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tables/table8.xml" ContentType="application/vnd.openxmlformats-officedocument.spreadsheetml.table+xml"/>
  <Override PartName="/xl/queryTables/queryTable8.xml" ContentType="application/vnd.openxmlformats-officedocument.spreadsheetml.queryTable+xml"/>
  <Override PartName="/xl/tables/table9.xml" ContentType="application/vnd.openxmlformats-officedocument.spreadsheetml.table+xml"/>
  <Override PartName="/xl/queryTables/queryTable9.xml" ContentType="application/vnd.openxmlformats-officedocument.spreadsheetml.queryTable+xml"/>
  <Override PartName="/xl/tables/table10.xml" ContentType="application/vnd.openxmlformats-officedocument.spreadsheetml.table+xml"/>
  <Override PartName="/xl/queryTables/queryTable10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5" lowestEdited="7" rupBuild="9303"/>
  <workbookPr codeName="ThisWorkbook"/>
  <bookViews>
    <workbookView xWindow="-105" yWindow="-105" windowWidth="20730" windowHeight="11760"/>
  </bookViews>
  <sheets>
    <sheet name="Stavke" sheetId="1" r:id="rId1"/>
    <sheet name="ContractType" sheetId="6" state="hidden" r:id="rId2"/>
    <sheet name="ProcedureType" sheetId="7" state="hidden" r:id="rId3"/>
    <sheet name="Quarter" sheetId="8" state="hidden" r:id="rId4"/>
    <sheet name="Technique" sheetId="9" state="hidden" r:id="rId5"/>
    <sheet name="YesNo" sheetId="10" state="hidden" r:id="rId6"/>
    <sheet name="CentralPurchasingBodies" sheetId="11" state="hidden" r:id="rId7"/>
    <sheet name="ContractingAuthorities" sheetId="12" state="hidden" r:id="rId8"/>
    <sheet name="CPV" sheetId="13" r:id="rId9"/>
    <sheet name="NUTS" sheetId="14" r:id="rId10"/>
    <sheet name="CPB" sheetId="16" state="hidden" r:id="rId11"/>
    <sheet name="CPCategories" sheetId="15" state="hidden" r:id="rId12"/>
  </sheets>
  <definedNames>
    <definedName name="PLAN_CODE_CORE_ContractType" localSheetId="1" hidden="1">ContractType!$A$1:$B$4</definedName>
    <definedName name="PLAN_CODE_CORE_ProcType" localSheetId="2" hidden="1">ProcedureType!$A$1:$B$8</definedName>
    <definedName name="PLAN_CODE_CORE_Quarter" localSheetId="3" hidden="1">Quarter!$A$1:$B$5</definedName>
    <definedName name="PLAN_CODE_CORE_Technique" localSheetId="4" hidden="1">Technique!$A$1:$B$4</definedName>
    <definedName name="PLAN_CODE_CORE_YesNo" localSheetId="5" hidden="1">YesNo!$A$1:$B$3</definedName>
    <definedName name="PLAN_CODE_LIST_CentralPurchasingBody" localSheetId="6" hidden="1">CentralPurchasingBodies!$A$1:$C$2</definedName>
    <definedName name="PLAN_CODE_LIST_CentralPurchasingCategory" localSheetId="11" hidden="1">CPCategories!$A$1:$C$12</definedName>
    <definedName name="PLAN_CODE_LIST_ContractingAuthority" localSheetId="7" hidden="1">ContractingAuthorities!$A$1:$C$17</definedName>
    <definedName name="PLAN_CODE_LIST_CPV" localSheetId="8" hidden="1">CPV!$A$1:$C$9455</definedName>
    <definedName name="PLAN_CODE_LIST_NUTS" localSheetId="9" hidden="1">NUTS!$A$1:$C$68</definedName>
  </definedNames>
  <calcPr calcId="145621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calcChain.xml><?xml version="1.0" encoding="utf-8"?>
<calcChain xmlns="http://schemas.openxmlformats.org/spreadsheetml/2006/main">
  <c r="A9" i="1" l="1"/>
  <c r="A10" i="1"/>
  <c r="A11" i="1"/>
  <c r="A12" i="1"/>
  <c r="A13" i="1"/>
  <c r="A14" i="1"/>
  <c r="A15" i="1"/>
  <c r="A16" i="1"/>
  <c r="A17" i="1"/>
  <c r="A18" i="1"/>
  <c r="A19" i="1"/>
  <c r="A20" i="1"/>
  <c r="A21" i="1"/>
  <c r="A22" i="1"/>
  <c r="A23" i="1"/>
  <c r="A24" i="1"/>
  <c r="A25" i="1"/>
  <c r="A26" i="1"/>
  <c r="A27" i="1"/>
  <c r="A28" i="1"/>
  <c r="A29" i="1"/>
  <c r="A30" i="1"/>
  <c r="A31" i="1"/>
  <c r="A32" i="1"/>
  <c r="A33" i="1"/>
  <c r="A34" i="1"/>
  <c r="A35" i="1"/>
  <c r="A36" i="1"/>
  <c r="A37" i="1"/>
  <c r="A38" i="1"/>
  <c r="A39" i="1"/>
  <c r="A40" i="1"/>
  <c r="A41" i="1"/>
  <c r="A42" i="1"/>
  <c r="A43" i="1"/>
  <c r="A44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  <c r="A998" i="1"/>
  <c r="A999" i="1"/>
  <c r="A1000" i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4067" i="1"/>
  <c r="A4068" i="1"/>
  <c r="A4069" i="1"/>
  <c r="A4070" i="1"/>
</calcChain>
</file>

<file path=xl/comments1.xml><?xml version="1.0" encoding="utf-8"?>
<comments xmlns="http://schemas.openxmlformats.org/spreadsheetml/2006/main">
  <authors>
    <author>Dean Firkelj</author>
  </authors>
  <commentList>
    <comment ref="A4" authorId="0">
      <text>
        <r>
          <rPr>
            <sz val="9"/>
            <color indexed="81"/>
            <rFont val="Tahoma"/>
            <family val="2"/>
          </rPr>
          <t xml:space="preserve">Broj stavke se automatski generiše - ovo polje ne dirajte.
</t>
        </r>
      </text>
    </comment>
    <comment ref="B4" authorId="0">
      <text>
        <r>
          <rPr>
            <sz val="9"/>
            <color indexed="81"/>
            <rFont val="Tahoma"/>
            <family val="2"/>
          </rPr>
          <t>Crveno označena polja</t>
        </r>
        <r>
          <rPr>
            <b/>
            <sz val="9"/>
            <color indexed="81"/>
            <rFont val="Tahoma"/>
            <family val="2"/>
          </rPr>
          <t xml:space="preserve"> su obavezna za upis</t>
        </r>
        <r>
          <rPr>
            <sz val="9"/>
            <color indexed="81"/>
            <rFont val="Tahoma"/>
            <family val="2"/>
          </rPr>
          <t>.
Stavke upisujete</t>
        </r>
        <r>
          <rPr>
            <b/>
            <sz val="9"/>
            <color indexed="81"/>
            <rFont val="Tahoma"/>
            <family val="2"/>
          </rPr>
          <t xml:space="preserve"> red za redom - bez praznih redova tako da počnete od reda ispod.
</t>
        </r>
        <r>
          <rPr>
            <sz val="9"/>
            <color indexed="81"/>
            <rFont val="Tahoma"/>
            <family val="2"/>
          </rPr>
          <t xml:space="preserve">Maksimalna dužina polja </t>
        </r>
        <r>
          <rPr>
            <b/>
            <sz val="9"/>
            <color indexed="81"/>
            <rFont val="Tahoma"/>
            <family val="2"/>
          </rPr>
          <t>Predmet javne nabavke</t>
        </r>
        <r>
          <rPr>
            <sz val="9"/>
            <color indexed="81"/>
            <rFont val="Tahoma"/>
            <family val="2"/>
          </rPr>
          <t xml:space="preserve"> je </t>
        </r>
        <r>
          <rPr>
            <b/>
            <sz val="9"/>
            <color indexed="81"/>
            <rFont val="Tahoma"/>
            <family val="2"/>
          </rPr>
          <t>200 karaktera</t>
        </r>
      </text>
    </comment>
    <comment ref="H4" authorId="0">
      <text>
        <r>
          <rPr>
            <sz val="9"/>
            <color indexed="81"/>
            <rFont val="Tahoma"/>
            <family val="2"/>
          </rPr>
          <t xml:space="preserve">CPV upisujete izborom iz padajuće liste ili direktno upišete CPV oznaku. Spisak svih CPVova možete naći u kartici CPV 
</t>
        </r>
      </text>
    </comment>
    <comment ref="I4" authorId="0">
      <text>
        <r>
          <rPr>
            <sz val="9"/>
            <color indexed="81"/>
            <rFont val="Tahoma"/>
            <family val="2"/>
          </rPr>
          <t>Izabirete iz padajuće liste. Spisak svih NSTJ kodova možete naći u kartici NUTS</t>
        </r>
      </text>
    </comment>
    <comment ref="N4" authorId="0">
      <text>
        <r>
          <rPr>
            <sz val="9"/>
            <color indexed="81"/>
            <rFont val="Tahoma"/>
            <family val="2"/>
          </rPr>
          <t>Ako ste naznačili da planiranu nabavku sprovodi telo za centr. javne nabavke, onda ćete nakon učitavanja ovog dokumenta na Portalu morati upisati konkretno telo i nabavnu kategoriju na koju se ova nabavka odnosi na formi portala</t>
        </r>
        <r>
          <rPr>
            <sz val="9"/>
            <color indexed="81"/>
            <rFont val="Tahoma"/>
            <family val="2"/>
          </rPr>
          <t xml:space="preserve">
</t>
        </r>
      </text>
    </comment>
    <comment ref="Q4" authorId="0">
      <text>
        <r>
          <rPr>
            <sz val="9"/>
            <color indexed="81"/>
            <rFont val="Tahoma"/>
            <family val="2"/>
          </rPr>
          <t xml:space="preserve">Polje se označava sa DA ako
sprovodi drugi naručilac kao zajedničku nabavku ili u moje ime ili za moj račun </t>
        </r>
      </text>
    </comment>
  </commentList>
</comments>
</file>

<file path=xl/connections.xml><?xml version="1.0" encoding="utf-8"?>
<connections xmlns="http://schemas.openxmlformats.org/spreadsheetml/2006/main">
  <connection id="1" interval="60" name="eprocurement.database.windows.net Public_DEV Multiple Tables" type="100" refreshedVersion="6" minRefreshableVersion="5" savePassword="1" refreshOnLoad="1" saveData="1" credentials="stored" singleSignOnId="EProc">
    <extLst>
      <ext xmlns:x15="http://schemas.microsoft.com/office/spreadsheetml/2010/11/main" uri="{DE250136-89BD-433C-8126-D09CA5730AF9}">
        <x15:connection id="90345717-97fc-48a4-ae73-4e86f48830cd" autoDelete="1">
          <x15:oledbPr connection="Provider=SQLOLEDB.1;Password=Pad0$.1!nac;Persist Security Info=True;User ID=EProc;Initial Catalog=Public_DEV;Data Source=eprocurement.database.windows.net;Use Procedure for Prepare=1;Auto Translate=True;Packet Size=4096;Workstation ID=DEANYOGA2;Use Encryption for Data=False;Tag with column collation when possible=False">
            <x15:dbTables>
              <x15:dbTable name="PLAN_CODE_CORE_ContractType"/>
              <x15:dbTable name="PLAN_CODE_CORE_ProcType"/>
              <x15:dbTable name="PLAN_CODE_CORE_Quarter"/>
              <x15:dbTable name="PLAN_CODE_CORE_Technique"/>
              <x15:dbTable name="PLAN_CODE_CORE_YesNo"/>
              <x15:dbTable name="PLAN_CODE_LIST_CentralPurchasingBody"/>
              <x15:dbTable name="PLAN_CODE_LIST_ContractingAuthority"/>
              <x15:dbTable name="PLAN_CODE_LIST_CPV"/>
              <x15:dbTable name="PLAN_CODE_LIST_NUTS"/>
              <x15:dbTable name="PLAN_CODE_LIST_CentralPurchasingCategory"/>
            </x15:dbTables>
          </x15:oledbPr>
        </x15:connection>
      </ext>
    </extLst>
  </connection>
  <connection id="2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3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4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5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keepAlive="1" name="ModelConnection_PLAN_CODE_LIST_CentralPurchasingBody" description="Data Model" type="5" refreshedVersion="6" minRefreshableVersion="5" saveData="1">
    <dbPr connection="Data Model Connection" command="PLAN_CODE_LIST_CentralPurchasingBody" commandType="3"/>
    <extLst>
      <ext xmlns:x15="http://schemas.microsoft.com/office/spreadsheetml/2010/11/main" uri="{DE250136-89BD-433C-8126-D09CA5730AF9}">
        <x15:connection id="" model="1"/>
      </ext>
    </extLst>
  </connection>
  <connection id="8" keepAlive="1" name="ModelConnection_PLAN_CODE_LIST_CentralPurchasingCategory" description="Data Model" type="5" refreshedVersion="6" minRefreshableVersion="5" savePassword="1" saveData="1">
    <dbPr connection="Data Model Connection" command="PLAN_CODE_LIST_CentralPurchasingCategory" commandType="3"/>
    <extLst>
      <ext xmlns:x15="http://schemas.microsoft.com/office/spreadsheetml/2010/11/main" uri="{DE250136-89BD-433C-8126-D09CA5730AF9}">
        <x15:connection id="" model="1"/>
      </ext>
    </extLst>
  </connection>
  <connection id="9" keepAlive="1" name="ModelConnection_PLAN_CODE_LIST_ContractingAuthority" description="Data Model" type="5" refreshedVersion="6" minRefreshableVersion="5" saveData="1">
    <dbPr connection="Data Model Connection" command="PLAN_CODE_LIST_ContractingAuthority" commandType="3"/>
    <extLst>
      <ext xmlns:x15="http://schemas.microsoft.com/office/spreadsheetml/2010/11/main" uri="{DE250136-89BD-433C-8126-D09CA5730AF9}">
        <x15:connection id="" model="1"/>
      </ext>
    </extLst>
  </connection>
  <connection id="10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  <connection id="11" keepAlive="1" name="ModelConnection_PLAN_CODE_LIST_NUTS" description="Data Model" type="5" refreshedVersion="6" minRefreshableVersion="5" saveData="1">
    <dbPr connection="Data Model Connection" command="PLAN_CODE_LIST_NUTS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157" uniqueCount="19048">
  <si>
    <t>Predmet javne nabavke</t>
  </si>
  <si>
    <t>Radovi</t>
  </si>
  <si>
    <t>Dobra</t>
  </si>
  <si>
    <t>Usluge</t>
  </si>
  <si>
    <t>Otvoreni postupak</t>
  </si>
  <si>
    <t>Restriktivni postupak</t>
  </si>
  <si>
    <t>Konkurentni dijalog</t>
  </si>
  <si>
    <t>Partnerstvo za inovacije</t>
  </si>
  <si>
    <t xml:space="preserve">Glavna CPV oznaka </t>
  </si>
  <si>
    <t>Osnovni podaci plana</t>
  </si>
  <si>
    <t>Opis predmeta planirane nabavke</t>
  </si>
  <si>
    <t>Tehnika / Okvirni sporazum</t>
  </si>
  <si>
    <t>Dodatni podaci</t>
  </si>
  <si>
    <t>Vrsta predmeta</t>
  </si>
  <si>
    <t>Okvirno vreme pokretanja</t>
  </si>
  <si>
    <t>Poljoprivredni proizvodi, proizvodi poljoprivrednih gazdinstava, ribarstva, šumarstva i srodni proizvodi</t>
  </si>
  <si>
    <t>Poljoprivredni i hortikulturni proizvodi</t>
  </si>
  <si>
    <t>Usevi, baštovanski i hortikulturni proizvodi namenjeni tržištu</t>
  </si>
  <si>
    <t>Semenje</t>
  </si>
  <si>
    <t>Soja u zrnu</t>
  </si>
  <si>
    <t>Kikiriki</t>
  </si>
  <si>
    <t>Seme suncokreta</t>
  </si>
  <si>
    <t>Seme pamuka</t>
  </si>
  <si>
    <t>Seme susama</t>
  </si>
  <si>
    <t>Seme slačice</t>
  </si>
  <si>
    <t>Semenje povrća</t>
  </si>
  <si>
    <t>Semenje voća</t>
  </si>
  <si>
    <t>Semenje cveća</t>
  </si>
  <si>
    <t>Neprerađeni duvan</t>
  </si>
  <si>
    <t>Biljke koje se koriste za proizvodnju šećera</t>
  </si>
  <si>
    <t>Šećerna repa</t>
  </si>
  <si>
    <t>Šećerna trska</t>
  </si>
  <si>
    <t>Slama i stočna hrana (krmivo)</t>
  </si>
  <si>
    <t>Slama</t>
  </si>
  <si>
    <t>Stočna hrana (krmivo)</t>
  </si>
  <si>
    <t>Sirovi biljni materijal</t>
  </si>
  <si>
    <t>Sirovi biljni materijali koji se koriste za proizvodnju tekstila</t>
  </si>
  <si>
    <t>Pamuk</t>
  </si>
  <si>
    <t>Juta</t>
  </si>
  <si>
    <t>Lan</t>
  </si>
  <si>
    <t>Prirodni kaučuk i lateks i prateći proizvodi</t>
  </si>
  <si>
    <t>Prirodni kaučuk</t>
  </si>
  <si>
    <t>Prirodni lateks</t>
  </si>
  <si>
    <t>Proizvodi od lateksa</t>
  </si>
  <si>
    <t>Biljke koje se koriste za posebne namene</t>
  </si>
  <si>
    <t>Biljke koje se koriste u proizvodnji parfema ili u farmaceutskoj industriji ili za insekticide i slične svrhe</t>
  </si>
  <si>
    <t>Biljke koje se koriste u proizvodnji parfema</t>
  </si>
  <si>
    <t>Biljke koje se koriste u farmaceutskoj industriji</t>
  </si>
  <si>
    <t>Biljke koje se koriste za insekticide</t>
  </si>
  <si>
    <t>Biljke koje se koriste za fungicide ili slične svrhe</t>
  </si>
  <si>
    <t>Semenje biljaka koje se koriste za posebne namene</t>
  </si>
  <si>
    <t>Hortikulturni proizvodi i proizvodi iz rasadnika</t>
  </si>
  <si>
    <t>Hortikulturni proizvodi</t>
  </si>
  <si>
    <t>Žive biljke, lukovice, gomolji, korenje, reznice i kalemovi</t>
  </si>
  <si>
    <t>Rezano cveće</t>
  </si>
  <si>
    <t>Cvetni aranžmani</t>
  </si>
  <si>
    <t>Biljke za pripremu napitaka i začinsko bilje</t>
  </si>
  <si>
    <t>Biljke za pripremu napitaka</t>
  </si>
  <si>
    <t>Kafa u zrnu</t>
  </si>
  <si>
    <t>Čajni grmovi</t>
  </si>
  <si>
    <t>Mate-čaj</t>
  </si>
  <si>
    <t>Kakao u zrnu</t>
  </si>
  <si>
    <t>Neprerađeni začini</t>
  </si>
  <si>
    <t>Proizvodi životinjskog porekla i srodni proizvodi</t>
  </si>
  <si>
    <t>Sperma bikova</t>
  </si>
  <si>
    <t>Proizvodi životinjskog porekla</t>
  </si>
  <si>
    <t>Prirodni med</t>
  </si>
  <si>
    <t>Puževi</t>
  </si>
  <si>
    <t>Jestivi proizvodi životinjskog porekla</t>
  </si>
  <si>
    <t>Voskovi</t>
  </si>
  <si>
    <t>Jaja</t>
  </si>
  <si>
    <t>Proizvodi mešovitih poljoprivrednih gazdinstava</t>
  </si>
  <si>
    <t>Poljoprivredne potrepštine</t>
  </si>
  <si>
    <t>Žitarice, krompir, povrće, voće i orašasti plodovi</t>
  </si>
  <si>
    <t>Žitarice i krompir</t>
  </si>
  <si>
    <t>Žitarice</t>
  </si>
  <si>
    <t>Pšenica</t>
  </si>
  <si>
    <t>Tvrda pšenica</t>
  </si>
  <si>
    <t>Meka pšenica</t>
  </si>
  <si>
    <t>Kukuruz</t>
  </si>
  <si>
    <t>Pirinač</t>
  </si>
  <si>
    <t>Ječam</t>
  </si>
  <si>
    <t>Raž</t>
  </si>
  <si>
    <t>Ovas</t>
  </si>
  <si>
    <t>Slad</t>
  </si>
  <si>
    <t>Proizvodi od žitarica</t>
  </si>
  <si>
    <t>Krompir i sušeno povrće</t>
  </si>
  <si>
    <t>Krompir</t>
  </si>
  <si>
    <t>Sušeno mahunasto povrće i zrna mahunarki</t>
  </si>
  <si>
    <t>Sušeno mahunasto povrće</t>
  </si>
  <si>
    <t>Sočivo</t>
  </si>
  <si>
    <t>Slanutak</t>
  </si>
  <si>
    <t>Suvi grašak</t>
  </si>
  <si>
    <t>Zrna mahunarki</t>
  </si>
  <si>
    <t>Povrće, voće i koštunjavo voće</t>
  </si>
  <si>
    <t>Povrće</t>
  </si>
  <si>
    <t>Korenasto i krtolasto povrće</t>
  </si>
  <si>
    <t>Korenasto povrće</t>
  </si>
  <si>
    <t>Cvekla</t>
  </si>
  <si>
    <t>Šargarepa</t>
  </si>
  <si>
    <t>Crni luk</t>
  </si>
  <si>
    <t>Repa</t>
  </si>
  <si>
    <t>Krtolasto povrće</t>
  </si>
  <si>
    <t>Povrće sa plodovima</t>
  </si>
  <si>
    <t>Pasulj</t>
  </si>
  <si>
    <t>Bob</t>
  </si>
  <si>
    <t>Boranija</t>
  </si>
  <si>
    <t>Mnogocvetni pasulj</t>
  </si>
  <si>
    <t>Grašak</t>
  </si>
  <si>
    <t>Mladi grašak</t>
  </si>
  <si>
    <t>Grašak sa jestivom ljuskom</t>
  </si>
  <si>
    <t>Paprika</t>
  </si>
  <si>
    <t>Paradajz</t>
  </si>
  <si>
    <t>Tikvice</t>
  </si>
  <si>
    <t>Pečurke</t>
  </si>
  <si>
    <t>Krastavac</t>
  </si>
  <si>
    <t>Lisnato povrće</t>
  </si>
  <si>
    <t>Zelena salata</t>
  </si>
  <si>
    <t>Listovi salate</t>
  </si>
  <si>
    <t>Artičoka</t>
  </si>
  <si>
    <t>Spanać</t>
  </si>
  <si>
    <t>Kupusnjače</t>
  </si>
  <si>
    <t>Kupus</t>
  </si>
  <si>
    <t>Karfiol</t>
  </si>
  <si>
    <t>Brokoli</t>
  </si>
  <si>
    <t>Prokelj</t>
  </si>
  <si>
    <t>Voće i koštunjavo voće</t>
  </si>
  <si>
    <t>Tropsko voće i tropski orašasti plodovi</t>
  </si>
  <si>
    <t>Tropsko voće</t>
  </si>
  <si>
    <t>Banane</t>
  </si>
  <si>
    <t>Ananas</t>
  </si>
  <si>
    <t>Mango</t>
  </si>
  <si>
    <t>Urme</t>
  </si>
  <si>
    <t>Suvo grožđe</t>
  </si>
  <si>
    <t>Smokve</t>
  </si>
  <si>
    <t>Avokado</t>
  </si>
  <si>
    <t>Kivi</t>
  </si>
  <si>
    <t>Kokosov orah</t>
  </si>
  <si>
    <t>Citrusi</t>
  </si>
  <si>
    <t>Limun</t>
  </si>
  <si>
    <t>Pomorandže</t>
  </si>
  <si>
    <t>Grejpfrut</t>
  </si>
  <si>
    <t>Mandarine</t>
  </si>
  <si>
    <t>Limeta</t>
  </si>
  <si>
    <t>Netropsko voće</t>
  </si>
  <si>
    <t>Bobičasto voće</t>
  </si>
  <si>
    <t>Ribizle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Kajsije</t>
  </si>
  <si>
    <t>Breskve</t>
  </si>
  <si>
    <t>Trešnje i višnje</t>
  </si>
  <si>
    <t>Šljive</t>
  </si>
  <si>
    <t>Grožđe</t>
  </si>
  <si>
    <t>Stono grožđe</t>
  </si>
  <si>
    <t>Vinsko grožđe</t>
  </si>
  <si>
    <t>Masline</t>
  </si>
  <si>
    <t>Proizvodi stočarstva, lova i ribolova</t>
  </si>
  <si>
    <t>Ribe, ljuskari i proizvodi iz vodenih sredina</t>
  </si>
  <si>
    <t>Ribe</t>
  </si>
  <si>
    <t>Ribe pljosnatice</t>
  </si>
  <si>
    <t>Riba list</t>
  </si>
  <si>
    <t>Riba iverak</t>
  </si>
  <si>
    <t>Ribe iz porodice bakalara</t>
  </si>
  <si>
    <t>Bakalar</t>
  </si>
  <si>
    <t>Kolja bakalar</t>
  </si>
  <si>
    <t>Oslić</t>
  </si>
  <si>
    <t>Vahnja</t>
  </si>
  <si>
    <t>Haringa</t>
  </si>
  <si>
    <t>Tuna</t>
  </si>
  <si>
    <t>Pišmolj</t>
  </si>
  <si>
    <t>Sitna riba (kesega)</t>
  </si>
  <si>
    <t>Losos</t>
  </si>
  <si>
    <t>Ljuskari</t>
  </si>
  <si>
    <t>Ostrige</t>
  </si>
  <si>
    <t>Školjke</t>
  </si>
  <si>
    <t>Vodeni beskičmenjaci</t>
  </si>
  <si>
    <t>Proizvodi iz vodenih sredina</t>
  </si>
  <si>
    <t>Korali ili slični proizvodi</t>
  </si>
  <si>
    <t>Prirodni sunđeri</t>
  </si>
  <si>
    <t>Morska trava</t>
  </si>
  <si>
    <t>Alge</t>
  </si>
  <si>
    <t>Stoka, ostale životinje poljoprivrednog gazdinstvai sitne životinje</t>
  </si>
  <si>
    <t>Stoka</t>
  </si>
  <si>
    <t>Goveda</t>
  </si>
  <si>
    <t>Telad</t>
  </si>
  <si>
    <t>Ostale životinje poljoprivrednog gazdinstva osim stoke</t>
  </si>
  <si>
    <t>Ovce</t>
  </si>
  <si>
    <t>Koze</t>
  </si>
  <si>
    <t>Konji</t>
  </si>
  <si>
    <t>Svinje</t>
  </si>
  <si>
    <t>Živa živina</t>
  </si>
  <si>
    <t>Sitne životinje</t>
  </si>
  <si>
    <t>Kunići</t>
  </si>
  <si>
    <t>Zečevi</t>
  </si>
  <si>
    <t>Proizvodi od životinja poljoprivrednog gazdinstva</t>
  </si>
  <si>
    <t>Sveže ovčije i kozije mleko</t>
  </si>
  <si>
    <t>Ovčije mleko</t>
  </si>
  <si>
    <t>Kozije mleko</t>
  </si>
  <si>
    <t>Vuna i životinjska dlaka</t>
  </si>
  <si>
    <t>Strižena vuna</t>
  </si>
  <si>
    <t>Životinjska dlaka</t>
  </si>
  <si>
    <t>Sveže kravlje mleko</t>
  </si>
  <si>
    <t>Ušne markice za životinje</t>
  </si>
  <si>
    <t>Ušne markice za goveda</t>
  </si>
  <si>
    <t>Proizvodi šumarstva i seče drva</t>
  </si>
  <si>
    <t>Drvo</t>
  </si>
  <si>
    <t>Četinarsko drvo</t>
  </si>
  <si>
    <t>ID</t>
  </si>
  <si>
    <t>RS</t>
  </si>
  <si>
    <t>Srbija</t>
  </si>
  <si>
    <t>RS1</t>
  </si>
  <si>
    <t>Srbija - sever</t>
  </si>
  <si>
    <t>RS11</t>
  </si>
  <si>
    <t>Beogradski region</t>
  </si>
  <si>
    <t>RS110</t>
  </si>
  <si>
    <t>Beogradska oblast</t>
  </si>
  <si>
    <t>RS12</t>
  </si>
  <si>
    <t>Region Vojvodine</t>
  </si>
  <si>
    <t>RS121</t>
  </si>
  <si>
    <t>Zapadnobačka oblast</t>
  </si>
  <si>
    <t>RS122</t>
  </si>
  <si>
    <t>Južnobanatska oblast</t>
  </si>
  <si>
    <t>RS123</t>
  </si>
  <si>
    <t>Južnobačka oblast</t>
  </si>
  <si>
    <t>RS124</t>
  </si>
  <si>
    <t>Severnobanatska oblast</t>
  </si>
  <si>
    <t>RS125</t>
  </si>
  <si>
    <t>Severnobačka oblast</t>
  </si>
  <si>
    <t>RS126</t>
  </si>
  <si>
    <t>Srednjobanatska oblast</t>
  </si>
  <si>
    <t>RS127</t>
  </si>
  <si>
    <t>Sremska oblast</t>
  </si>
  <si>
    <t>RS2</t>
  </si>
  <si>
    <t>Srbija - jug</t>
  </si>
  <si>
    <t>RS21</t>
  </si>
  <si>
    <t>Region Šumadije i Zapadne Srbije</t>
  </si>
  <si>
    <t>RS211</t>
  </si>
  <si>
    <t>Zlatiborska oblast</t>
  </si>
  <si>
    <t>RS212</t>
  </si>
  <si>
    <t>Kolubarska oblast</t>
  </si>
  <si>
    <t>RS213</t>
  </si>
  <si>
    <t>Mačvanska oblast</t>
  </si>
  <si>
    <t>RS214</t>
  </si>
  <si>
    <t>Moravička oblast</t>
  </si>
  <si>
    <t>RS215</t>
  </si>
  <si>
    <t>Pomoravska oblast</t>
  </si>
  <si>
    <t>RS216</t>
  </si>
  <si>
    <t>Rasinska oblast</t>
  </si>
  <si>
    <t>RS217</t>
  </si>
  <si>
    <t>Raška oblast</t>
  </si>
  <si>
    <t>RS218</t>
  </si>
  <si>
    <t>Šumadijska oblast</t>
  </si>
  <si>
    <t>RS22</t>
  </si>
  <si>
    <t>Region Južne i Istočne Srbije</t>
  </si>
  <si>
    <t>RS221</t>
  </si>
  <si>
    <t>Borska oblast</t>
  </si>
  <si>
    <t>RS222</t>
  </si>
  <si>
    <t>Braničevska oblast</t>
  </si>
  <si>
    <t>RS223</t>
  </si>
  <si>
    <t>Zaječarska oblast</t>
  </si>
  <si>
    <t>RS224</t>
  </si>
  <si>
    <t>Jablanička oblast</t>
  </si>
  <si>
    <t>RS225</t>
  </si>
  <si>
    <t>Nišavska oblast</t>
  </si>
  <si>
    <t>RS226</t>
  </si>
  <si>
    <t>Pirotska oblast</t>
  </si>
  <si>
    <t>RS227</t>
  </si>
  <si>
    <t>Podunavska oblast</t>
  </si>
  <si>
    <t>RS228</t>
  </si>
  <si>
    <t>Pčinjska oblast</t>
  </si>
  <si>
    <t>RS229</t>
  </si>
  <si>
    <t>Toplička oblast</t>
  </si>
  <si>
    <t>RS23</t>
  </si>
  <si>
    <t>Region Kosovo i Metohija</t>
  </si>
  <si>
    <t>RS231</t>
  </si>
  <si>
    <t>Kosovska oblast</t>
  </si>
  <si>
    <t>RS232</t>
  </si>
  <si>
    <t>Kosovsko-mitrovačka oblast</t>
  </si>
  <si>
    <t>RS233</t>
  </si>
  <si>
    <t>Kosovsko-pomoravska oblast</t>
  </si>
  <si>
    <t>RS234</t>
  </si>
  <si>
    <t>Pećka oblast</t>
  </si>
  <si>
    <t>RS235</t>
  </si>
  <si>
    <t>Prizrenska oblast</t>
  </si>
  <si>
    <t>NE</t>
  </si>
  <si>
    <t>DA</t>
  </si>
  <si>
    <t>Okvirni sporazum sa jednim privrednim subjektom</t>
  </si>
  <si>
    <t>Okvirni sporazum sa više privrednih subjekata</t>
  </si>
  <si>
    <t>PlItemNO</t>
  </si>
  <si>
    <t>PlTendName</t>
  </si>
  <si>
    <t>PlCoTypeI</t>
  </si>
  <si>
    <t>PlItemLotDev</t>
  </si>
  <si>
    <t>PlanTenEstVal</t>
  </si>
  <si>
    <t>PlItemProcTI</t>
  </si>
  <si>
    <t>PlItemTypeI</t>
  </si>
  <si>
    <t>PlItemDesc</t>
  </si>
  <si>
    <t>PlItemCPVI</t>
  </si>
  <si>
    <t>PlItemNUTSI</t>
  </si>
  <si>
    <t>PlItemCom</t>
  </si>
  <si>
    <t>PISecretEstVal</t>
  </si>
  <si>
    <t>PlItemTechI</t>
  </si>
  <si>
    <t>PlItemCentral</t>
  </si>
  <si>
    <t>PlanItemCBI</t>
  </si>
  <si>
    <t>PItemCBCatI</t>
  </si>
  <si>
    <t>PlItemJoint</t>
  </si>
  <si>
    <t>PlItemJoinCAI</t>
  </si>
  <si>
    <t>Usluge prevođenja</t>
  </si>
  <si>
    <t>Usluge čišćenja</t>
  </si>
  <si>
    <t>Id</t>
  </si>
  <si>
    <t>Name</t>
  </si>
  <si>
    <t>Konkurentni postupak s pregovaranjem</t>
  </si>
  <si>
    <t>Pregovarački postupak bez objavljivanja javnog poziva</t>
  </si>
  <si>
    <t>Pregovarački postupak s objavljivanjem javnog poziva</t>
  </si>
  <si>
    <t>Sistem dinamične nabavke</t>
  </si>
  <si>
    <t>IdentificationNumber</t>
  </si>
  <si>
    <t>CPV</t>
  </si>
  <si>
    <t>Description</t>
  </si>
  <si>
    <t>Tropsko drvo</t>
  </si>
  <si>
    <t>Drvo za ogrev</t>
  </si>
  <si>
    <t>Sirovo drvo</t>
  </si>
  <si>
    <t>Meko drvo</t>
  </si>
  <si>
    <t>Drvni otpad</t>
  </si>
  <si>
    <t>Drvni ostaci</t>
  </si>
  <si>
    <t>Piljevina</t>
  </si>
  <si>
    <t>Trupci, oblice</t>
  </si>
  <si>
    <t>Tvrdo drvo</t>
  </si>
  <si>
    <t>Drvna građa</t>
  </si>
  <si>
    <t>Proizvodi od drvne građe</t>
  </si>
  <si>
    <t>Drveni podupirači za rudarska okna</t>
  </si>
  <si>
    <t>Smole</t>
  </si>
  <si>
    <t>Balzami</t>
  </si>
  <si>
    <t>Šelak</t>
  </si>
  <si>
    <t>Pluta</t>
  </si>
  <si>
    <t>Prirodna pluta</t>
  </si>
  <si>
    <t>Korparski proizvodi</t>
  </si>
  <si>
    <t>Pletarski proizvodi</t>
  </si>
  <si>
    <t>Proizvodi šumarstva</t>
  </si>
  <si>
    <t>Ukrasne biljke, trava, mahovina i lišajevi</t>
  </si>
  <si>
    <t>Proizvodi rasadnika za drveće</t>
  </si>
  <si>
    <t>Biljke</t>
  </si>
  <si>
    <t>Sadnice</t>
  </si>
  <si>
    <t>Lukovice cveća</t>
  </si>
  <si>
    <t>Žbunje</t>
  </si>
  <si>
    <t>Drveće</t>
  </si>
  <si>
    <t>Celuloza</t>
  </si>
  <si>
    <t>Drvna celuloza</t>
  </si>
  <si>
    <t>Hemijska drvna celuloza</t>
  </si>
  <si>
    <t>Naftni derivati, gorivo, električna energija i drugi izvori energije</t>
  </si>
  <si>
    <t>Goriva</t>
  </si>
  <si>
    <t>Čvrsta goriva</t>
  </si>
  <si>
    <t>Ugalj i goriva na bazi uglja</t>
  </si>
  <si>
    <t>Ugalj</t>
  </si>
  <si>
    <t>Goriva na bazi uglja</t>
  </si>
  <si>
    <t>Kameni ugalj</t>
  </si>
  <si>
    <t>Briketi</t>
  </si>
  <si>
    <t>Fosilna goriva</t>
  </si>
  <si>
    <t>Goriva na bazi drveta</t>
  </si>
  <si>
    <t>Lignit i treset</t>
  </si>
  <si>
    <t>Lignit</t>
  </si>
  <si>
    <t>Treset</t>
  </si>
  <si>
    <t>Koks</t>
  </si>
  <si>
    <t>Gasovita goriva</t>
  </si>
  <si>
    <t>Gas od kamenog uglja, gas za gasovodnu mrežu ili slični gasovi</t>
  </si>
  <si>
    <t>Gas od kamenog uglja ili slični gasovi</t>
  </si>
  <si>
    <t>Gas za gasovodnu mrežu</t>
  </si>
  <si>
    <t>Propan i butan</t>
  </si>
  <si>
    <t>Propan gas</t>
  </si>
  <si>
    <t>Tečni propan gas</t>
  </si>
  <si>
    <t>Butan gas</t>
  </si>
  <si>
    <t>Tečni butan gas</t>
  </si>
  <si>
    <t>Prirodni gas</t>
  </si>
  <si>
    <t>Nafta i destilati</t>
  </si>
  <si>
    <t>Avionski kerozin</t>
  </si>
  <si>
    <t>Gorivo tipa kerozina za mlazne avione</t>
  </si>
  <si>
    <t>Benzin</t>
  </si>
  <si>
    <t>Bezolovni benzin</t>
  </si>
  <si>
    <t>Olovni benzin</t>
  </si>
  <si>
    <t>Benzin sa etanolom</t>
  </si>
  <si>
    <t>Tečni naftni gas (LPG)</t>
  </si>
  <si>
    <t>Gasna ulja</t>
  </si>
  <si>
    <t>Dizel ulje</t>
  </si>
  <si>
    <t>Dizel gorivo</t>
  </si>
  <si>
    <t>Dizel gorivo (0,2)</t>
  </si>
  <si>
    <t>Dizel gorivo (EN 590)</t>
  </si>
  <si>
    <t>Biodizel</t>
  </si>
  <si>
    <t>Biodizel (B20)</t>
  </si>
  <si>
    <t>Biodizel (B100)</t>
  </si>
  <si>
    <t>Ulja za loženje</t>
  </si>
  <si>
    <t>Lož ulje</t>
  </si>
  <si>
    <t>Zapaljiva ulja sa niskim procentom sumpora</t>
  </si>
  <si>
    <t>Proizvodi od nafte, uglja i ulja</t>
  </si>
  <si>
    <t>Preparati za podmazivanje</t>
  </si>
  <si>
    <t>Ulja za podmazivanje i sredstva za podmazivanje</t>
  </si>
  <si>
    <t>Motorna ulja</t>
  </si>
  <si>
    <t>Ulja za podmazivanje kompresora</t>
  </si>
  <si>
    <t>Ulja za podmazivanje turbina</t>
  </si>
  <si>
    <t>Ulja za menjače</t>
  </si>
  <si>
    <t>Ulja za reduktore</t>
  </si>
  <si>
    <t>Ulja za hidraulične sisteme i druge namene</t>
  </si>
  <si>
    <t>Tečnosti za hidrauliku</t>
  </si>
  <si>
    <t>Ulja za odvajanje kalupa</t>
  </si>
  <si>
    <t>Ulja za sprečavanje korozije</t>
  </si>
  <si>
    <t>Elektroizolaciona ulja</t>
  </si>
  <si>
    <t>Tečnosti za kočnice</t>
  </si>
  <si>
    <t>Bela ulja i tečni parafin</t>
  </si>
  <si>
    <t>Bela ulja</t>
  </si>
  <si>
    <t>Tečni parafin</t>
  </si>
  <si>
    <t>Naftna ulja i preparati</t>
  </si>
  <si>
    <t>Laka ulja</t>
  </si>
  <si>
    <t>Naftna ulja</t>
  </si>
  <si>
    <t>Ulja za podmazivanje za vuču</t>
  </si>
  <si>
    <t>Vazelin, voskovi i specijalni benzini (specijalni razređivači i rastvarači)</t>
  </si>
  <si>
    <t>Vazelin i voskovi</t>
  </si>
  <si>
    <t>Vazelin</t>
  </si>
  <si>
    <t>Parafinski vosak</t>
  </si>
  <si>
    <t>Vosak od nafte</t>
  </si>
  <si>
    <t>Ostaci od prerade nafte</t>
  </si>
  <si>
    <t>Specijalni benzini (specijalni razređivači i rastvarači)</t>
  </si>
  <si>
    <t>Vajt spirit</t>
  </si>
  <si>
    <t>Nafta (sirova)</t>
  </si>
  <si>
    <t>Proizvodi od nafte i uglja</t>
  </si>
  <si>
    <t>Bitumenozni ili uljni škriljci</t>
  </si>
  <si>
    <t>Proizvodi od uglja</t>
  </si>
  <si>
    <t>Petrolej</t>
  </si>
  <si>
    <t>Električna energija, energija za grejanje, solarna i nuklearna energija</t>
  </si>
  <si>
    <t>Električna energija</t>
  </si>
  <si>
    <t>Para, topla voda i srodni proizvodi</t>
  </si>
  <si>
    <t>Topla voda</t>
  </si>
  <si>
    <t>Para</t>
  </si>
  <si>
    <t>Centralno grejanje</t>
  </si>
  <si>
    <t>Daljinsko grejanje</t>
  </si>
  <si>
    <t>Solarna energija</t>
  </si>
  <si>
    <t>Solarne ploče</t>
  </si>
  <si>
    <t>Solarni kolektori za proizvodnju toplote</t>
  </si>
  <si>
    <t>Solarni fotonaponski moduli</t>
  </si>
  <si>
    <t>Instalacije za solarnu energiju</t>
  </si>
  <si>
    <t>Nuklearna goriva</t>
  </si>
  <si>
    <t>Uranijum</t>
  </si>
  <si>
    <t>Plutonijum</t>
  </si>
  <si>
    <t>Radioaktivni materijali</t>
  </si>
  <si>
    <t>Radioizotopi</t>
  </si>
  <si>
    <t>Rudarstvo, prosti metali i prateći proizvodi</t>
  </si>
  <si>
    <t>Pesak i glina</t>
  </si>
  <si>
    <t>Šljunak, pesak, drobljeni kamen i agregati</t>
  </si>
  <si>
    <t>Pesak</t>
  </si>
  <si>
    <t>Prirodni pesak</t>
  </si>
  <si>
    <t>Granule, odlomci od kamena, kamen u prahu, obluci, šljunak, lomljen i drobljen kamen, mešavine kamena, mešavine peska i šljunka i drugi agregati</t>
  </si>
  <si>
    <t>Obluci i šljunak</t>
  </si>
  <si>
    <t>Obluci</t>
  </si>
  <si>
    <t>Šljunak</t>
  </si>
  <si>
    <t>Agregati</t>
  </si>
  <si>
    <t>Mešavina peska i šljunka</t>
  </si>
  <si>
    <t>Lomljen i drobljen kamen</t>
  </si>
  <si>
    <t>Kamen za nasipanje</t>
  </si>
  <si>
    <t>Drobljeni granit</t>
  </si>
  <si>
    <t>Drobljeni bazalt</t>
  </si>
  <si>
    <t>Zemlja</t>
  </si>
  <si>
    <t>Površinski sloj zemlje</t>
  </si>
  <si>
    <t>Sloj zemlje ispod površinskog sloja</t>
  </si>
  <si>
    <t>Odlomci od kamena</t>
  </si>
  <si>
    <t>Makadam, katranski makadam (ter makadam) i katranski pesak</t>
  </si>
  <si>
    <t>Makadam</t>
  </si>
  <si>
    <t>Katranski makadam (ter makadam)</t>
  </si>
  <si>
    <t>Katranski pesak</t>
  </si>
  <si>
    <t>Glina i kaolin</t>
  </si>
  <si>
    <t>Glina</t>
  </si>
  <si>
    <t>Kaolin</t>
  </si>
  <si>
    <t>Minerali za hemijsku industriju i veštačka đubriva</t>
  </si>
  <si>
    <t>Minerali za veštačka đubriva</t>
  </si>
  <si>
    <t>Prirodni kalcijum, aluminijum-kalcijum fosfati i sirove prirodne soli kalijuma</t>
  </si>
  <si>
    <t>Prirodni kalcijum</t>
  </si>
  <si>
    <t>Aluminijum-kalcijum fosfati</t>
  </si>
  <si>
    <t>Sirove prirodne soli kalijuma</t>
  </si>
  <si>
    <t>Piriti gvožđa</t>
  </si>
  <si>
    <t>Neprženi piriti gvožđa</t>
  </si>
  <si>
    <t>Minerali za hemijsku industriju</t>
  </si>
  <si>
    <t>So i čisti natrijum hlorid</t>
  </si>
  <si>
    <t>Kamena so</t>
  </si>
  <si>
    <t>Morska so</t>
  </si>
  <si>
    <t>Evaporisana so i čisti natrijum hlorid</t>
  </si>
  <si>
    <t>So u salamuri</t>
  </si>
  <si>
    <t>Proizvodi srodni rudarstvu i eksploataciji kamena</t>
  </si>
  <si>
    <t>Drago i poludrago kamenje, plovućac, sitnozrni korund, prirodni abrazivi, drugi minerali i plemeniti metali</t>
  </si>
  <si>
    <t>Drago i poludrago kamenje</t>
  </si>
  <si>
    <t>Drago kamenje</t>
  </si>
  <si>
    <t>Prašina ili prah od dragog kamenja</t>
  </si>
  <si>
    <t>Poludrago kamenje</t>
  </si>
  <si>
    <t>Prašina ili prah od poludragog kamenja</t>
  </si>
  <si>
    <t>Industrijski dijamanti, plovućac, sitnozrni korund i drugi prirodni abrazivi</t>
  </si>
  <si>
    <t>Plovućac</t>
  </si>
  <si>
    <t>Industrijski dijamanti</t>
  </si>
  <si>
    <t>Sitnozrni korund</t>
  </si>
  <si>
    <t>Prirodni abrazivi</t>
  </si>
  <si>
    <t>Srodni minerali, plemeniti metali i proizvodi s njima u vezi</t>
  </si>
  <si>
    <t>Minerali</t>
  </si>
  <si>
    <t>Zlato</t>
  </si>
  <si>
    <t>Srebro</t>
  </si>
  <si>
    <t>Platina</t>
  </si>
  <si>
    <t>Rude i legure metala</t>
  </si>
  <si>
    <t>Rude metala</t>
  </si>
  <si>
    <t>Rude gvožđa</t>
  </si>
  <si>
    <t>Rude obojenih metala</t>
  </si>
  <si>
    <t>Rude bakra</t>
  </si>
  <si>
    <t>Rude nikla</t>
  </si>
  <si>
    <t>Rude aluminijuma</t>
  </si>
  <si>
    <t>Rude plemenitih metala</t>
  </si>
  <si>
    <t>Rude olova</t>
  </si>
  <si>
    <t>Rude cinka</t>
  </si>
  <si>
    <t>Rude kalaja</t>
  </si>
  <si>
    <t>Rude urana i torijuma</t>
  </si>
  <si>
    <t>Rude urana</t>
  </si>
  <si>
    <t>Rude torijuma</t>
  </si>
  <si>
    <t>Razne rude</t>
  </si>
  <si>
    <t>Legure</t>
  </si>
  <si>
    <t>Ferolegure</t>
  </si>
  <si>
    <t>Ferolegure osim ECSC</t>
  </si>
  <si>
    <t>Feromangan</t>
  </si>
  <si>
    <t>Ferohrom</t>
  </si>
  <si>
    <t>Feronikl</t>
  </si>
  <si>
    <t>Čelik</t>
  </si>
  <si>
    <t>Zgura, šljaka, otpaci i ostaci od gvožđa</t>
  </si>
  <si>
    <t>Prosti metali</t>
  </si>
  <si>
    <t>Gvožđe, olovo, cink, kalaj i bakar</t>
  </si>
  <si>
    <t>Gvožđe</t>
  </si>
  <si>
    <t>Sirovo gvožđe</t>
  </si>
  <si>
    <t>Olovo</t>
  </si>
  <si>
    <t>Cink</t>
  </si>
  <si>
    <t>Kalaj</t>
  </si>
  <si>
    <t>Bakar</t>
  </si>
  <si>
    <t>Aluminijum, nikl, skandijum, titan i vanadijum</t>
  </si>
  <si>
    <t>Aluminijum</t>
  </si>
  <si>
    <t>Aluminijum oksid</t>
  </si>
  <si>
    <t>Nikl</t>
  </si>
  <si>
    <t>Skandijum</t>
  </si>
  <si>
    <t>Titanijum</t>
  </si>
  <si>
    <t>Vanadijum</t>
  </si>
  <si>
    <t>Hrom, mangan, kobalt, itrijum i cirkonijum</t>
  </si>
  <si>
    <t>Hrom</t>
  </si>
  <si>
    <t>Mangan</t>
  </si>
  <si>
    <t>Kobalt</t>
  </si>
  <si>
    <t>Itrijum</t>
  </si>
  <si>
    <t>Cirkonijum</t>
  </si>
  <si>
    <t>Molibden, tehnicijum, rutenijum i rodijum</t>
  </si>
  <si>
    <t>Molibden</t>
  </si>
  <si>
    <t>Tehnicijum</t>
  </si>
  <si>
    <t>Rutenijum</t>
  </si>
  <si>
    <t>Rodijum</t>
  </si>
  <si>
    <t>Kadmijum, lutecijum, hafnijum, tantal i volfram</t>
  </si>
  <si>
    <t>Kadmijum</t>
  </si>
  <si>
    <t>Lutecijum</t>
  </si>
  <si>
    <t>Hafnijum</t>
  </si>
  <si>
    <t>Tantal</t>
  </si>
  <si>
    <t>Volfram</t>
  </si>
  <si>
    <t>Iridijum, galijum, indijum, talijum i barijum</t>
  </si>
  <si>
    <t>Iridijum</t>
  </si>
  <si>
    <t>Galijum</t>
  </si>
  <si>
    <t>Indijum</t>
  </si>
  <si>
    <t>Talijum</t>
  </si>
  <si>
    <t>Barijum</t>
  </si>
  <si>
    <t>Cezijum, stroncijum, rubidijum i kalcijum</t>
  </si>
  <si>
    <t>Cezijum</t>
  </si>
  <si>
    <t>Stroncijum</t>
  </si>
  <si>
    <t>Rubidijum</t>
  </si>
  <si>
    <t>Kalcijum</t>
  </si>
  <si>
    <t>Kalijum, magnezijum, natrijum i litijum</t>
  </si>
  <si>
    <t>Kalijum</t>
  </si>
  <si>
    <t>Magnezijum</t>
  </si>
  <si>
    <t>Natrijum</t>
  </si>
  <si>
    <t>Litijum</t>
  </si>
  <si>
    <t>Niobijum, osmijum, renijum i paladijum</t>
  </si>
  <si>
    <t>Niobijum</t>
  </si>
  <si>
    <t>Osmijum</t>
  </si>
  <si>
    <t>Renijum</t>
  </si>
  <si>
    <t>Paladijum</t>
  </si>
  <si>
    <t>Razni nemetalni mineralni proizvodi</t>
  </si>
  <si>
    <t>Abrazivni proizvodi (abrazivi)</t>
  </si>
  <si>
    <t>Mlinski kamen, brusni kamen i brusna ploča</t>
  </si>
  <si>
    <t>Mlinski kamen</t>
  </si>
  <si>
    <t>Brusni kamen</t>
  </si>
  <si>
    <t>Brusne ploče</t>
  </si>
  <si>
    <t>Abrazivni materijali u prahu ili zrnu</t>
  </si>
  <si>
    <t>Veštački korund</t>
  </si>
  <si>
    <t>Veštački grafit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Pepeo i ostaci koji sadrže metale</t>
  </si>
  <si>
    <t>Hrana, piće, duvan i srodni proizvodi</t>
  </si>
  <si>
    <t>Proizvodi životinjskog porekla, meso i mesni proizvodi</t>
  </si>
  <si>
    <t>Meso</t>
  </si>
  <si>
    <t>Goveđe meso</t>
  </si>
  <si>
    <t>Junetina</t>
  </si>
  <si>
    <t>Teletina</t>
  </si>
  <si>
    <t>Živinsko meso</t>
  </si>
  <si>
    <t>Sveže živinsko meso</t>
  </si>
  <si>
    <t>Guščje meso</t>
  </si>
  <si>
    <t>Ćureće meso</t>
  </si>
  <si>
    <t>Pileće meso</t>
  </si>
  <si>
    <t>Pačije meso</t>
  </si>
  <si>
    <t>Živinska džigerica</t>
  </si>
  <si>
    <t>Guščija džigerica</t>
  </si>
  <si>
    <t>Svinjetina</t>
  </si>
  <si>
    <t>Iznutrice</t>
  </si>
  <si>
    <t>Jagnjetina i ovčetina</t>
  </si>
  <si>
    <t>Jagnjetina</t>
  </si>
  <si>
    <t>Ovčetina</t>
  </si>
  <si>
    <t>Kozije meso</t>
  </si>
  <si>
    <t>Konjsko meso, magareće meso, meso mula ili mazgi</t>
  </si>
  <si>
    <t>Konjsko meso</t>
  </si>
  <si>
    <t>Magareće meso, meso mula ili mazgi</t>
  </si>
  <si>
    <t>Razna mesa</t>
  </si>
  <si>
    <t>Meso kunića</t>
  </si>
  <si>
    <t>Zečije meso</t>
  </si>
  <si>
    <t>Divljač</t>
  </si>
  <si>
    <t>Žablji bataci</t>
  </si>
  <si>
    <t>Golubije meso</t>
  </si>
  <si>
    <t>Riblje meso</t>
  </si>
  <si>
    <t>Mesni proizvodi</t>
  </si>
  <si>
    <t>Konzervisano meso i mesne prerađevine</t>
  </si>
  <si>
    <t>Proizvodi od mesa za kobasice</t>
  </si>
  <si>
    <t>Meso za kobasice</t>
  </si>
  <si>
    <t>Kobasičarski proizvodi</t>
  </si>
  <si>
    <t>Kobasice</t>
  </si>
  <si>
    <t>Krvavice i druge kobasice od krvi</t>
  </si>
  <si>
    <t>Živinske kobasice</t>
  </si>
  <si>
    <t>Sušeno, usoljeno, dimljeno ili začinjeno meso</t>
  </si>
  <si>
    <t>Dimljeni svinjski but</t>
  </si>
  <si>
    <t>Slanina</t>
  </si>
  <si>
    <t>Salama</t>
  </si>
  <si>
    <t>Prerađevine od džigerice</t>
  </si>
  <si>
    <t>Pašteta</t>
  </si>
  <si>
    <t>Prerađevine od guščije ili pačije džigerice</t>
  </si>
  <si>
    <t>Proizvodi od svinjetine</t>
  </si>
  <si>
    <t>Šunka</t>
  </si>
  <si>
    <t>Ćufte</t>
  </si>
  <si>
    <t>Gotova jela od svinjetine</t>
  </si>
  <si>
    <t>Proizvodi od živinskog mesa</t>
  </si>
  <si>
    <t>Proizvodi od junećeg i telećeg mesa</t>
  </si>
  <si>
    <t>Juneće ćufte</t>
  </si>
  <si>
    <t>Mlevena junetina</t>
  </si>
  <si>
    <t>Juneće pljeskavice</t>
  </si>
  <si>
    <t>Mesne prerađevine</t>
  </si>
  <si>
    <t>Pripremljena i konzervisana riba</t>
  </si>
  <si>
    <t>Riblji fileti, riblja džigerica i ikra</t>
  </si>
  <si>
    <t>Riblji fileti</t>
  </si>
  <si>
    <t>Sveži riblji fileti</t>
  </si>
  <si>
    <t>Riblja ikra</t>
  </si>
  <si>
    <t>Riblja džigerica</t>
  </si>
  <si>
    <t>Smrznuta riba, riblji fileti i ostalo riblje meso</t>
  </si>
  <si>
    <t>Smrznuta riba</t>
  </si>
  <si>
    <t>Smrznuti riblji proizvodi</t>
  </si>
  <si>
    <t>Sušena ili usoljena riba; riba u salamuri; dimljena riba</t>
  </si>
  <si>
    <t>Sušena riba</t>
  </si>
  <si>
    <t>Usoljena riba</t>
  </si>
  <si>
    <t>Riba u salamuri</t>
  </si>
  <si>
    <t>Dimljena riba</t>
  </si>
  <si>
    <t>Konzervisana riba</t>
  </si>
  <si>
    <t>Riba u konzervi i druga pripremljena ili konzervisana riba</t>
  </si>
  <si>
    <t>Panirana riba i riba u konzervi</t>
  </si>
  <si>
    <t>Losos u konzervi</t>
  </si>
  <si>
    <t>Pripremljena ili konzervisana haringa</t>
  </si>
  <si>
    <t>Sardine</t>
  </si>
  <si>
    <t>Tuna u konzervi</t>
  </si>
  <si>
    <t>Skuša</t>
  </si>
  <si>
    <t>Inćuni</t>
  </si>
  <si>
    <t>Riblji štapići</t>
  </si>
  <si>
    <t>Panirane riblje prerađevine</t>
  </si>
  <si>
    <t>Gotova riblja jela</t>
  </si>
  <si>
    <t>Riblje prerađevine</t>
  </si>
  <si>
    <t>Kavijar i riblja jaja</t>
  </si>
  <si>
    <t>Kavijar</t>
  </si>
  <si>
    <t>Riblja jaja</t>
  </si>
  <si>
    <t>Plodovi mora</t>
  </si>
  <si>
    <t>Smrznuti ljuskari</t>
  </si>
  <si>
    <t>Pripremljeni ili konzervisani ljuskari</t>
  </si>
  <si>
    <t>Proizvodi od školjaka</t>
  </si>
  <si>
    <t>Voće, povrće i srodni proizvodi</t>
  </si>
  <si>
    <t>Krompir i proizvodi od krompira</t>
  </si>
  <si>
    <t>Smrznuti krompir</t>
  </si>
  <si>
    <t>Listići od krompira ili pomfrit</t>
  </si>
  <si>
    <t>Smrznuti krompir iseckan na kocke, kriške ili drugačije</t>
  </si>
  <si>
    <t>Proizvodi od krompira</t>
  </si>
  <si>
    <t>Instant krompir pire</t>
  </si>
  <si>
    <t>Delimično prženi listići od krompira</t>
  </si>
  <si>
    <t>Čips</t>
  </si>
  <si>
    <t>Aromatizovan čips</t>
  </si>
  <si>
    <t>Grickalice od krompira</t>
  </si>
  <si>
    <t>Kroketi od krompira</t>
  </si>
  <si>
    <t>Prerađeni krompir</t>
  </si>
  <si>
    <t>Sokovi od voća i povrća</t>
  </si>
  <si>
    <t>Voćni sokovi</t>
  </si>
  <si>
    <t>Sok od pomorandže</t>
  </si>
  <si>
    <t>Sok od grejpfruta</t>
  </si>
  <si>
    <t>Sok od limuna</t>
  </si>
  <si>
    <t>Sok od ananasa</t>
  </si>
  <si>
    <t>Sok od grožđa</t>
  </si>
  <si>
    <t>Sok od jabuke</t>
  </si>
  <si>
    <t>Mešavine nekoncentrisanih sokova</t>
  </si>
  <si>
    <t>Koncentrisani sokovi</t>
  </si>
  <si>
    <t>Sokovi od povrća</t>
  </si>
  <si>
    <t>Sok od paradajza</t>
  </si>
  <si>
    <t>Prerađeno voće i povrće</t>
  </si>
  <si>
    <t>Prerađeno povrće</t>
  </si>
  <si>
    <t>Sveže i smrznuto povrće</t>
  </si>
  <si>
    <t>Prerađeno korenasto povrće</t>
  </si>
  <si>
    <t>Prerađeno krtolasto povrće</t>
  </si>
  <si>
    <t>Pasulj, grašak, paprike, paradajz i drugo povrće</t>
  </si>
  <si>
    <t>Prerađeni pasulj</t>
  </si>
  <si>
    <t>Prerađeni grašak</t>
  </si>
  <si>
    <t>Očišćeni grašak</t>
  </si>
  <si>
    <t>Prerađeni paradajz</t>
  </si>
  <si>
    <t>Prerađene pečurke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Smrznuto povrće</t>
  </si>
  <si>
    <t>Konzervisano povrće i/ili povrće u konzervi</t>
  </si>
  <si>
    <t>Pasulj u sosu od paradajza</t>
  </si>
  <si>
    <t>Prebranac</t>
  </si>
  <si>
    <t>Konzervisani paradajz</t>
  </si>
  <si>
    <t>Paradajz u konzervi</t>
  </si>
  <si>
    <t>Paradajz pire</t>
  </si>
  <si>
    <t>Koncentrisani paradajz pire</t>
  </si>
  <si>
    <t>Paradajz sos</t>
  </si>
  <si>
    <t>Pečurke u konzervi</t>
  </si>
  <si>
    <t>Prerađene masline</t>
  </si>
  <si>
    <t>Povrće u konzervi</t>
  </si>
  <si>
    <t>Kiseli kupus u konzervi</t>
  </si>
  <si>
    <t>Grašak u konzervi</t>
  </si>
  <si>
    <t>Oljušteni pasulj u konzervi</t>
  </si>
  <si>
    <t>Pasulj u zrnu u konzervi</t>
  </si>
  <si>
    <t>Špargla u konzervi</t>
  </si>
  <si>
    <t>Masline u konzervi</t>
  </si>
  <si>
    <t>Kukuruz šećerac</t>
  </si>
  <si>
    <t>Privremeno konzervisano povrće</t>
  </si>
  <si>
    <t>Povrće konzervisano u sirćetu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Dinje i lubenice</t>
  </si>
  <si>
    <t>Džemovi i marmelade; voćni žele; pire i kaša od voća i orašastih plodova</t>
  </si>
  <si>
    <t>Marmelade</t>
  </si>
  <si>
    <t>Marmelada od pomorandže</t>
  </si>
  <si>
    <t>Marmelada od limuna</t>
  </si>
  <si>
    <t>Voćni žele</t>
  </si>
  <si>
    <t>Voćne kaše</t>
  </si>
  <si>
    <t>Paste od orašastih plodova</t>
  </si>
  <si>
    <t>Puter od kikirikija</t>
  </si>
  <si>
    <t>Voćni pire</t>
  </si>
  <si>
    <t>Džemovi</t>
  </si>
  <si>
    <t>Džem od kajsija</t>
  </si>
  <si>
    <t>Džem od kupine</t>
  </si>
  <si>
    <t>Džem od crne ribizle</t>
  </si>
  <si>
    <t>Džem od višnje i trešnje</t>
  </si>
  <si>
    <t>Džem od maline</t>
  </si>
  <si>
    <t>Džem od jagode</t>
  </si>
  <si>
    <t>Prerađeni orašasti plodovi</t>
  </si>
  <si>
    <t>Pečeni ili usoljeni orašasti plodovi</t>
  </si>
  <si>
    <t>Konzervisano voće</t>
  </si>
  <si>
    <t>Osušeno voće</t>
  </si>
  <si>
    <t>Prerađena ribizla</t>
  </si>
  <si>
    <t>Prerađeno suvo grožđe</t>
  </si>
  <si>
    <t>Sultanina (vrsta grožđa bez koštica)</t>
  </si>
  <si>
    <t>Nusproizvodi od povrća</t>
  </si>
  <si>
    <t>Životinjska ili biljna ulja i masti</t>
  </si>
  <si>
    <t>Neprerađena životinjska ili biljna ulja i masti</t>
  </si>
  <si>
    <t>Životinjska ili biljna ulja</t>
  </si>
  <si>
    <t>Biljna ulja</t>
  </si>
  <si>
    <t>Maslinovo ulje</t>
  </si>
  <si>
    <t>Susamovo ulje</t>
  </si>
  <si>
    <t>Ulje od kikirikija</t>
  </si>
  <si>
    <t>Kokosovo ulje</t>
  </si>
  <si>
    <t>Ulje za kuvanje</t>
  </si>
  <si>
    <t>Ulje za prženje</t>
  </si>
  <si>
    <t>Masti</t>
  </si>
  <si>
    <t>Životinjske masti</t>
  </si>
  <si>
    <t>Biljne masti</t>
  </si>
  <si>
    <t>Ostaci biljnih masti ili ulja u čvrstom stanju</t>
  </si>
  <si>
    <t>Uljane pogače</t>
  </si>
  <si>
    <t>Rafinisana ulja i masti</t>
  </si>
  <si>
    <t>Rafinisana ulja</t>
  </si>
  <si>
    <t>Rafinisane masti</t>
  </si>
  <si>
    <t>Hidrogenizovana ili esterifikovana ulja ili masti</t>
  </si>
  <si>
    <t>Biljni voskovi</t>
  </si>
  <si>
    <t>Jestive masti</t>
  </si>
  <si>
    <t>Margarin i slični proizvodi</t>
  </si>
  <si>
    <t>Margarin</t>
  </si>
  <si>
    <t>Tečni margarin</t>
  </si>
  <si>
    <t>Namazi sa sniženim ili niskim procentom masnoće</t>
  </si>
  <si>
    <t>Mlečni proizvodi</t>
  </si>
  <si>
    <t>Mleko i pavlaka</t>
  </si>
  <si>
    <t>Mleko</t>
  </si>
  <si>
    <t>Pasterizovano mleko</t>
  </si>
  <si>
    <t>Sterilizovano mleko</t>
  </si>
  <si>
    <t>Dugotrajno (UHT) mleko</t>
  </si>
  <si>
    <t>Obrano mleko</t>
  </si>
  <si>
    <t>Delimično obrano mleko</t>
  </si>
  <si>
    <t>Punomasno mleko</t>
  </si>
  <si>
    <t>Kondenzovano mleko</t>
  </si>
  <si>
    <t>Mleko u prahu</t>
  </si>
  <si>
    <t>Pavlaka</t>
  </si>
  <si>
    <t>Pavlaka sa niskim procentom masnoće</t>
  </si>
  <si>
    <t>Pavlaka sa visokim procentom masnoće</t>
  </si>
  <si>
    <t>Gusta pavlaka</t>
  </si>
  <si>
    <t>Slatka pavlaka</t>
  </si>
  <si>
    <t>Maslac</t>
  </si>
  <si>
    <t>Sirevi</t>
  </si>
  <si>
    <t>Stoni sir</t>
  </si>
  <si>
    <t>Mladi sir</t>
  </si>
  <si>
    <t>Beli meki sir</t>
  </si>
  <si>
    <t>Meki sir</t>
  </si>
  <si>
    <t>Feta sir</t>
  </si>
  <si>
    <t>Rendani sir, sir u prahu, sir sa plavom plesni i drugi sirevi</t>
  </si>
  <si>
    <t>Plavi sirevi</t>
  </si>
  <si>
    <t>Čedar sir</t>
  </si>
  <si>
    <t>Rendani sir</t>
  </si>
  <si>
    <t>Parmezan</t>
  </si>
  <si>
    <t>Tvrdi sirevi</t>
  </si>
  <si>
    <t>Sirni namazi</t>
  </si>
  <si>
    <t>Razni mlečni proizvodi</t>
  </si>
  <si>
    <t>Jogurt i drugi fermentisani mlečni proizvodi</t>
  </si>
  <si>
    <t>Jogurt</t>
  </si>
  <si>
    <t>Nearomatizovani jogurt</t>
  </si>
  <si>
    <t>Aromatizovani jogurt</t>
  </si>
  <si>
    <t>Mlaćenica</t>
  </si>
  <si>
    <t>Kazein</t>
  </si>
  <si>
    <t>Laktoza ili laktozni sirup</t>
  </si>
  <si>
    <t>Surutka</t>
  </si>
  <si>
    <t>Sladoled i slični proizvodi</t>
  </si>
  <si>
    <t>Sladoled</t>
  </si>
  <si>
    <t>Šerbet</t>
  </si>
  <si>
    <t>Mlinarski proizvodi, skrob i skrobni proizvodi</t>
  </si>
  <si>
    <t>Mlinarski proizvodi</t>
  </si>
  <si>
    <t>Oljušteni pirinač</t>
  </si>
  <si>
    <t>Brašno od žitarica ili povrća i srodni proizvodi</t>
  </si>
  <si>
    <t>Pšenično brašno</t>
  </si>
  <si>
    <t>Integralno brašno</t>
  </si>
  <si>
    <t>Hlebno brašno</t>
  </si>
  <si>
    <t>Obično brašno</t>
  </si>
  <si>
    <t>Brašno za peciva</t>
  </si>
  <si>
    <t>Brašno sa dodatkom sredstva za dizanje</t>
  </si>
  <si>
    <t>Brašno od žitarica</t>
  </si>
  <si>
    <t>Kukuruzno brašno</t>
  </si>
  <si>
    <t>Pirinčano brašno</t>
  </si>
  <si>
    <t>Brašno i griz od povrća</t>
  </si>
  <si>
    <t>Mešavine za pripremu pekarskih proizvoda</t>
  </si>
  <si>
    <t>Mešavine za kolače</t>
  </si>
  <si>
    <t>Pekarske mešavine</t>
  </si>
  <si>
    <t>Pekarski proizvodi</t>
  </si>
  <si>
    <t>Proizvodi od zrna žitarica</t>
  </si>
  <si>
    <t>Mleveni ovas</t>
  </si>
  <si>
    <t>Pripremljene žitarice za doručak</t>
  </si>
  <si>
    <t>Kukuruzne pahuljice</t>
  </si>
  <si>
    <t>Musli ili slični proizvodi</t>
  </si>
  <si>
    <t>Ekspandirana pšenica</t>
  </si>
  <si>
    <t>Ovsene pahuljice</t>
  </si>
  <si>
    <t>Glazirani pirinač</t>
  </si>
  <si>
    <t>Pirinač dugog zrna</t>
  </si>
  <si>
    <t>Mleveni pirinač</t>
  </si>
  <si>
    <t>Lomljeni pirinač</t>
  </si>
  <si>
    <t>Mekinje</t>
  </si>
  <si>
    <t>Skrob i proizvodi od skroba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Preparati od fruktoze</t>
  </si>
  <si>
    <t>Rastvori fruktoze</t>
  </si>
  <si>
    <t>Fruktozni sirup</t>
  </si>
  <si>
    <t>Skrob</t>
  </si>
  <si>
    <t>Tapioka</t>
  </si>
  <si>
    <t>Brašno od tvrde pšenice</t>
  </si>
  <si>
    <t>Puding u prahu</t>
  </si>
  <si>
    <t>Hrana za životinje</t>
  </si>
  <si>
    <t>Pripremljena hrana za domaće i druge životinje</t>
  </si>
  <si>
    <t>Hrana za ribe</t>
  </si>
  <si>
    <t>Suva stočna hrana</t>
  </si>
  <si>
    <t>Hrana za kućne ljubimce</t>
  </si>
  <si>
    <t>Razni prehrambeni proizvodi</t>
  </si>
  <si>
    <t>Hlebni proizvodi, sveža peciva i kolači</t>
  </si>
  <si>
    <t>Hlebni proizvodi</t>
  </si>
  <si>
    <t>Hleb</t>
  </si>
  <si>
    <t>Kifle</t>
  </si>
  <si>
    <t>Kroasani</t>
  </si>
  <si>
    <t>Čajno pecivo</t>
  </si>
  <si>
    <t>Pripremljeni hlebni proizvodi</t>
  </si>
  <si>
    <t>Sendviči</t>
  </si>
  <si>
    <t>Pripremljeni sendviči</t>
  </si>
  <si>
    <t>Peciva i kolači</t>
  </si>
  <si>
    <t>Peciva</t>
  </si>
  <si>
    <t>Pite</t>
  </si>
  <si>
    <t>Slane pite</t>
  </si>
  <si>
    <t>Slatke pite</t>
  </si>
  <si>
    <t>Kolači</t>
  </si>
  <si>
    <t>Hrana za doručak</t>
  </si>
  <si>
    <t>Dvopek i biskviti; trajno pecivo i kolači</t>
  </si>
  <si>
    <t>Proizvodi od hleba za tost i peciva</t>
  </si>
  <si>
    <t>Proizvodi od hleba za tost</t>
  </si>
  <si>
    <t>Preprečen hleb (tost)</t>
  </si>
  <si>
    <t>Hrskavi hleb</t>
  </si>
  <si>
    <t>Dvopek</t>
  </si>
  <si>
    <t>Slatki biskviti</t>
  </si>
  <si>
    <t>Šećer i srodni proizvodi</t>
  </si>
  <si>
    <t>Šećer</t>
  </si>
  <si>
    <t>Beli šećer</t>
  </si>
  <si>
    <t>Javorov šećer i javorov sirup</t>
  </si>
  <si>
    <t>Melasa</t>
  </si>
  <si>
    <t>Šećerni sirupi</t>
  </si>
  <si>
    <t>Med</t>
  </si>
  <si>
    <t>Otpad od proizvodnje šećera</t>
  </si>
  <si>
    <t>Proizvodi od šećera</t>
  </si>
  <si>
    <t>Poslastice</t>
  </si>
  <si>
    <t>Kore za torte</t>
  </si>
  <si>
    <t>Kakao; čokolada i slatkiši</t>
  </si>
  <si>
    <t>Kakao</t>
  </si>
  <si>
    <t>Kakao masa</t>
  </si>
  <si>
    <t>Kakao maslac, mast ili ulje</t>
  </si>
  <si>
    <t>Nezaslađeni kakao u prahu</t>
  </si>
  <si>
    <t>Zaslađeni kakao u prahu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Bombone</t>
  </si>
  <si>
    <t>Nugat</t>
  </si>
  <si>
    <t>Ušećereno voće, orašasti plodovi ili kore od voća</t>
  </si>
  <si>
    <t>Testenine</t>
  </si>
  <si>
    <t>Proizvodi od brašna</t>
  </si>
  <si>
    <t>Nekuvana testenina</t>
  </si>
  <si>
    <t>Pripremljena testenina i kus-kus</t>
  </si>
  <si>
    <t>Pripremljena testenina</t>
  </si>
  <si>
    <t>Punjena testenina</t>
  </si>
  <si>
    <t>Lazanje</t>
  </si>
  <si>
    <t>Kus-kus</t>
  </si>
  <si>
    <t>Testenina u konzervi</t>
  </si>
  <si>
    <t>Kafa, čaj i srodni proizvodi</t>
  </si>
  <si>
    <t>Kafa</t>
  </si>
  <si>
    <t>Pržena kafa</t>
  </si>
  <si>
    <t>Kafa bez kofeina</t>
  </si>
  <si>
    <t>Zamene za kafu</t>
  </si>
  <si>
    <t>Čaj</t>
  </si>
  <si>
    <t>Zeleni čaj</t>
  </si>
  <si>
    <t>Crni čaj</t>
  </si>
  <si>
    <t>Preparati od čaja ili mate-čaja</t>
  </si>
  <si>
    <t>Čaj u vrećicama</t>
  </si>
  <si>
    <t>Biljni čajevi</t>
  </si>
  <si>
    <t>Začini i začinska sredstva</t>
  </si>
  <si>
    <t>Sirće; sosovi; mešani začini; brašno i griz od slačice; pripremljena slačica (senf)</t>
  </si>
  <si>
    <t>Sirće i zamene za sirće</t>
  </si>
  <si>
    <t>Sirće ili slični proizvodi</t>
  </si>
  <si>
    <t>Sosovi, mešani začini i mešana začinska sredstva</t>
  </si>
  <si>
    <t>Soja sos</t>
  </si>
  <si>
    <t>Kečap od paradajza</t>
  </si>
  <si>
    <t>Senf</t>
  </si>
  <si>
    <t>Sosovi</t>
  </si>
  <si>
    <t>Mešani začini</t>
  </si>
  <si>
    <t>Majonez</t>
  </si>
  <si>
    <t>Namazi sa sendviče</t>
  </si>
  <si>
    <t>Slatko-kiseli voćni ajvar (čatni)</t>
  </si>
  <si>
    <t>Začinsko bilje i začini</t>
  </si>
  <si>
    <t>Biber</t>
  </si>
  <si>
    <t>Začini</t>
  </si>
  <si>
    <t>Začinsko bilje</t>
  </si>
  <si>
    <t>So</t>
  </si>
  <si>
    <t>Đumbir</t>
  </si>
  <si>
    <t>Proizvodi za posebne prehrambene potrebe</t>
  </si>
  <si>
    <t>Homogenizovani prehrambeni proizvodi</t>
  </si>
  <si>
    <t>Dijetetski proizvodi</t>
  </si>
  <si>
    <t>Hrana za bebe</t>
  </si>
  <si>
    <t>Razni prehrambeni i osušeni proizvodi</t>
  </si>
  <si>
    <t>Supe i čorbe</t>
  </si>
  <si>
    <t>Supe od mesa</t>
  </si>
  <si>
    <t>Riblje čorbe</t>
  </si>
  <si>
    <t>Mešane supe</t>
  </si>
  <si>
    <t>Supe</t>
  </si>
  <si>
    <t>Mešavine za supe</t>
  </si>
  <si>
    <t>Čorbe</t>
  </si>
  <si>
    <t>Bujon</t>
  </si>
  <si>
    <t>Mešavine za bujon</t>
  </si>
  <si>
    <t>Supe od povrća</t>
  </si>
  <si>
    <t>Sokovi i ekstrakti od povrća, peptičke materije i zgušnjivači</t>
  </si>
  <si>
    <t>Ekstrakti od povrća</t>
  </si>
  <si>
    <t>Zgušnjivači</t>
  </si>
  <si>
    <t>Suvi proizvodi</t>
  </si>
  <si>
    <t>Mešavine za prehrambene proizvode</t>
  </si>
  <si>
    <t>Mešavine za poslastice</t>
  </si>
  <si>
    <t>Mešavine za sosove</t>
  </si>
  <si>
    <t>Prerađeni prehrambeni proizvodi</t>
  </si>
  <si>
    <t>Vegetarijanski obroci</t>
  </si>
  <si>
    <t>Pripremljeni obroci</t>
  </si>
  <si>
    <t>Školski obroci</t>
  </si>
  <si>
    <t>Bolnički obroci</t>
  </si>
  <si>
    <t>Gotova jela</t>
  </si>
  <si>
    <t>Grickalice (lagani obroci)</t>
  </si>
  <si>
    <t>Proizvodi koji se mogu prodavati u automatskim mašinama za prodaju robe</t>
  </si>
  <si>
    <t>Nadevi za  sendviče</t>
  </si>
  <si>
    <t>Delikatesi</t>
  </si>
  <si>
    <t>Brza hrana</t>
  </si>
  <si>
    <t>Hamburgeri</t>
  </si>
  <si>
    <t>Duboko smrznuti proizvodi</t>
  </si>
  <si>
    <t>Hrana u konzervi i vojnička sledovanja</t>
  </si>
  <si>
    <t>Vojnička sledovanja</t>
  </si>
  <si>
    <t>Proizvodi u konzervi</t>
  </si>
  <si>
    <t>Paketi hrane</t>
  </si>
  <si>
    <t>Kvasac</t>
  </si>
  <si>
    <t>Prašak za pecivo</t>
  </si>
  <si>
    <t>Pića, duvan i srodni proizvodi</t>
  </si>
  <si>
    <t>Destilovana alkoholna pića</t>
  </si>
  <si>
    <t>Alkoholna pića</t>
  </si>
  <si>
    <t>Žestoka alkoholna pića</t>
  </si>
  <si>
    <t>Likeri</t>
  </si>
  <si>
    <t>Vina</t>
  </si>
  <si>
    <t>Nearomatizovana vina</t>
  </si>
  <si>
    <t>Penušava vina</t>
  </si>
  <si>
    <t>Stona vina</t>
  </si>
  <si>
    <t>Porto</t>
  </si>
  <si>
    <t>Madera</t>
  </si>
  <si>
    <t>Šira</t>
  </si>
  <si>
    <t>Šeri</t>
  </si>
  <si>
    <t>Vinski talog</t>
  </si>
  <si>
    <t>Voćno vino od jabuke ili kruške i druga voćna vina</t>
  </si>
  <si>
    <t>Voćno vino od jabuke ili kruške</t>
  </si>
  <si>
    <t>Voćna vina</t>
  </si>
  <si>
    <t>Nedestilovana fermentisana pića</t>
  </si>
  <si>
    <t>Vermut</t>
  </si>
  <si>
    <t>Pivo od slada</t>
  </si>
  <si>
    <t>Pivo</t>
  </si>
  <si>
    <t>Lagano pivo (lager)</t>
  </si>
  <si>
    <t>Talog od vrenja ili destilacije</t>
  </si>
  <si>
    <t>Bezalkoholna pića</t>
  </si>
  <si>
    <t>Mineralna voda</t>
  </si>
  <si>
    <t>Negazirana mineralna voda</t>
  </si>
  <si>
    <t>Gazirana mineralna voda</t>
  </si>
  <si>
    <t>Voda u čvrstom stanju</t>
  </si>
  <si>
    <t>Led</t>
  </si>
  <si>
    <t>Sneg</t>
  </si>
  <si>
    <t>Aromatizovane mineralne vode</t>
  </si>
  <si>
    <t>Bezalkoholni osvežavajući napici</t>
  </si>
  <si>
    <t>Koncentrati prirodnih voćnih sokova</t>
  </si>
  <si>
    <t>Čokoladno mleko</t>
  </si>
  <si>
    <t>Duvan, duvanski proizvodi i pribor</t>
  </si>
  <si>
    <t>Duvanski proizvodi</t>
  </si>
  <si>
    <t>Cigare</t>
  </si>
  <si>
    <t>Cigarilosi</t>
  </si>
  <si>
    <t>Cigarete</t>
  </si>
  <si>
    <t>Duvan</t>
  </si>
  <si>
    <t>Prerađeni duvan</t>
  </si>
  <si>
    <t>Materijal za duvanske proizvode</t>
  </si>
  <si>
    <t>Cigaret hartija i filter  hartija</t>
  </si>
  <si>
    <t>Cigaret hartija</t>
  </si>
  <si>
    <t>Filter hartija</t>
  </si>
  <si>
    <t>Poljoprivredne mašine</t>
  </si>
  <si>
    <t>Mašine za pripremanje i kultivisanje zemlje u poljoprivredi i šumarstvu</t>
  </si>
  <si>
    <t>Plugovi itanjirače</t>
  </si>
  <si>
    <t>Drljače, aeratori, kultivatori, plevilice i kopačice</t>
  </si>
  <si>
    <t>Mašine za sejanje, sađenje ili presađivanje</t>
  </si>
  <si>
    <t>Rasturači stajskog đubriva</t>
  </si>
  <si>
    <t>Rasturači veštačkog đubriva</t>
  </si>
  <si>
    <t>Valjci za travnjake ili sportske terene</t>
  </si>
  <si>
    <t>Razna baštenska oprema</t>
  </si>
  <si>
    <t>Mašine za berbu ili žetvu</t>
  </si>
  <si>
    <t>Kosilice</t>
  </si>
  <si>
    <t>Kosilice za travu</t>
  </si>
  <si>
    <t>Kosilice za travnjake, parkove ili sportske terene</t>
  </si>
  <si>
    <t>Mašine za seno</t>
  </si>
  <si>
    <t>Prese za baliranje slame istočne hrane</t>
  </si>
  <si>
    <t>Mašine za skupljanje i vezivanje u bale</t>
  </si>
  <si>
    <t>Mašine za berbu, žetvu i vršidbu</t>
  </si>
  <si>
    <t>Prskalice za poljoprivredu ili hortikulturu</t>
  </si>
  <si>
    <t>Samoutovarne ili istovarne prikolice i poluprikolice za poljoprivredne namene</t>
  </si>
  <si>
    <t>Samoutovarne prikolice za poljoprivredne namene</t>
  </si>
  <si>
    <t>Istovarne prikolice za poljoprivredne namene</t>
  </si>
  <si>
    <t>Samoutovarne poluprikolice za poljoprivredne namene</t>
  </si>
  <si>
    <t>Istovarne poluprikolice za poljoprivredne namene</t>
  </si>
  <si>
    <t>Specijalne poljoprivredne ili šumarske mašine</t>
  </si>
  <si>
    <t>Mašine za čišćenje, sortiranje ili gradiranje jaja, voća i drugih poljoprivrednih proizvoda</t>
  </si>
  <si>
    <t>Mašine za čišćenje poljoprivrednih proizvoda</t>
  </si>
  <si>
    <t>Mašine za čišćenje jaja</t>
  </si>
  <si>
    <t>Mašine za čišćenje voća</t>
  </si>
  <si>
    <t>Mašine za čišćenje ili gradiranje poljoprivrednih proizvoda</t>
  </si>
  <si>
    <t>Mašine za sortiranje ili gradiranje jaja</t>
  </si>
  <si>
    <t>Mašine za sortiranje ili gradiranje voća</t>
  </si>
  <si>
    <t>Mašine za čišćenje, sortiranje ili gradiranje semena, zrnja ili sušenog povrća</t>
  </si>
  <si>
    <t>Mašine za mužu</t>
  </si>
  <si>
    <t>Mašine za pripremu stočne hrane</t>
  </si>
  <si>
    <t>Mašine za pčelarstvo</t>
  </si>
  <si>
    <t>Mašine za živinarstvo</t>
  </si>
  <si>
    <t>Inkubatori za živinu i živinarnici</t>
  </si>
  <si>
    <t>Traktori</t>
  </si>
  <si>
    <t>Jednoosovinski traktori za poljoprivredu</t>
  </si>
  <si>
    <t>Polovni traktori</t>
  </si>
  <si>
    <t>Vučni motori</t>
  </si>
  <si>
    <t>Delovi mašina za poljoprivredu i šumarstvo</t>
  </si>
  <si>
    <t>Delovi poljoprivrednih mašina</t>
  </si>
  <si>
    <t>Delovi mašina za šumarstvo</t>
  </si>
  <si>
    <t>Odeća, obuća, prtljag i pribor</t>
  </si>
  <si>
    <t>Radna odeća, specijalna radna odeća i prateća oprema</t>
  </si>
  <si>
    <t>Radna odeća</t>
  </si>
  <si>
    <t>Industrijska radna odeća</t>
  </si>
  <si>
    <t>Radni kombinezoni</t>
  </si>
  <si>
    <t>Specijalna radna odeća</t>
  </si>
  <si>
    <t>Letačka odeća</t>
  </si>
  <si>
    <t>Letačke jakne</t>
  </si>
  <si>
    <t>Letačka odela</t>
  </si>
  <si>
    <t>Dodaci uz radnu odeću</t>
  </si>
  <si>
    <t>Radne rukavice</t>
  </si>
  <si>
    <t>Štitnici za lice</t>
  </si>
  <si>
    <t>Zaštitna oprema</t>
  </si>
  <si>
    <t>Odeća za spoljne uslove</t>
  </si>
  <si>
    <t>Kaputi</t>
  </si>
  <si>
    <t>Pelerine</t>
  </si>
  <si>
    <t>Ogrtači</t>
  </si>
  <si>
    <t>Vetrovke</t>
  </si>
  <si>
    <t>Odeća za zaštitu od vremenskih uslova</t>
  </si>
  <si>
    <t>Nepromočiva odeća</t>
  </si>
  <si>
    <t>Nepromočive pelerine</t>
  </si>
  <si>
    <t>Jakne sa kapuljačom (anorak)</t>
  </si>
  <si>
    <t>Kišne kabanice</t>
  </si>
  <si>
    <t>Poslovna odeća</t>
  </si>
  <si>
    <t>Muška odela</t>
  </si>
  <si>
    <t>Ženski kompleti</t>
  </si>
  <si>
    <t>Jakne i sakoi</t>
  </si>
  <si>
    <t>Sakoi</t>
  </si>
  <si>
    <t>Jakne</t>
  </si>
  <si>
    <t>Odeća od prevučenih ili impregniranih tekstilnih tkanina</t>
  </si>
  <si>
    <t>Razna odeća za spoljne uslove</t>
  </si>
  <si>
    <t>Haljine</t>
  </si>
  <si>
    <t>Suknje</t>
  </si>
  <si>
    <t>Kratke pantalone</t>
  </si>
  <si>
    <t>Pantalone</t>
  </si>
  <si>
    <t>Puloveri, džemperi sa zakopčavanjem i slični proizvodi</t>
  </si>
  <si>
    <t>Puloveri</t>
  </si>
  <si>
    <t>Džemperi sa zakopčavanjem</t>
  </si>
  <si>
    <t>Majice</t>
  </si>
  <si>
    <t>Prsluci</t>
  </si>
  <si>
    <t>Odevni predmeti</t>
  </si>
  <si>
    <t>Donje rublje</t>
  </si>
  <si>
    <t>Ženski kombinezoni</t>
  </si>
  <si>
    <t>Muške gaće</t>
  </si>
  <si>
    <t>Ženske gaćice</t>
  </si>
  <si>
    <t>Bade mantili</t>
  </si>
  <si>
    <t>Čarape</t>
  </si>
  <si>
    <t>Unihop čarape</t>
  </si>
  <si>
    <t>Kratke čarape</t>
  </si>
  <si>
    <t>Spavaćice i pidžame</t>
  </si>
  <si>
    <t>Noćne košulje</t>
  </si>
  <si>
    <t>Kućne haljine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Majice sa kratkim rukavima i košulje</t>
  </si>
  <si>
    <t>Majice sa kratkim rukavima</t>
  </si>
  <si>
    <t>Košulje</t>
  </si>
  <si>
    <t>Majice sa kragnom (polo majice)</t>
  </si>
  <si>
    <t>Posebna odeća i prateća oprema</t>
  </si>
  <si>
    <t>Posebna odeća</t>
  </si>
  <si>
    <t>Odeća za bebe i malu decu</t>
  </si>
  <si>
    <t>Sportska odeća</t>
  </si>
  <si>
    <t>Trenerke</t>
  </si>
  <si>
    <t>Sportske majice</t>
  </si>
  <si>
    <t>Skijaška odela</t>
  </si>
  <si>
    <t>Kupaće gaćice ili kostimi</t>
  </si>
  <si>
    <t>Dodaci uz odeću</t>
  </si>
  <si>
    <t>Maramice</t>
  </si>
  <si>
    <t>Šalovi</t>
  </si>
  <si>
    <t>Kravate</t>
  </si>
  <si>
    <t>Rukavice</t>
  </si>
  <si>
    <t>Rukavice za jednokratnu upotrebu</t>
  </si>
  <si>
    <t>Rukavice bez prstiju</t>
  </si>
  <si>
    <t>Rukavice sa dugim zaštitnim nastavkom</t>
  </si>
  <si>
    <t>Pojasevi i kaiševi</t>
  </si>
  <si>
    <t>Remenici</t>
  </si>
  <si>
    <t>Šeširi i pokrivke  za glavu</t>
  </si>
  <si>
    <t>Šeširi</t>
  </si>
  <si>
    <t>Pokrivke za glavu i prateća oprema za pokrivke za glavu</t>
  </si>
  <si>
    <t>Trake za glavu</t>
  </si>
  <si>
    <t>Pokrivke za glavu</t>
  </si>
  <si>
    <t>Beretke</t>
  </si>
  <si>
    <t>Kape sa štitnikom</t>
  </si>
  <si>
    <t>Kapuljače</t>
  </si>
  <si>
    <t>Kačketi</t>
  </si>
  <si>
    <t>Trake za vezivanje pokrivki za glavu  ispod brade</t>
  </si>
  <si>
    <t>Štitnici od sunca</t>
  </si>
  <si>
    <t>Zaštitne pokrivke za glavu</t>
  </si>
  <si>
    <t>Sigurnosne pokrivke za glavu</t>
  </si>
  <si>
    <t>Šlemovi</t>
  </si>
  <si>
    <t>Zaštitne kacige (za motoriste)</t>
  </si>
  <si>
    <t>Biciklističke kacige</t>
  </si>
  <si>
    <t>Građevinski šlemovi</t>
  </si>
  <si>
    <t>Kopče (odeća)</t>
  </si>
  <si>
    <t>Dugmad</t>
  </si>
  <si>
    <t>Delovi dugmadi</t>
  </si>
  <si>
    <t>Zihernadle</t>
  </si>
  <si>
    <t>Patent zatvarači (rajsferšlusi)</t>
  </si>
  <si>
    <t>Nakit, satovi i srodni proizvodi</t>
  </si>
  <si>
    <t>Nakit i srodni proizvodi</t>
  </si>
  <si>
    <t>Drago kamenje za nakit</t>
  </si>
  <si>
    <t>Dijamanti</t>
  </si>
  <si>
    <t>Rubini</t>
  </si>
  <si>
    <t>Smaragdi</t>
  </si>
  <si>
    <t>Opal</t>
  </si>
  <si>
    <t>Kvarc</t>
  </si>
  <si>
    <t>Turmalin</t>
  </si>
  <si>
    <t>Kovanice i medalje</t>
  </si>
  <si>
    <t>Kovanice</t>
  </si>
  <si>
    <t>Medalje</t>
  </si>
  <si>
    <t>Komadi nakita</t>
  </si>
  <si>
    <t>Biseri</t>
  </si>
  <si>
    <t>Juvelirski proizvodi od zlata</t>
  </si>
  <si>
    <t>Proizvodi od plemenitih metala</t>
  </si>
  <si>
    <t>Proizvodi od dragog ili poludragog kamenja</t>
  </si>
  <si>
    <t>Juvelirski proizvodi od srebra</t>
  </si>
  <si>
    <t>Lični uređaji za merenje vremena</t>
  </si>
  <si>
    <t>Ručni ili džepni satovi</t>
  </si>
  <si>
    <t>Stakla za ručne ili džepne satove</t>
  </si>
  <si>
    <t>Ručni satovi</t>
  </si>
  <si>
    <t>Štoperice</t>
  </si>
  <si>
    <t>Pokloni i nagrade</t>
  </si>
  <si>
    <t>Krzna i proizvodi od krzna</t>
  </si>
  <si>
    <t>Proizvodi od krzna</t>
  </si>
  <si>
    <t>Životinjska koža sa krznom</t>
  </si>
  <si>
    <t>Krznena odeća</t>
  </si>
  <si>
    <t>Proizvodi od veštačkog krzna</t>
  </si>
  <si>
    <t>Krzna</t>
  </si>
  <si>
    <t>Obuća</t>
  </si>
  <si>
    <t>Obuća, osim sportske i zaštitne obuće</t>
  </si>
  <si>
    <t>Nepromočiva obuća</t>
  </si>
  <si>
    <t>Obuća sa delovima od gume ili plastične mase</t>
  </si>
  <si>
    <t>Sandale sa gornjištem od gume ili plastične mase</t>
  </si>
  <si>
    <t>Gumene čizme</t>
  </si>
  <si>
    <t>Obuća za grad sa gumenim ili plastičnim gornjištem</t>
  </si>
  <si>
    <t>Japanke</t>
  </si>
  <si>
    <t>Obuća sa gornjištem od kože</t>
  </si>
  <si>
    <t>Sandale</t>
  </si>
  <si>
    <t>Papuče</t>
  </si>
  <si>
    <t>Obuća za grad</t>
  </si>
  <si>
    <t>Obuća sa gornjištem od tekstila</t>
  </si>
  <si>
    <t>Čizme</t>
  </si>
  <si>
    <t>Čizme do gležnja</t>
  </si>
  <si>
    <t>Čizme do lista</t>
  </si>
  <si>
    <t>Čizme do kolena</t>
  </si>
  <si>
    <t>Ribarske (visoke) čizme</t>
  </si>
  <si>
    <t>Kaljače</t>
  </si>
  <si>
    <t>Sportska obuća</t>
  </si>
  <si>
    <t>Skijaška obuća</t>
  </si>
  <si>
    <t>Obuća za skijaški kros kantri</t>
  </si>
  <si>
    <t>Obuća za vežbanje</t>
  </si>
  <si>
    <t>Obuća za planinarenje</t>
  </si>
  <si>
    <t>Obuća za fudbal</t>
  </si>
  <si>
    <t>Zaštitna obuća</t>
  </si>
  <si>
    <t>Obuća sa zaštitnom metalnom kapnom</t>
  </si>
  <si>
    <t>Specijalna obuća</t>
  </si>
  <si>
    <t>Letačka obuća</t>
  </si>
  <si>
    <t>Delovi obuće</t>
  </si>
  <si>
    <t>Gornjišta</t>
  </si>
  <si>
    <t>Đonovi</t>
  </si>
  <si>
    <t>Potpetice</t>
  </si>
  <si>
    <t>Prtljag, sedlarski proizvodi, vreće i torbe</t>
  </si>
  <si>
    <t>Sedlarski proizvodi</t>
  </si>
  <si>
    <t>Sedla</t>
  </si>
  <si>
    <t>Jahaći korbači</t>
  </si>
  <si>
    <t>Bičevi</t>
  </si>
  <si>
    <t>Prtljag</t>
  </si>
  <si>
    <t>Koferi</t>
  </si>
  <si>
    <t>Vrećice i novčanici</t>
  </si>
  <si>
    <t>Vrećice</t>
  </si>
  <si>
    <t>Novčanici</t>
  </si>
  <si>
    <t>Kovčezi</t>
  </si>
  <si>
    <t>Držači za čuturice i futrole za pištolj</t>
  </si>
  <si>
    <t>Držači za čuturice</t>
  </si>
  <si>
    <t>Futrole za pištolj</t>
  </si>
  <si>
    <t>Neseseri</t>
  </si>
  <si>
    <t>Vreće i torbe</t>
  </si>
  <si>
    <t>Putne torbe</t>
  </si>
  <si>
    <t>Ruksaci</t>
  </si>
  <si>
    <t>Sportske torbe</t>
  </si>
  <si>
    <t>Torbe za poštanska pisma ili pakete</t>
  </si>
  <si>
    <t>Poštanske vreće</t>
  </si>
  <si>
    <t>Torbice za pribor</t>
  </si>
  <si>
    <t>Vreće za prljavo rublje</t>
  </si>
  <si>
    <t>Torbe od tekstila</t>
  </si>
  <si>
    <t>Vreće za pakovanje robe</t>
  </si>
  <si>
    <t>Vrećice za pakovanje robe</t>
  </si>
  <si>
    <t>Postavljene torbe</t>
  </si>
  <si>
    <t>Ručne torbe</t>
  </si>
  <si>
    <t>Koža i tekstilne tkanine, plastični i gumeni materijali</t>
  </si>
  <si>
    <t>Koža</t>
  </si>
  <si>
    <t>Semiš koža</t>
  </si>
  <si>
    <t>Koža goveda ili kopitara</t>
  </si>
  <si>
    <t>Ovčija, kozija ili svinjska koža</t>
  </si>
  <si>
    <t>Ovčija ili jagnjeća koža</t>
  </si>
  <si>
    <t>Kozja ili jareća koža</t>
  </si>
  <si>
    <t>Svinjska koža</t>
  </si>
  <si>
    <t>Koža drugih životinja, veštačka i druga koža</t>
  </si>
  <si>
    <t>Koža drugih životinja</t>
  </si>
  <si>
    <t>Veštačka koža</t>
  </si>
  <si>
    <t>Imitacija kože</t>
  </si>
  <si>
    <t>Lakovana koža</t>
  </si>
  <si>
    <t>Kaiševi za ručne satove</t>
  </si>
  <si>
    <t>Proizvodi od kože koji se upotrebljavaju za mašine ili mehaničke uređaje</t>
  </si>
  <si>
    <t>Tkanine od tekstila i srodni proizvodi</t>
  </si>
  <si>
    <t>Tkanine</t>
  </si>
  <si>
    <t>Sintetičke tkanine</t>
  </si>
  <si>
    <t>Tkanine od mešovitih vlakana</t>
  </si>
  <si>
    <t>Pamučne tkanine</t>
  </si>
  <si>
    <t>Inlet platno</t>
  </si>
  <si>
    <t>Teksas platno</t>
  </si>
  <si>
    <t>Platno</t>
  </si>
  <si>
    <t>Proizvodi od platna</t>
  </si>
  <si>
    <t>Puplin</t>
  </si>
  <si>
    <t>Gurtne</t>
  </si>
  <si>
    <t>Trakaste gurtne</t>
  </si>
  <si>
    <t>Vunene tkanine</t>
  </si>
  <si>
    <t>Lanene tkanine</t>
  </si>
  <si>
    <t>Laneno platno</t>
  </si>
  <si>
    <t>Specijalne tkanine</t>
  </si>
  <si>
    <t>Baršun</t>
  </si>
  <si>
    <t>Frotir tkanine</t>
  </si>
  <si>
    <t>Mebl štofovi za nameštaj i tapaciranje</t>
  </si>
  <si>
    <t>Tkanine za zavese</t>
  </si>
  <si>
    <t>Tkanine za postave</t>
  </si>
  <si>
    <t>Pleteni ili kukičani materijali</t>
  </si>
  <si>
    <t>Pleteni materijali</t>
  </si>
  <si>
    <t>Baršunaste tkanine</t>
  </si>
  <si>
    <t>Kukičani materijali</t>
  </si>
  <si>
    <t>Tekstil</t>
  </si>
  <si>
    <t>Netkani tekstil</t>
  </si>
  <si>
    <t>Životinjska vuna, krupne i sitne kože</t>
  </si>
  <si>
    <t>Vuna</t>
  </si>
  <si>
    <t>Životinjske kože</t>
  </si>
  <si>
    <t>Ptičje kože i perje</t>
  </si>
  <si>
    <t>Tekstilna prediva i konac</t>
  </si>
  <si>
    <t>Prirodna tekstilna vlakna</t>
  </si>
  <si>
    <t>Veštačka tekstilna vlakna</t>
  </si>
  <si>
    <t>Tekstilna prediva i konac od prirodnih vlakana</t>
  </si>
  <si>
    <t>Svileno predivo</t>
  </si>
  <si>
    <t>Vuneno predivo</t>
  </si>
  <si>
    <t>Pamučno predivo</t>
  </si>
  <si>
    <t>Laneno predivo</t>
  </si>
  <si>
    <t>Konac za šivenje i predivo od prirodnih vlakana</t>
  </si>
  <si>
    <t>Konac za šivenje</t>
  </si>
  <si>
    <t>Predivo za pletenje</t>
  </si>
  <si>
    <t>Predivo od biljnih tekstilnih vlakana</t>
  </si>
  <si>
    <t>Sintetičko predivo ili konac</t>
  </si>
  <si>
    <t>Sintetičko predivo</t>
  </si>
  <si>
    <t>Sintetički konac</t>
  </si>
  <si>
    <t>Sintetički konac za šivenje</t>
  </si>
  <si>
    <t>Sintetičko predivo za pletenje</t>
  </si>
  <si>
    <t>Gumeni i plastični materijali</t>
  </si>
  <si>
    <t>Gumeni proizvodi</t>
  </si>
  <si>
    <t>Unutrašnje gume, gazeći slojevi i i zaštitni ulošci (pojasevi) od kaučuka</t>
  </si>
  <si>
    <t>Zaštitni ulošci (pojasevi)</t>
  </si>
  <si>
    <t>Unutrašnje gume</t>
  </si>
  <si>
    <t>Gazeći slojevi</t>
  </si>
  <si>
    <t>Proizvodi od nevulkanizovane gume</t>
  </si>
  <si>
    <t>Gumirane tekstilne tkanine</t>
  </si>
  <si>
    <t>Kord tkanine za spoljne pneumatske gume</t>
  </si>
  <si>
    <t>Lepljive trake od gumirane tkanine</t>
  </si>
  <si>
    <t>Regenerisana guma</t>
  </si>
  <si>
    <t>Proizvodi od plastičnih masa</t>
  </si>
  <si>
    <t>Proizvodi od polistirena</t>
  </si>
  <si>
    <t>Folije od polistirena</t>
  </si>
  <si>
    <t>Ploče od polistirena</t>
  </si>
  <si>
    <t>Epoksi smola</t>
  </si>
  <si>
    <t>Cevi od epoksi smole</t>
  </si>
  <si>
    <t>Kožni, tekstilni, gumeni i plastični otpad</t>
  </si>
  <si>
    <t>Kožni otpad</t>
  </si>
  <si>
    <t>Tekstilni otpad</t>
  </si>
  <si>
    <t>Gumeni otpad</t>
  </si>
  <si>
    <t>Vreće i kese za otpad od polietilena</t>
  </si>
  <si>
    <t>Sintetička guma i vlakna</t>
  </si>
  <si>
    <t>Sintetička guma</t>
  </si>
  <si>
    <t>Sintetička vlakna</t>
  </si>
  <si>
    <t>Kučina od sintetičkih filamenata</t>
  </si>
  <si>
    <t>Predivo velike jačine</t>
  </si>
  <si>
    <t>Teksturirano jednožično predivo</t>
  </si>
  <si>
    <t>Sintetički monofilament</t>
  </si>
  <si>
    <t>Veštačka vlakna</t>
  </si>
  <si>
    <t>Veštačka vlakna, sečena</t>
  </si>
  <si>
    <t>Polipropilen</t>
  </si>
  <si>
    <t>Veštačka teksturirana vlakna</t>
  </si>
  <si>
    <t>Štampani materijal i srodni proizvodi</t>
  </si>
  <si>
    <t>Štampane knjige, brošure i leci</t>
  </si>
  <si>
    <t>Štampane knjige</t>
  </si>
  <si>
    <t>Školske knjige</t>
  </si>
  <si>
    <t>Udžbenici</t>
  </si>
  <si>
    <t>Knjige za biblioteke</t>
  </si>
  <si>
    <t>Rečnici, geografske karte, notne sveske i druge knjige</t>
  </si>
  <si>
    <t>Rečnici</t>
  </si>
  <si>
    <t>Atlasi</t>
  </si>
  <si>
    <t>Geografske karte</t>
  </si>
  <si>
    <t>Katastarske mape</t>
  </si>
  <si>
    <t>Reprodukcije tehničkih crteža</t>
  </si>
  <si>
    <t>Štampane note</t>
  </si>
  <si>
    <t>Enciklopedije</t>
  </si>
  <si>
    <t>Publikacije</t>
  </si>
  <si>
    <t>Tehničke publikacije</t>
  </si>
  <si>
    <t>Telefonski imenici</t>
  </si>
  <si>
    <t>Leci</t>
  </si>
  <si>
    <t>Brošure</t>
  </si>
  <si>
    <t>Knjižice</t>
  </si>
  <si>
    <t>Novine, revije, periodične publikacije i časopisi</t>
  </si>
  <si>
    <t>Novine</t>
  </si>
  <si>
    <t>Revije</t>
  </si>
  <si>
    <t>Službene novine</t>
  </si>
  <si>
    <t>Periodične publikacije</t>
  </si>
  <si>
    <t>Serijske publikacije</t>
  </si>
  <si>
    <t>Časopisi</t>
  </si>
  <si>
    <t>Razglednice, čestitke i drugi štampani materijal</t>
  </si>
  <si>
    <t>Razglednice</t>
  </si>
  <si>
    <t>Slike</t>
  </si>
  <si>
    <t>Hartije za preslikavanje</t>
  </si>
  <si>
    <t>Gravure</t>
  </si>
  <si>
    <t>Fotografije</t>
  </si>
  <si>
    <t>Čestitke</t>
  </si>
  <si>
    <t>Božićne čestitke</t>
  </si>
  <si>
    <t>Marke, čekovi, novčanice, potvrde o izdatim deonicama, trgovački reklamni materijal, katalozi i priručnici</t>
  </si>
  <si>
    <t>Poštanske marke</t>
  </si>
  <si>
    <t>Božićne poštanske marke</t>
  </si>
  <si>
    <t>Nove marke</t>
  </si>
  <si>
    <t>Kuponi za popust</t>
  </si>
  <si>
    <t>Držači za  poštanske  marke</t>
  </si>
  <si>
    <t>Hartija sa suvim žigom</t>
  </si>
  <si>
    <t>Novčanice</t>
  </si>
  <si>
    <t>Čekovi</t>
  </si>
  <si>
    <t>Štampani materijal sa zaštitom od falsifikovanja</t>
  </si>
  <si>
    <t>Pasoši</t>
  </si>
  <si>
    <t>Poštanske narudžbenice</t>
  </si>
  <si>
    <t>Nalepnice za plaćenu naknadu za korišćenje puteva</t>
  </si>
  <si>
    <t>Vozačke dozvole</t>
  </si>
  <si>
    <t>Lične karte</t>
  </si>
  <si>
    <t>Identifikacione narukvice</t>
  </si>
  <si>
    <t>Dozvole</t>
  </si>
  <si>
    <t>Ulaznice</t>
  </si>
  <si>
    <t>Materijal štampan po narudžbini</t>
  </si>
  <si>
    <t>Karte</t>
  </si>
  <si>
    <t>Reklamne nalepnice i trake</t>
  </si>
  <si>
    <t>Trgovački reklamni materijal, prodajni katalozi i priručnici</t>
  </si>
  <si>
    <t>Katalozi</t>
  </si>
  <si>
    <t>Držači za listove</t>
  </si>
  <si>
    <t>Reklamni materijal</t>
  </si>
  <si>
    <t>Priručnici</t>
  </si>
  <si>
    <t>Priručnici za računare</t>
  </si>
  <si>
    <t>Uputstva za upotrebu</t>
  </si>
  <si>
    <t>Tehnički priručnici</t>
  </si>
  <si>
    <t>Štamparske ploče ili valjci ili druge podloge koje se koriste u štampanju</t>
  </si>
  <si>
    <t>Ploče za ofset štampu</t>
  </si>
  <si>
    <t>Oprema za suvo graviranje</t>
  </si>
  <si>
    <t>Oprema za graviranje</t>
  </si>
  <si>
    <t>Mastilo</t>
  </si>
  <si>
    <t>Štamparske boje</t>
  </si>
  <si>
    <t>Mastilo za duboku štampu</t>
  </si>
  <si>
    <t>Tuš</t>
  </si>
  <si>
    <t>Registratori od hartije ili kartona, računovodstvene knjige, fascikle, obrasci i drugi štampani kancelarijski materijal</t>
  </si>
  <si>
    <t>Registratori od hartije ili kartona</t>
  </si>
  <si>
    <t>Računovodstvene knjige</t>
  </si>
  <si>
    <t>Blok priznanice</t>
  </si>
  <si>
    <t>Sveske</t>
  </si>
  <si>
    <t>Blokovi</t>
  </si>
  <si>
    <t>Blokovi za beleške</t>
  </si>
  <si>
    <t>Blokovi za stenografsko pisanje</t>
  </si>
  <si>
    <t>Blokovi sa lepljivim listićima</t>
  </si>
  <si>
    <t>Dnevnici ili rokovnici</t>
  </si>
  <si>
    <t>Adresari</t>
  </si>
  <si>
    <t>Obrasci</t>
  </si>
  <si>
    <t>Listići za izbore</t>
  </si>
  <si>
    <t>Poslovni obrasci</t>
  </si>
  <si>
    <t>Beskonačni poslovni obrasci</t>
  </si>
  <si>
    <t>Pojedinačni poslovni obrasci</t>
  </si>
  <si>
    <t>Školske vežbanke</t>
  </si>
  <si>
    <t>Dodatni listovi za školske sveske</t>
  </si>
  <si>
    <t>Hartija za vežbanje</t>
  </si>
  <si>
    <t>Albumi za uzorke</t>
  </si>
  <si>
    <t>Albumi za zbirke</t>
  </si>
  <si>
    <t>Kompleti poštanskih maraka</t>
  </si>
  <si>
    <t>Albumi za poštanske marke</t>
  </si>
  <si>
    <t>Fascikle i srodni proizvodi</t>
  </si>
  <si>
    <t>Fascikle</t>
  </si>
  <si>
    <t>Registratori ili klaseri za spise</t>
  </si>
  <si>
    <t>Košuljice za spise</t>
  </si>
  <si>
    <t>Držači za spise</t>
  </si>
  <si>
    <t>Razni štampani materijal</t>
  </si>
  <si>
    <t>Novinska hartija, ručno izrađena hartija i druga nepremazana hartija ili karton za grafičku upotrebu</t>
  </si>
  <si>
    <t>Novinska hartija</t>
  </si>
  <si>
    <t>Ručno izrađena hartija ili karton</t>
  </si>
  <si>
    <t>Fotoosetljiva, termoosetljiva ili termografska hartija i karton</t>
  </si>
  <si>
    <t>Fotoosetljiva hartija ili karton</t>
  </si>
  <si>
    <t>Termoosetljiva hartija ili karton</t>
  </si>
  <si>
    <t>Termografska hartija ili karton</t>
  </si>
  <si>
    <t>Rebrasta hartija ili karton</t>
  </si>
  <si>
    <t>Hemijski proizvodi</t>
  </si>
  <si>
    <t>Gasovi</t>
  </si>
  <si>
    <t>Industrijski gasovi</t>
  </si>
  <si>
    <t>Vodonik, argon, retki gasovi, azot i kiseonik</t>
  </si>
  <si>
    <t>Argon</t>
  </si>
  <si>
    <t>Retki gasovi</t>
  </si>
  <si>
    <t>Helijum</t>
  </si>
  <si>
    <t>Neon</t>
  </si>
  <si>
    <t>Gasovi za medicinske namene</t>
  </si>
  <si>
    <t>Vodonik</t>
  </si>
  <si>
    <t>Azot</t>
  </si>
  <si>
    <t>Tečni azot</t>
  </si>
  <si>
    <t>Kiseonik</t>
  </si>
  <si>
    <t>Neorganska kiseonikova jedinjenja</t>
  </si>
  <si>
    <t>Ugljen-dioksid</t>
  </si>
  <si>
    <t>Azotni oksidi</t>
  </si>
  <si>
    <t>Gasovita neorganska kiseonikova jedinjenja</t>
  </si>
  <si>
    <t>Tečni i komprimovani vazduh</t>
  </si>
  <si>
    <t>Tečni vazduh</t>
  </si>
  <si>
    <t>Komprimovani vazduh</t>
  </si>
  <si>
    <t>Boje i pigmenti</t>
  </si>
  <si>
    <t>Oksidi, peroksidi i hidroksidi</t>
  </si>
  <si>
    <t>Cink oksid i peroksid, titanijum oksid, boje i pigmenti</t>
  </si>
  <si>
    <t>Cink oksid</t>
  </si>
  <si>
    <t>Cink peroksid</t>
  </si>
  <si>
    <t>Titanijum oksid</t>
  </si>
  <si>
    <t>Hrom, mangan, magnezijum, olovo i bakar oksidi i hidroksidi</t>
  </si>
  <si>
    <t>Hrom oksid</t>
  </si>
  <si>
    <t>Mangan oksid</t>
  </si>
  <si>
    <t>Olovo oksid</t>
  </si>
  <si>
    <t>Bakar oksid</t>
  </si>
  <si>
    <t>Magnezijum oksid</t>
  </si>
  <si>
    <t>Hidroksidi za boje i pigmente</t>
  </si>
  <si>
    <t>Hrom hidroksid</t>
  </si>
  <si>
    <t>Mangan hidroksid</t>
  </si>
  <si>
    <t>Olovo hidroksid</t>
  </si>
  <si>
    <t>Bakar hidroksid</t>
  </si>
  <si>
    <t>Magnezijum hidroksid</t>
  </si>
  <si>
    <t>Hidratisan kreč</t>
  </si>
  <si>
    <t>Ekstrakti za štavljenje i bojenje, tanini i materije za bojenje</t>
  </si>
  <si>
    <t>Ekstrakti za bojenje</t>
  </si>
  <si>
    <t>Ekstrakti za štavljenje</t>
  </si>
  <si>
    <t>Tanini</t>
  </si>
  <si>
    <t>Materije za bojenje</t>
  </si>
  <si>
    <t>Preparati za štavljenje</t>
  </si>
  <si>
    <t>Osnovne neorganske i organske hemikalije</t>
  </si>
  <si>
    <t>Osnovne neorganske hemikalije</t>
  </si>
  <si>
    <t>Hemijski elementi, neorganske kiseline i jedinjenja</t>
  </si>
  <si>
    <t>Metaloidi</t>
  </si>
  <si>
    <t>Fosfidi</t>
  </si>
  <si>
    <t>Karbidi</t>
  </si>
  <si>
    <t>Hidridi</t>
  </si>
  <si>
    <t>Nitridi</t>
  </si>
  <si>
    <t>Azidi</t>
  </si>
  <si>
    <t>Silicidi</t>
  </si>
  <si>
    <t>Boridi</t>
  </si>
  <si>
    <t>Rafinisani sumpor</t>
  </si>
  <si>
    <t>Halogeni elementi</t>
  </si>
  <si>
    <t>Alkalni metali</t>
  </si>
  <si>
    <t>Živa</t>
  </si>
  <si>
    <t>Hlorovodonik, neorganske kiseline, silicijum dioksid i sumpor dioksid</t>
  </si>
  <si>
    <t>Neorganske kiseline</t>
  </si>
  <si>
    <t>Sumporna kiselina</t>
  </si>
  <si>
    <t>Fosforna kiselina</t>
  </si>
  <si>
    <t>Polifosforne kiseline</t>
  </si>
  <si>
    <t>Heksafluorosilikatna kiselina</t>
  </si>
  <si>
    <t>Sumpor dioksid</t>
  </si>
  <si>
    <t>Silicijum dioksid</t>
  </si>
  <si>
    <t>Hlorovodonik</t>
  </si>
  <si>
    <t>Hidroksidi kao osnovne neorganske hemikalije</t>
  </si>
  <si>
    <t>Oksidi metala</t>
  </si>
  <si>
    <t>Piriti gvožđa i oksidi gvožđa</t>
  </si>
  <si>
    <t>Natrijum hidroksid</t>
  </si>
  <si>
    <t>Kaustična soda</t>
  </si>
  <si>
    <t>Tečna soda</t>
  </si>
  <si>
    <t>Jedinjenja sumpora</t>
  </si>
  <si>
    <t>Sumpor</t>
  </si>
  <si>
    <t>Ugljenik</t>
  </si>
  <si>
    <t>Hlor</t>
  </si>
  <si>
    <t>Halogenidi metala; hipohloriti, hlorati i perhlorati</t>
  </si>
  <si>
    <t>Halogenidi metala</t>
  </si>
  <si>
    <t>Natrijum heksafluorosilikat</t>
  </si>
  <si>
    <t>Hloridi</t>
  </si>
  <si>
    <t>Aluminijum hlorid</t>
  </si>
  <si>
    <t>Gvožđe hlorid</t>
  </si>
  <si>
    <t>Polialuminijum hlorid</t>
  </si>
  <si>
    <t>Aluminijum hlorhidrat</t>
  </si>
  <si>
    <t>Hipohloriti i hlorati</t>
  </si>
  <si>
    <t>Natrijum hlorit</t>
  </si>
  <si>
    <t>Natrijum hipohlorit</t>
  </si>
  <si>
    <t>Sulfidi, sulfati; nitrati, fosfati i karbonati</t>
  </si>
  <si>
    <t>Sulfidi, sulfiti i sulfati</t>
  </si>
  <si>
    <t>Razni sulfidi</t>
  </si>
  <si>
    <t>Vodonik sulfid</t>
  </si>
  <si>
    <t>Polisulfidi</t>
  </si>
  <si>
    <t>Sulfati</t>
  </si>
  <si>
    <t>Natrijum tiosulfat</t>
  </si>
  <si>
    <t>Ferisulfat</t>
  </si>
  <si>
    <t>Aluminijum sulfat</t>
  </si>
  <si>
    <t>Natrijum sulfat</t>
  </si>
  <si>
    <t>Gvožđe sulfat</t>
  </si>
  <si>
    <t>Bakar sulfat</t>
  </si>
  <si>
    <t>Fosfinati, fosfonati, fosfati i polifosfati</t>
  </si>
  <si>
    <t>Natrijum heksametafosfat</t>
  </si>
  <si>
    <t>Fosfati</t>
  </si>
  <si>
    <t>Karbonati</t>
  </si>
  <si>
    <t>Natrijum karbonat</t>
  </si>
  <si>
    <t>Natrijum bikarbonat</t>
  </si>
  <si>
    <t>Nitrati</t>
  </si>
  <si>
    <t>Kisele soli raznih metala</t>
  </si>
  <si>
    <t>Kalijum permanganat</t>
  </si>
  <si>
    <t>Soli oksimetalnih kiselina</t>
  </si>
  <si>
    <t>Razne neorganske hemikalije</t>
  </si>
  <si>
    <t>Teška voda, ostali izotopi i njihova jedinjenja</t>
  </si>
  <si>
    <t>Cijanidi, cijanid oksid, fulminati, cijanati, silikati, borati, perborati, soli neorganskih kiselina</t>
  </si>
  <si>
    <t>Cijanidi</t>
  </si>
  <si>
    <t>Cijanid oksid</t>
  </si>
  <si>
    <t>Fulminati</t>
  </si>
  <si>
    <t>Cijanati</t>
  </si>
  <si>
    <t>Vodonik peroksid</t>
  </si>
  <si>
    <t>Piezoelektrični kvarc</t>
  </si>
  <si>
    <t>Jedinjenja metala retkih zemalja</t>
  </si>
  <si>
    <t>Silikati</t>
  </si>
  <si>
    <t>Natrijum silikat</t>
  </si>
  <si>
    <t>Borati i perborati</t>
  </si>
  <si>
    <t>Destilovana voda</t>
  </si>
  <si>
    <t>Sintetičko kamenje</t>
  </si>
  <si>
    <t>Sintetičko drago kamenje</t>
  </si>
  <si>
    <t>Sintetičko poludrago kamenje</t>
  </si>
  <si>
    <t>Osnovne organske hemikalije</t>
  </si>
  <si>
    <t>Ugljovodonici</t>
  </si>
  <si>
    <t>Zasićeni ugljovodonici</t>
  </si>
  <si>
    <t>Zasićeni aciklički ugljovodonici</t>
  </si>
  <si>
    <t>Metan</t>
  </si>
  <si>
    <t>Etilen</t>
  </si>
  <si>
    <t>Propen (propilen)</t>
  </si>
  <si>
    <t>Buten (butilen)</t>
  </si>
  <si>
    <t>Acetilen</t>
  </si>
  <si>
    <t>Zasićeni ciklički ugljovodonici</t>
  </si>
  <si>
    <t>Nezasićeni ugljovodonici</t>
  </si>
  <si>
    <t>Nezasićeni aciklički ugljovodonici</t>
  </si>
  <si>
    <t>Nezasićeni ciklički ugljovodonici</t>
  </si>
  <si>
    <t>Benzol (benzen)</t>
  </si>
  <si>
    <t>Toluol (toluen)</t>
  </si>
  <si>
    <t>O-ksileni</t>
  </si>
  <si>
    <t>M-ksileni</t>
  </si>
  <si>
    <t>Stiren</t>
  </si>
  <si>
    <t>Etilbenzen</t>
  </si>
  <si>
    <t>Ostali halogeni derivati ugljovodonika</t>
  </si>
  <si>
    <t>Tetrahloretilen</t>
  </si>
  <si>
    <t>Ugljenik tetrahlorid</t>
  </si>
  <si>
    <t>Alkoholi, fenoli, fenol alkoholi i njihovi halogeni, sulfo-, nitro-  ili nitrozo-  derivati; industrijski masni alkoholi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Etil alkohol</t>
  </si>
  <si>
    <t>Industrijske monokarboksilne masne kiseline</t>
  </si>
  <si>
    <t>Kisela ulja dobijena od rafinisanja</t>
  </si>
  <si>
    <t>Karboksilne kiseline</t>
  </si>
  <si>
    <t>Sirćetna kiselina</t>
  </si>
  <si>
    <t>Persirćetna kiselina</t>
  </si>
  <si>
    <t>Nezasićene monokarboksilne kiseline i jedinjenja</t>
  </si>
  <si>
    <t>Estri metakrilne kiseline</t>
  </si>
  <si>
    <t>Estri akrilne kiseline</t>
  </si>
  <si>
    <t>Aromatične polikarbonske i karbonske kiseline</t>
  </si>
  <si>
    <t>Organska jedinjenja sa azotnim funkcijama</t>
  </si>
  <si>
    <t>Jedinjenja sa amino funkcijom</t>
  </si>
  <si>
    <t>Amino jedinjenja sa kiseoničnom funkcijom</t>
  </si>
  <si>
    <t>Ureini</t>
  </si>
  <si>
    <t>Jedinjenja sa azotnim funkcijama</t>
  </si>
  <si>
    <t>Organska sumporna jedinjenja</t>
  </si>
  <si>
    <t>Aldehidi, ketoni, organski peroksidi i etri</t>
  </si>
  <si>
    <t>Jedinjenja sa aldehidnom funkcijom</t>
  </si>
  <si>
    <t>Jedinjenja sa ketonskom i kinonskom funkcijom</t>
  </si>
  <si>
    <t>Organski peroksidi</t>
  </si>
  <si>
    <t>Etilen oksid</t>
  </si>
  <si>
    <t>Etri</t>
  </si>
  <si>
    <t>Razne organske hemikalije</t>
  </si>
  <si>
    <t>Biljni derivati za bojenje</t>
  </si>
  <si>
    <t>Ćumur</t>
  </si>
  <si>
    <t>Ulje i proizvodi destilacije katrana kamenog uglja, smole i katranske smole</t>
  </si>
  <si>
    <t>Katran kamenog uglja</t>
  </si>
  <si>
    <t>Kreozot</t>
  </si>
  <si>
    <t>Smola</t>
  </si>
  <si>
    <t>Katranska smola</t>
  </si>
  <si>
    <t>Proizvodi od smole</t>
  </si>
  <si>
    <t>Preostale lužine iz proizvodnje drvne celuloze</t>
  </si>
  <si>
    <t>Đubriva i azotna jedinjenja</t>
  </si>
  <si>
    <t>Azotna đubriva</t>
  </si>
  <si>
    <t>Azotna kiselina i soli</t>
  </si>
  <si>
    <t>Natrijum nitrat</t>
  </si>
  <si>
    <t>Sulfoazotne kiseline</t>
  </si>
  <si>
    <t>Amonijak</t>
  </si>
  <si>
    <t>Tečni amonijak</t>
  </si>
  <si>
    <t>Amonijum hlorid</t>
  </si>
  <si>
    <t>Amonijum sulfat</t>
  </si>
  <si>
    <t>Fosfatna đubriva</t>
  </si>
  <si>
    <t>Mineralna fosfatna đubriva</t>
  </si>
  <si>
    <t>Hemijska fosfatna đubriva</t>
  </si>
  <si>
    <t>Đubriva životinjskog ili biljnog porekla</t>
  </si>
  <si>
    <t>Razna đubriva</t>
  </si>
  <si>
    <t>Agrohemijski proizvodi</t>
  </si>
  <si>
    <t>Pesticidi</t>
  </si>
  <si>
    <t>Insekticidi</t>
  </si>
  <si>
    <t>Herbicidi</t>
  </si>
  <si>
    <t>Sredstva za regulisanje rasta biljaka</t>
  </si>
  <si>
    <t>Sredstva za dezinfekciju</t>
  </si>
  <si>
    <t>Rodenticidi (sredstva za suzbijanje glodara)</t>
  </si>
  <si>
    <t>Fungicidi (sredstva za suzbijanje gljivica)</t>
  </si>
  <si>
    <t>Plastične mase u primarnim oblicima</t>
  </si>
  <si>
    <t>Polimeri etilena u primarnim oblicima</t>
  </si>
  <si>
    <t>Polimeri propilena u primarnim oblicima</t>
  </si>
  <si>
    <t>Polimeri stirena u primarnim oblicima</t>
  </si>
  <si>
    <t>Polimeri vinila u primarnim oblicima</t>
  </si>
  <si>
    <t>Polimeri vinil acetata u primarnim oblicima</t>
  </si>
  <si>
    <t>Akrilni polimeri u primarnim oblicima</t>
  </si>
  <si>
    <t>Poliestri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Pogonska goriva u prahu</t>
  </si>
  <si>
    <t>Propergol goriva</t>
  </si>
  <si>
    <t>Razni eksplozivi</t>
  </si>
  <si>
    <t>Dinamit</t>
  </si>
  <si>
    <t>TNT</t>
  </si>
  <si>
    <t>Nitroglicerin</t>
  </si>
  <si>
    <t>Signalne rakete, protivgradne rakete, signalne rakete za maglu i pirotehnički proizvodi</t>
  </si>
  <si>
    <t>Patrone za plašenje ptica</t>
  </si>
  <si>
    <t>Pirotehnički proizvodi za vatromet</t>
  </si>
  <si>
    <t>Fitilji,  kapisle, upaljači i električni detonatori</t>
  </si>
  <si>
    <t>Fini i razni hemijski proizvodi</t>
  </si>
  <si>
    <t>Lepkovi</t>
  </si>
  <si>
    <t>Želatin</t>
  </si>
  <si>
    <t>Sredstva za lepljenje</t>
  </si>
  <si>
    <t>Eterična ulja</t>
  </si>
  <si>
    <t>Hemikalije za fotografske namene</t>
  </si>
  <si>
    <t>Fotografske ploče i filmovi</t>
  </si>
  <si>
    <t>Emulzije za fotografske namene</t>
  </si>
  <si>
    <t>Fotografski razvijači</t>
  </si>
  <si>
    <t>Fotografski fiksiri</t>
  </si>
  <si>
    <t>Razvijači za rendgenske snimke</t>
  </si>
  <si>
    <t>Fiksiri za rendgenske snimke</t>
  </si>
  <si>
    <t>Podloge za razvoj kultura</t>
  </si>
  <si>
    <t>Pojačivači slike</t>
  </si>
  <si>
    <t>Specijalizovani hemijski proizvodi</t>
  </si>
  <si>
    <t>Masti i maziva</t>
  </si>
  <si>
    <t>Maziva</t>
  </si>
  <si>
    <t>Mulj koji se koristi za bušotine</t>
  </si>
  <si>
    <t>Silikonska mast</t>
  </si>
  <si>
    <t>Tečnosti za bušotine</t>
  </si>
  <si>
    <t>Aditivi za ulja</t>
  </si>
  <si>
    <t>Prah za aparate za gašenje požara</t>
  </si>
  <si>
    <t>Sredstva za aparate za gašenje požara</t>
  </si>
  <si>
    <t>Punjenja za aparate za gašenje požara</t>
  </si>
  <si>
    <t>Hidraulične tečnosti</t>
  </si>
  <si>
    <t>Sredstva za odleđivanje</t>
  </si>
  <si>
    <t>Preparati protiv zamrzavanja</t>
  </si>
  <si>
    <t>Hemijski modifikovane  masti i ulja</t>
  </si>
  <si>
    <t>Mase za modeliranje</t>
  </si>
  <si>
    <t>Stomatološki vosak</t>
  </si>
  <si>
    <t>Sredstva za završnu obradu</t>
  </si>
  <si>
    <t>Aktivni ugalj</t>
  </si>
  <si>
    <t>Novi aktivni ugalj</t>
  </si>
  <si>
    <t>Regenerisani aktivni ugalj</t>
  </si>
  <si>
    <t>Hemijski toaleti</t>
  </si>
  <si>
    <t>Peptoni i belančevinaste materije</t>
  </si>
  <si>
    <t>Hemijski aditivi</t>
  </si>
  <si>
    <t>Pripremljena vezivna sredstva za livačke kalupe ili livačka jezgra</t>
  </si>
  <si>
    <t>Aditivi za cement, malter ili beton</t>
  </si>
  <si>
    <t>Hemijski proizvodi za naftnu i gasnu industriju</t>
  </si>
  <si>
    <t>Hemikalije za bušotine</t>
  </si>
  <si>
    <t>Flokulanti</t>
  </si>
  <si>
    <t>Hemikalije za mulj za bušotine</t>
  </si>
  <si>
    <t>Ampule gela za prigušivanje eksplozije</t>
  </si>
  <si>
    <t>Aerosoli i hemikalije u obliku diska</t>
  </si>
  <si>
    <t>Aerosoli</t>
  </si>
  <si>
    <t>Hemijski elementi u obliku diska</t>
  </si>
  <si>
    <t>Razni hemijski proizvodi</t>
  </si>
  <si>
    <t>Tečnosti za hladnjake</t>
  </si>
  <si>
    <t>Hemikalije za obradu vode</t>
  </si>
  <si>
    <t>Sredstva za sprečavanje korozije</t>
  </si>
  <si>
    <t>Glicerol</t>
  </si>
  <si>
    <t>Enzimi</t>
  </si>
  <si>
    <t>Kancelarijske i računarske mašine, oprema i zalihe osim nameštaja i paketa programske podrške</t>
  </si>
  <si>
    <t>Kancelarijske mašine, oprema i zalihe osim računara, štampača i nameštaja</t>
  </si>
  <si>
    <t>Mašine za obradu teksta</t>
  </si>
  <si>
    <t>Procesori za obradu teksta</t>
  </si>
  <si>
    <t>Oprema za fotokopiranje i ofset štampu</t>
  </si>
  <si>
    <t>Oprema za fotokopiranje i termičko kopiranje</t>
  </si>
  <si>
    <t>Fotokopir aparati</t>
  </si>
  <si>
    <t>Oprema za fotokopiranje</t>
  </si>
  <si>
    <t>Oprema za reprodukovanje</t>
  </si>
  <si>
    <t>Mašine za umnožavanje</t>
  </si>
  <si>
    <t>Uređaji za usmeravanje faks signala na telefaks mašine</t>
  </si>
  <si>
    <t>Digitalni uređaj za slanje</t>
  </si>
  <si>
    <t>Digitalni uređaji za umnožavanje</t>
  </si>
  <si>
    <t>Kancelarijske mašine za ofset štampu</t>
  </si>
  <si>
    <t>Digitalni ofset sistemi</t>
  </si>
  <si>
    <t>Digitalna ofset oprema</t>
  </si>
  <si>
    <t>Kancelarijske i poslovne mašine</t>
  </si>
  <si>
    <t>Mašine za poništavanje karata</t>
  </si>
  <si>
    <t>Automati za izdavanje novčanica</t>
  </si>
  <si>
    <t>Mašine za umnožavanje sa matrica</t>
  </si>
  <si>
    <t>Mašine za presavijanje</t>
  </si>
  <si>
    <t>Mašine za perforiranje</t>
  </si>
  <si>
    <t>Mašine za rukovanje metalnim novcem</t>
  </si>
  <si>
    <t>Mašine za razvrstavanje metalnog novca</t>
  </si>
  <si>
    <t>Mašine za brojanje metalnog novca</t>
  </si>
  <si>
    <t>Mašine za pakovanje metalnog novca</t>
  </si>
  <si>
    <t>Delovi i pribor za kancelarijske mašine</t>
  </si>
  <si>
    <t>Uređaj za fiksiranje tonera (fjuzer)</t>
  </si>
  <si>
    <t>Ulje za uređaj za fiksiranje tonera (fjuzera)</t>
  </si>
  <si>
    <t>Brisač za uređaj za fiksiranje tonera (fjuzera)</t>
  </si>
  <si>
    <t>Lampice za uređaj za fiksiranje tonera (fjuzera)</t>
  </si>
  <si>
    <t>Jastučić za čišćenje uređaja za fiksiranje tonera (fjuzera)</t>
  </si>
  <si>
    <t>Filteri za uređaj za fiksiranje tonera (fjuzera)</t>
  </si>
  <si>
    <t>Pribor za uređaj za fiksiranje tonera (fjuzera)</t>
  </si>
  <si>
    <t>Valjci za kancelarijske uređaje</t>
  </si>
  <si>
    <t>Ulošci za heftalice</t>
  </si>
  <si>
    <t>Dodatna oprema za skenere</t>
  </si>
  <si>
    <t>Uređaji za potvrđivanje</t>
  </si>
  <si>
    <t>Mehanizam za uvlačenje dokumenata u skener</t>
  </si>
  <si>
    <t>Podešivači prozirnosti skenera</t>
  </si>
  <si>
    <t>Delovi i pribor fotokopirnih aparata</t>
  </si>
  <si>
    <t>Patrone sa tonerom</t>
  </si>
  <si>
    <t>Toner za laserske štampače i telefaks mašine</t>
  </si>
  <si>
    <t>Toner za fotokopir aparate</t>
  </si>
  <si>
    <t>Toner za centre za obradu podataka istraživanje i dokumentaciju</t>
  </si>
  <si>
    <t>Oprema za poštanske kancelarije</t>
  </si>
  <si>
    <t>Oprema za prostoriju za razvrstavanje i otpremanje pošte</t>
  </si>
  <si>
    <t>Uređaj za presavijanje hartije ili koverti</t>
  </si>
  <si>
    <t>Mašine za ubacivanje u koverte</t>
  </si>
  <si>
    <t>Mašine za adresiranje</t>
  </si>
  <si>
    <t>Mašine za poštanske marke</t>
  </si>
  <si>
    <t>Mašine za otvaranje pošte</t>
  </si>
  <si>
    <t>Mašine za zatvaranje (lepljenje) pošte</t>
  </si>
  <si>
    <t>Mašine za poništavanje poštanskih maraka</t>
  </si>
  <si>
    <t>Uređaji za lepljenje poštanskih maraka</t>
  </si>
  <si>
    <t>Oprema za razvrstavanje</t>
  </si>
  <si>
    <t>Oprema za razvrstavanje pošte</t>
  </si>
  <si>
    <t>Mašina za brojanje novčanica</t>
  </si>
  <si>
    <t>Sortirke</t>
  </si>
  <si>
    <t>Oprema za slanje pošte</t>
  </si>
  <si>
    <t>Oprema za masovno slanje pošte</t>
  </si>
  <si>
    <t>Mašine za računanje i za računovodstvo</t>
  </si>
  <si>
    <t>Mašine za računanje</t>
  </si>
  <si>
    <t>Džepni kalkulatori</t>
  </si>
  <si>
    <t>Stoni kalkulatori</t>
  </si>
  <si>
    <t>Kalkulatori sa štampačem za ispise</t>
  </si>
  <si>
    <t>Mašine za sabiranje</t>
  </si>
  <si>
    <t>Mašine za računovodstvo i registar kase</t>
  </si>
  <si>
    <t>Mašine za računovodstvo</t>
  </si>
  <si>
    <t>Registar kase</t>
  </si>
  <si>
    <t>Mašine za naplatu poštarine (frankiranje)</t>
  </si>
  <si>
    <t>Mašine za izdavanje karata</t>
  </si>
  <si>
    <t>Mašine za brojanje vozila</t>
  </si>
  <si>
    <t>Automatska naplata putarine</t>
  </si>
  <si>
    <t>Delovi i pribor mašina za računanje</t>
  </si>
  <si>
    <t>Valjci za mašine za računanje</t>
  </si>
  <si>
    <t>Pisaće mašine</t>
  </si>
  <si>
    <t>Električne pisaće mašine</t>
  </si>
  <si>
    <t>Delovi i pribor za pisaće mašine</t>
  </si>
  <si>
    <t>Magnetne kartice</t>
  </si>
  <si>
    <t>Kreditne kartice</t>
  </si>
  <si>
    <t>Pametne (smart) kartice</t>
  </si>
  <si>
    <t>Platne kartice</t>
  </si>
  <si>
    <t>Kreditne kartice za gorivo</t>
  </si>
  <si>
    <t>Mašine za stavljanje nalepnica i oznaka</t>
  </si>
  <si>
    <t>Mašine za stavljanje datuma ili brojeva</t>
  </si>
  <si>
    <t>Mašine za štampanje identifikacionih kartica</t>
  </si>
  <si>
    <t>Mašine za nanošenje nalepnica i oznaka</t>
  </si>
  <si>
    <t>Mašine za izradu nalepnica i oznaka</t>
  </si>
  <si>
    <t>Oprema za ispisivanje ili utiskivanje slova</t>
  </si>
  <si>
    <t>Uređaj za reljefno ispisivanje trake (reljefiranje traka)</t>
  </si>
  <si>
    <t>Sistemi za automatsko stavljanje nalepnica i oznaka</t>
  </si>
  <si>
    <t>Poluautomatski sistemi za stavljanje nalepnica i oznaka</t>
  </si>
  <si>
    <t>Automati za stavljanje nalepnica i oznaka</t>
  </si>
  <si>
    <t>Mašine za odobravanjei ispisivanje čekova</t>
  </si>
  <si>
    <t>Mašine za odobravanje čekova</t>
  </si>
  <si>
    <t>Mašine za ispisivanje čekova</t>
  </si>
  <si>
    <t>Razna kancelarijska oprema i potrepštine</t>
  </si>
  <si>
    <t>Kancelarijska oprema osim nameštaja</t>
  </si>
  <si>
    <t>Oprema za arhiviranje</t>
  </si>
  <si>
    <t>Obrtni sistem držanja kartica</t>
  </si>
  <si>
    <t>Stalci za časopise</t>
  </si>
  <si>
    <t>Podloge za pisanje sa držačem za papir</t>
  </si>
  <si>
    <t>Pribor za držanje i nošenje lične identifikacije</t>
  </si>
  <si>
    <t>Grafoskopi</t>
  </si>
  <si>
    <t>Rezači za uništavanje hartije</t>
  </si>
  <si>
    <t>Kancelarijski materijal</t>
  </si>
  <si>
    <t>Gumice za brisanje</t>
  </si>
  <si>
    <t>Proizvodi sa mastilom</t>
  </si>
  <si>
    <t>Jastučići za pečat</t>
  </si>
  <si>
    <t>Izvori mastila za mašine za štampanje</t>
  </si>
  <si>
    <t>Patrone sa mastilom</t>
  </si>
  <si>
    <t>Hemijske olovke</t>
  </si>
  <si>
    <t>Naliv-pera</t>
  </si>
  <si>
    <t>Tanki flomasteri</t>
  </si>
  <si>
    <t>Flomasteri sa vrhom od filca</t>
  </si>
  <si>
    <t>Markeri</t>
  </si>
  <si>
    <t>Tehničke olovke</t>
  </si>
  <si>
    <t>Držači za olovke</t>
  </si>
  <si>
    <t>Grafitne olovke</t>
  </si>
  <si>
    <t>Patent olovke</t>
  </si>
  <si>
    <t>Grafitne mine za tehničke olovke</t>
  </si>
  <si>
    <t>Rezači za olovke</t>
  </si>
  <si>
    <t>Držači za grafitne olovke</t>
  </si>
  <si>
    <t>Datumar</t>
  </si>
  <si>
    <t>Žigovi i pečati</t>
  </si>
  <si>
    <t>Numeratori</t>
  </si>
  <si>
    <t>Štambilj</t>
  </si>
  <si>
    <t>Zamenljivi jastučići za pečate</t>
  </si>
  <si>
    <t>Kancelarijski držači za pečate</t>
  </si>
  <si>
    <t>Korektori</t>
  </si>
  <si>
    <t>Oglasne table</t>
  </si>
  <si>
    <t>Trakasti metri za merenje</t>
  </si>
  <si>
    <t>Trake natopljene štamparskom bojom</t>
  </si>
  <si>
    <t>Trake za pisaće mašine</t>
  </si>
  <si>
    <t>Trake za štampače</t>
  </si>
  <si>
    <t>Trake i valjci za kalkulatore</t>
  </si>
  <si>
    <t>Trake za telefaks</t>
  </si>
  <si>
    <t>Trake za registar kase</t>
  </si>
  <si>
    <t>Reprografski materijal</t>
  </si>
  <si>
    <t>Folije za grafoskop</t>
  </si>
  <si>
    <t>Table za crtanje</t>
  </si>
  <si>
    <t>Razni pribor za pisanje</t>
  </si>
  <si>
    <t>Samolepljive etikete</t>
  </si>
  <si>
    <t>Sredstva za korekciju grešaka u tekstu</t>
  </si>
  <si>
    <t>Trakasta folija ili traka za korekciju</t>
  </si>
  <si>
    <t>Tečnost za korekciju</t>
  </si>
  <si>
    <t>Olovke za korekciju</t>
  </si>
  <si>
    <t>Ulošci za olovke za korekciju</t>
  </si>
  <si>
    <t>Električni brisači</t>
  </si>
  <si>
    <t>Planeri i pribor</t>
  </si>
  <si>
    <t>Držači za pisaći pribor sa pregradama, za fioke</t>
  </si>
  <si>
    <t>Držači za pribor ili organizatori za radni sto</t>
  </si>
  <si>
    <t>Viseći organizatori za pribor</t>
  </si>
  <si>
    <t>Podupirači za knjige</t>
  </si>
  <si>
    <t>Držači za literaturu</t>
  </si>
  <si>
    <t>Držači za dnevnike ili kalendare</t>
  </si>
  <si>
    <t>Kutija za čuvanje spisa</t>
  </si>
  <si>
    <t>Držači za poruke</t>
  </si>
  <si>
    <t>Nosači za uspravno držanje dokumenta pored računara</t>
  </si>
  <si>
    <t>Pribor za crtanje</t>
  </si>
  <si>
    <t>Krivuljari</t>
  </si>
  <si>
    <t>Nalepnice, trake i folije za crtanje</t>
  </si>
  <si>
    <t>Nalepnice ili trake za crtanje</t>
  </si>
  <si>
    <t>Folije za crtanje</t>
  </si>
  <si>
    <t>Pribor, kompleti i hartija za crtanje</t>
  </si>
  <si>
    <t>Pribor i kompleti za crtanje</t>
  </si>
  <si>
    <t>Hartija za crtanje</t>
  </si>
  <si>
    <t>Zaštitni pokrivač za crtačke stolove</t>
  </si>
  <si>
    <t>Pomoćna sredstva za ispisivanje slova</t>
  </si>
  <si>
    <t>Uglomeri</t>
  </si>
  <si>
    <t>Šabloni</t>
  </si>
  <si>
    <t>T-lenjiri i trouglovi</t>
  </si>
  <si>
    <t>T- lenjiri</t>
  </si>
  <si>
    <t>Trouglovi</t>
  </si>
  <si>
    <t>Zaštitni pokrivač za radne površine</t>
  </si>
  <si>
    <t>Table</t>
  </si>
  <si>
    <t>Table ili pomoćni pribor za planiranje</t>
  </si>
  <si>
    <t>Elektronske table ili pomoćni pribor</t>
  </si>
  <si>
    <t>Table ili pomoćni pribor za magnetna slova</t>
  </si>
  <si>
    <t>Table ili pomoćni pribor za suvo brisanje</t>
  </si>
  <si>
    <t>Table ili pomoćni pribor za pisanje kredom</t>
  </si>
  <si>
    <t>Oglasne table ili pomoćni pribor</t>
  </si>
  <si>
    <t>Kompleti ili pribor za čišćenje tabli</t>
  </si>
  <si>
    <t>Vešalice za odeću ili čiviluci</t>
  </si>
  <si>
    <t>Bele table i magnetne table</t>
  </si>
  <si>
    <t>Bele table</t>
  </si>
  <si>
    <t>Pribor za bele table</t>
  </si>
  <si>
    <t>Držači za bele table</t>
  </si>
  <si>
    <t>Držači za table sa listovima za prevrtanje</t>
  </si>
  <si>
    <t>Magnetne table</t>
  </si>
  <si>
    <t>Brisači za magnetne table</t>
  </si>
  <si>
    <t>Sistemi za planiranje</t>
  </si>
  <si>
    <t>Planeri za sastanke</t>
  </si>
  <si>
    <t>Rokovnici za upisivanje sastanaka ili dodatni listovi za njih</t>
  </si>
  <si>
    <t>Kutija za predloge</t>
  </si>
  <si>
    <t>Sitna kancelarijska oprema</t>
  </si>
  <si>
    <t>Municija za heftalice, klinci, ekserčići za crtaće table</t>
  </si>
  <si>
    <t>Municija za heftalice</t>
  </si>
  <si>
    <t>Klinci</t>
  </si>
  <si>
    <t>Ekserčići za crtaće table</t>
  </si>
  <si>
    <t>Registratori sa mehanizmom za hartiju i spajalice za hartiju</t>
  </si>
  <si>
    <t>Registratori sa mehanizmom za hartiju</t>
  </si>
  <si>
    <t>Spajalice za hartiju</t>
  </si>
  <si>
    <t>Držač za spajalice za hartiju</t>
  </si>
  <si>
    <t>Otvarači za pisma, heftalice i zumbalice</t>
  </si>
  <si>
    <t>Otvarači za pisma</t>
  </si>
  <si>
    <t>Heftalice</t>
  </si>
  <si>
    <t>Razheftivač</t>
  </si>
  <si>
    <t>Zumbalice</t>
  </si>
  <si>
    <t>Sunđer za marke</t>
  </si>
  <si>
    <t>Vosak za pečaćenje</t>
  </si>
  <si>
    <t>Pribor za vosak za pečaćenje</t>
  </si>
  <si>
    <t>Obrađena hartija i karton</t>
  </si>
  <si>
    <t>Složena hartija i karton</t>
  </si>
  <si>
    <t>Hartija za pisanje</t>
  </si>
  <si>
    <t>Podloga za blok sa listovima koji se okreću</t>
  </si>
  <si>
    <t>Hartija za štampanje</t>
  </si>
  <si>
    <t>Samokopirajuća ili druga hartija za kopiranje</t>
  </si>
  <si>
    <t>Termografska hartija</t>
  </si>
  <si>
    <t>Hartija za fotokopiranje i kserografiju</t>
  </si>
  <si>
    <t>Hartija za fotokopiranje</t>
  </si>
  <si>
    <t>Hartija za kserografiju</t>
  </si>
  <si>
    <t>Kartice za štampanje</t>
  </si>
  <si>
    <t>Mašine za igre na sreću</t>
  </si>
  <si>
    <t>Slot mašine</t>
  </si>
  <si>
    <t>Kancelarijski materijal od hartije i drugi artikli</t>
  </si>
  <si>
    <t>Indigo hartija, samokopirajuća hartija, matrice za umnožavanje od hartije i nekarbonizovana hartija</t>
  </si>
  <si>
    <t>Indigo hartija</t>
  </si>
  <si>
    <t>Samokopirajuća hartija</t>
  </si>
  <si>
    <t>Nekarbonizovana hartija</t>
  </si>
  <si>
    <t>Matrice za umnožavanje od hartije</t>
  </si>
  <si>
    <t>Koverte, pisma-koverte i dopisnice</t>
  </si>
  <si>
    <t>Pisma-koverte</t>
  </si>
  <si>
    <t>Dopisnice</t>
  </si>
  <si>
    <t>Koverte</t>
  </si>
  <si>
    <t>Pribor za pisanje pisama</t>
  </si>
  <si>
    <t>Reljefna ili bušena hartija</t>
  </si>
  <si>
    <t>Reljefna ili bušena hartija za štampanje</t>
  </si>
  <si>
    <t>Reljefna ili bušena hartija za pisanje</t>
  </si>
  <si>
    <t>Neprekidna hartija  za kompjuterske štampače</t>
  </si>
  <si>
    <t>Neprekidni obrasci</t>
  </si>
  <si>
    <t>Gumirani ili lepljivi papir</t>
  </si>
  <si>
    <t>Samolepljivi papir</t>
  </si>
  <si>
    <t>Registratori, plitke kutije za pisma, kutije za čuvanje stvari i slični predmeti</t>
  </si>
  <si>
    <t>Razdelni listovi</t>
  </si>
  <si>
    <t>Štampani kancelarijski materijal osim obrazaca</t>
  </si>
  <si>
    <t>Štampane koverte</t>
  </si>
  <si>
    <t>Štampane koverte sa otvorom za adresu</t>
  </si>
  <si>
    <t>Štampane koverte bez otvora za adresu</t>
  </si>
  <si>
    <t>Štampane koverte za rendgenske snimke</t>
  </si>
  <si>
    <t>Papir za beleške</t>
  </si>
  <si>
    <t>Vizit karte</t>
  </si>
  <si>
    <t>Kutije za vizit karte</t>
  </si>
  <si>
    <t>Kartice sa kratkim tekstom pozdrava ili zahvaljivanja</t>
  </si>
  <si>
    <t>Kuponi</t>
  </si>
  <si>
    <t>Oznake i nalepnice</t>
  </si>
  <si>
    <t>Oznake i nalepnice sa bar-kodom</t>
  </si>
  <si>
    <t>Etikete i cedulje za prtljag</t>
  </si>
  <si>
    <t>Oznake za zaštitu od krađe</t>
  </si>
  <si>
    <t>Bonovi za ishranu</t>
  </si>
  <si>
    <t>Upijajući jastučići</t>
  </si>
  <si>
    <t>Redovi vožnje</t>
  </si>
  <si>
    <t>Zidni planeri</t>
  </si>
  <si>
    <t>Kalendari</t>
  </si>
  <si>
    <t>Držači za dnevnike</t>
  </si>
  <si>
    <t>Računarska oprema i materijal</t>
  </si>
  <si>
    <t>Mašine za obradu podataka (hardver)</t>
  </si>
  <si>
    <t>Centralni (mejnfrejm) računar</t>
  </si>
  <si>
    <t>Super računar</t>
  </si>
  <si>
    <t>Centralni (mejnfrejm) hardver</t>
  </si>
  <si>
    <t>Računarske platforme</t>
  </si>
  <si>
    <t>Računarske konfiguracije</t>
  </si>
  <si>
    <t>Centralne procesorske jedinice (CPU) ili procesori</t>
  </si>
  <si>
    <t>Hardver za mini-računare</t>
  </si>
  <si>
    <t>Centralne  jedinice za mini-računare</t>
  </si>
  <si>
    <t>Personalni računari</t>
  </si>
  <si>
    <t>Prenosivi računari</t>
  </si>
  <si>
    <t>Tablet računari</t>
  </si>
  <si>
    <t>Stoni računari (desktop)</t>
  </si>
  <si>
    <t>Centralne procesorske jedinice za personalne računare</t>
  </si>
  <si>
    <t>Džepni računari</t>
  </si>
  <si>
    <t>Radne stanice</t>
  </si>
  <si>
    <t>Hardver za mikroračunare</t>
  </si>
  <si>
    <t>Centralne procesorske jedinice za mikroračunare</t>
  </si>
  <si>
    <t>Magnetni ili optički čitači</t>
  </si>
  <si>
    <t>Optički čitači</t>
  </si>
  <si>
    <t>Skeneri za računare</t>
  </si>
  <si>
    <t>Oprema za optičko prepoznavanje karaktera</t>
  </si>
  <si>
    <t>Čitači bar-kodova</t>
  </si>
  <si>
    <t>Čitači magnetnih kartica</t>
  </si>
  <si>
    <t>Čitači bušenih kartica</t>
  </si>
  <si>
    <t>Oprema za digitalnu kartografiju</t>
  </si>
  <si>
    <t>Digitalne katastarske karte</t>
  </si>
  <si>
    <t>Računarska oprema</t>
  </si>
  <si>
    <t>Kompjuterski ekrani i konzole</t>
  </si>
  <si>
    <t>Kompjuterski terminali</t>
  </si>
  <si>
    <t>Konzole</t>
  </si>
  <si>
    <t>Ekrani</t>
  </si>
  <si>
    <t>Ravni ekrani</t>
  </si>
  <si>
    <t>Monitori sa ekranom na dodir</t>
  </si>
  <si>
    <t>Periferna oprema</t>
  </si>
  <si>
    <t>Štampači i ploteri</t>
  </si>
  <si>
    <t>Laserski štampači</t>
  </si>
  <si>
    <t>Matrični štampači</t>
  </si>
  <si>
    <t>Grafički kolor štampači</t>
  </si>
  <si>
    <t>Ploteri</t>
  </si>
  <si>
    <t>Mlazni štampači (ink-džet)</t>
  </si>
  <si>
    <t>Enkoderi</t>
  </si>
  <si>
    <t>Centralna kontrolna jedinica</t>
  </si>
  <si>
    <t>Uređaji za memorisanje i čitanje medija</t>
  </si>
  <si>
    <t>Računarske memorijske jedinice</t>
  </si>
  <si>
    <t>Memorijske jedinice sa magnetnom karticom</t>
  </si>
  <si>
    <t>Memorijske jedinice sa magnetnom trakom</t>
  </si>
  <si>
    <t>Memorijske jedinice sa magnetnim diskom</t>
  </si>
  <si>
    <t>Flopi diskovi</t>
  </si>
  <si>
    <t>Hard diskovi</t>
  </si>
  <si>
    <t>Memorijski uređaji sa direktnim pristupom (DASD)</t>
  </si>
  <si>
    <t>Redundantni niz nezavisnih diskova (RAID)</t>
  </si>
  <si>
    <t>Optički diskovi</t>
  </si>
  <si>
    <t>Čitač i/ili rezač za kompakt disk</t>
  </si>
  <si>
    <t>Čitač i/ili rezač za digitalni višenamenski disk (DVD)</t>
  </si>
  <si>
    <t>Čitač i/ili rezač za kompakt disk (CD) i digitalni višenamenski disk (DVD)</t>
  </si>
  <si>
    <t>Strujeća traka (strimeri)</t>
  </si>
  <si>
    <t>Oprema za rukovanje kasetama</t>
  </si>
  <si>
    <t>Kolutovi za magnetne trake</t>
  </si>
  <si>
    <t>Uređaji za fleš memoriju</t>
  </si>
  <si>
    <t>Jedinica za upravljanje diskom</t>
  </si>
  <si>
    <t>Čitači pametnih kartica</t>
  </si>
  <si>
    <t>Čitači otisaka prstiju</t>
  </si>
  <si>
    <t>Kombinovani čitači pametnih kartica i otisaka prstiju</t>
  </si>
  <si>
    <t>Medijumi za smeštanje podataka</t>
  </si>
  <si>
    <t>Magnetni diskovi</t>
  </si>
  <si>
    <t>Kompakt diskovi (CD)</t>
  </si>
  <si>
    <t>Digitalni višenamenski diskovi (DVD)</t>
  </si>
  <si>
    <t>Memorijski medijumi</t>
  </si>
  <si>
    <t>Fleš memorija</t>
  </si>
  <si>
    <t>Magnetne trake</t>
  </si>
  <si>
    <t>Razna računarska oprema</t>
  </si>
  <si>
    <t>Oprema za proširenje memorije</t>
  </si>
  <si>
    <t>Radna memorija (RAM)</t>
  </si>
  <si>
    <t>Dinamička radna memorija (DRAM)</t>
  </si>
  <si>
    <t>Statična radna memorija (SRAM)</t>
  </si>
  <si>
    <t>Sinhrona dinamička radna memorija (SDRAM)</t>
  </si>
  <si>
    <t>Rambus dinamička radna memorija (RDRAM)</t>
  </si>
  <si>
    <t>Sinhrona grafička radna memorija (SGRAM)</t>
  </si>
  <si>
    <t>Pasivna memorija (ROM)</t>
  </si>
  <si>
    <t>Programibilna pasivna memorija (PROM)</t>
  </si>
  <si>
    <t>Izbrisiva programibilna pasivna memorija (EPROM)</t>
  </si>
  <si>
    <t>Elektronski izbrisiva programibilna pasivna memorija (EEPROM)</t>
  </si>
  <si>
    <t>Oprema za obradu podataka</t>
  </si>
  <si>
    <t>Delovi, pribor i materijal za računare</t>
  </si>
  <si>
    <t>Delovi računara</t>
  </si>
  <si>
    <t>Mrežni interfejsi</t>
  </si>
  <si>
    <t>Računarski ulazi (portovi)</t>
  </si>
  <si>
    <t>Serijski infracrveni ulazi (portovi)</t>
  </si>
  <si>
    <t>Računarske kartice</t>
  </si>
  <si>
    <t>Elektronske kartice</t>
  </si>
  <si>
    <t>USB  interfejsi</t>
  </si>
  <si>
    <t>PCMCIA adapteri i interfejsi</t>
  </si>
  <si>
    <t>Grafičke kartice</t>
  </si>
  <si>
    <t>Kartice mrežnog interfejsa</t>
  </si>
  <si>
    <t>Audio kartice</t>
  </si>
  <si>
    <t>Matične ploče</t>
  </si>
  <si>
    <t>Pribor za računare</t>
  </si>
  <si>
    <t>Antirefleksijski ekrani</t>
  </si>
  <si>
    <t>Podloge za miša</t>
  </si>
  <si>
    <t>Priručna memorija</t>
  </si>
  <si>
    <t>Veb kamera</t>
  </si>
  <si>
    <t>Pribor za čišćenje računara</t>
  </si>
  <si>
    <t>Kompleti za čišćenje računara</t>
  </si>
  <si>
    <t>Čistač prašine pod pritiskom</t>
  </si>
  <si>
    <t>Pokrivači za zaštitu od prašine za računarsku opremu</t>
  </si>
  <si>
    <t>Držači za postavljanje monitora na zid</t>
  </si>
  <si>
    <t>Torbe za nošenje prenosnih računara</t>
  </si>
  <si>
    <t>Pribor za napajanje električnom energijom</t>
  </si>
  <si>
    <t>Oslonci na tastaturi za ručni zglob</t>
  </si>
  <si>
    <t>Zaštita za tastaturu</t>
  </si>
  <si>
    <t>Materijal za računare</t>
  </si>
  <si>
    <t>Kasete sa vrstama slova za štampače</t>
  </si>
  <si>
    <t>Diskete</t>
  </si>
  <si>
    <t>Kertridži sa digitalnom audio trakom (DAT)</t>
  </si>
  <si>
    <t>Kertriddži sa digitalnom linearnom trakom (DLT)</t>
  </si>
  <si>
    <t>Kertridži sa podacima</t>
  </si>
  <si>
    <t>Kertridži otvorenog tipa sa linearnom trakom (LTO)</t>
  </si>
  <si>
    <t>Kertridži za snimanje</t>
  </si>
  <si>
    <t>CD-ROM</t>
  </si>
  <si>
    <t>Pribor za unošenje podataka</t>
  </si>
  <si>
    <t>Računarski miš</t>
  </si>
  <si>
    <t>Palice za igranje (džojstik)</t>
  </si>
  <si>
    <t>Svetlosne olovke</t>
  </si>
  <si>
    <t>Pokretne kuglice (trekbol)</t>
  </si>
  <si>
    <t>Grafičke table</t>
  </si>
  <si>
    <t>Računarske tastature</t>
  </si>
  <si>
    <t>Tastature na programiranje (programibilne)</t>
  </si>
  <si>
    <t>Brajove tastature</t>
  </si>
  <si>
    <t>Električni senzori</t>
  </si>
  <si>
    <t>Ulazne jedinice</t>
  </si>
  <si>
    <t>Oprema za automatizaciju biblioteka</t>
  </si>
  <si>
    <t>Električne mašine, aparati, oprema i potrošni materijal; rasveta</t>
  </si>
  <si>
    <t>Električni motori, generatori i transformatori</t>
  </si>
  <si>
    <t>Električni motori</t>
  </si>
  <si>
    <t>Adapteri</t>
  </si>
  <si>
    <t>Generatori</t>
  </si>
  <si>
    <t>Generatorski agregati</t>
  </si>
  <si>
    <t>Generatorski agregati sa motorima na paljenje pomoću kompresije</t>
  </si>
  <si>
    <t>Električni pretvarači</t>
  </si>
  <si>
    <t>Električni rotacioni pretvarači (konvertori)</t>
  </si>
  <si>
    <t>Generatorski agregati sa motorima na paljenje pomoću svećice</t>
  </si>
  <si>
    <t>Generatori na energiju vetra</t>
  </si>
  <si>
    <t>Vetrenjače</t>
  </si>
  <si>
    <t>Turbine na vetar</t>
  </si>
  <si>
    <t>Generatori sa turbinom na vetar</t>
  </si>
  <si>
    <t>Turbinski rotori</t>
  </si>
  <si>
    <t>Farma vetrenjača</t>
  </si>
  <si>
    <t>Generatorske jedinice</t>
  </si>
  <si>
    <t>Gorive ćelije</t>
  </si>
  <si>
    <t>Generatori sa parnom turbinom i srodni uređaji</t>
  </si>
  <si>
    <t>Turboagregati</t>
  </si>
  <si>
    <t>Upravljački uređaji za turbinske generatore</t>
  </si>
  <si>
    <t>Dinamo-mašine</t>
  </si>
  <si>
    <t>Generator za vanredne situacije</t>
  </si>
  <si>
    <t>Turbogenerator</t>
  </si>
  <si>
    <t>Alternatori (generatori naizmenične struje)</t>
  </si>
  <si>
    <t>Jednofazni motori</t>
  </si>
  <si>
    <t>Pobuđivači</t>
  </si>
  <si>
    <t>Anode</t>
  </si>
  <si>
    <t>Višefazni motori</t>
  </si>
  <si>
    <t>Rashladni tornjevi</t>
  </si>
  <si>
    <t>Uređaji za hlađenje vode</t>
  </si>
  <si>
    <t>Prigušnice za sijalice ili cevi sa pražnjenjem</t>
  </si>
  <si>
    <t>Statički pretvarači</t>
  </si>
  <si>
    <t>Ispravljači</t>
  </si>
  <si>
    <t>Uređaji za neprekidno napajanje električnom energijom</t>
  </si>
  <si>
    <t>Invertori (pretvarači)</t>
  </si>
  <si>
    <t>Uređaji za napajanje električnom energijom sa prekidima</t>
  </si>
  <si>
    <t>Induktori</t>
  </si>
  <si>
    <t>Punjači</t>
  </si>
  <si>
    <t>Punjači baterija</t>
  </si>
  <si>
    <t>Superpunjač</t>
  </si>
  <si>
    <t>Turbopunjač</t>
  </si>
  <si>
    <t>Delovi elektromotora, generatora i transformatora</t>
  </si>
  <si>
    <t>Delovi elektromotora i generatora</t>
  </si>
  <si>
    <t>Dojavni sistemi</t>
  </si>
  <si>
    <t>Gasni rashladni sistemi</t>
  </si>
  <si>
    <t>Rotori za generator</t>
  </si>
  <si>
    <t>Sistemi za primarnu vodu</t>
  </si>
  <si>
    <t>Sistemi za zaptivna ulja</t>
  </si>
  <si>
    <t>Sistemi za rashladnu vodu za stator</t>
  </si>
  <si>
    <t>Delovi generatora pare</t>
  </si>
  <si>
    <t>Delovi generatora gasa</t>
  </si>
  <si>
    <t>Sistemi za kontrolu napona</t>
  </si>
  <si>
    <t>Delovi transformatora, induktora i statičkih pretvarača</t>
  </si>
  <si>
    <t>Delovi kondenzatora</t>
  </si>
  <si>
    <t>Transformatori</t>
  </si>
  <si>
    <t>Transformatori sa tečnim dielektrikom</t>
  </si>
  <si>
    <t>Naponski transformatori</t>
  </si>
  <si>
    <t>Merni transformator</t>
  </si>
  <si>
    <t>Transformatori za napajanje</t>
  </si>
  <si>
    <t>Aparati za kontrolu i distribuciju električne energije</t>
  </si>
  <si>
    <t>Električni aparati za uključivanje i isključivanje ili zaštitu strujnih kola</t>
  </si>
  <si>
    <t>Table i ormarići za osigurače</t>
  </si>
  <si>
    <t>Table za električne aparate</t>
  </si>
  <si>
    <t>Kontrolne table</t>
  </si>
  <si>
    <t>Ormarići za osigurače</t>
  </si>
  <si>
    <t>Osigurači</t>
  </si>
  <si>
    <t>Nožasti osigurači</t>
  </si>
  <si>
    <t>Blokovi osigurača</t>
  </si>
  <si>
    <t>Žice osigurača</t>
  </si>
  <si>
    <t>Stezaljke osigurača</t>
  </si>
  <si>
    <t>Prekidači snage strujnih kola</t>
  </si>
  <si>
    <t>Mrežni prekidači strujnih kola za nadzemne vodove</t>
  </si>
  <si>
    <t>Ispitivači strujnih kola</t>
  </si>
  <si>
    <t>Prekidači strujnih kola sa elektro magnetnim pogonom</t>
  </si>
  <si>
    <t>Minijaturni prekidači strujnih kola</t>
  </si>
  <si>
    <t>Razvodna oprema</t>
  </si>
  <si>
    <t>Razvodne kutije</t>
  </si>
  <si>
    <t>Distributivni transformatori</t>
  </si>
  <si>
    <t>Razvodni ormar za kablove</t>
  </si>
  <si>
    <t>Razvodni sistem</t>
  </si>
  <si>
    <t>Sklopni uređaji</t>
  </si>
  <si>
    <t>Sklopke</t>
  </si>
  <si>
    <t>Rastavljači</t>
  </si>
  <si>
    <t>Sklopka za uzemljenje</t>
  </si>
  <si>
    <t>Sigurnosne sklopke</t>
  </si>
  <si>
    <t>Sklopke za regulisanje jačine svetla (dimer)</t>
  </si>
  <si>
    <t>Rotacione sklopke</t>
  </si>
  <si>
    <t>Sklopke na pritisak</t>
  </si>
  <si>
    <t>Pregibni (polužni) prekidač</t>
  </si>
  <si>
    <t>Klizne sklopke</t>
  </si>
  <si>
    <t>Sklopke za ograničenje (limitatori)</t>
  </si>
  <si>
    <t>Prekidač rastavljač</t>
  </si>
  <si>
    <t>Prekidačke instalacije za spoljnu montažu</t>
  </si>
  <si>
    <t>Prekidač za osigurače</t>
  </si>
  <si>
    <t>Električne razvodne table</t>
  </si>
  <si>
    <t>Distributivne razvodne table</t>
  </si>
  <si>
    <t>Srednjenaponske razvodne table</t>
  </si>
  <si>
    <t>Naponski limitatori</t>
  </si>
  <si>
    <t>Odvodnici prenapona</t>
  </si>
  <si>
    <t>Oprema za zaštitu od atmosferskih pražnjenja</t>
  </si>
  <si>
    <t>Gromobrani</t>
  </si>
  <si>
    <t>Prigušivači prenapona</t>
  </si>
  <si>
    <t>Sabirnice</t>
  </si>
  <si>
    <t>Zaštitne kutije</t>
  </si>
  <si>
    <t>Komponente strujnih kola</t>
  </si>
  <si>
    <t>Električni releji</t>
  </si>
  <si>
    <t>Releji snage</t>
  </si>
  <si>
    <t>Releji opšte namene</t>
  </si>
  <si>
    <t>Releji za utičnicu</t>
  </si>
  <si>
    <t>Releji za naizmeničnu struju</t>
  </si>
  <si>
    <t>Živini releji</t>
  </si>
  <si>
    <t>Vremenski releji</t>
  </si>
  <si>
    <t>Releji za preopterećenja</t>
  </si>
  <si>
    <t>Nosači lampi (lire)</t>
  </si>
  <si>
    <t>Spojni i kontaktni elementi</t>
  </si>
  <si>
    <t>Utikači i utičnice</t>
  </si>
  <si>
    <t>Koaksijalni konektori</t>
  </si>
  <si>
    <t>Konektorske kutije</t>
  </si>
  <si>
    <t>Priključni kablovi</t>
  </si>
  <si>
    <t>Terminali</t>
  </si>
  <si>
    <t>Regulatori jačine svetla  (dimeri)</t>
  </si>
  <si>
    <t>Spojne kutije</t>
  </si>
  <si>
    <t>Kablovske spojnice</t>
  </si>
  <si>
    <t>Produžni kablovi</t>
  </si>
  <si>
    <t>Delovi aparata za distribuciju i upravljanje električnom energijom</t>
  </si>
  <si>
    <t>Izolovana žica i kablovi</t>
  </si>
  <si>
    <t>Električna mreža</t>
  </si>
  <si>
    <t>Mrežne konekcije</t>
  </si>
  <si>
    <t>Kablovi za distribuciju električne energije</t>
  </si>
  <si>
    <t>Elektroenergetski vodovi</t>
  </si>
  <si>
    <t>Nadzemni energetski vodovi</t>
  </si>
  <si>
    <t>Niskonaponski i srednjenaponski kablovi</t>
  </si>
  <si>
    <t>Niskonaponski kablovi</t>
  </si>
  <si>
    <t>Srednjenaponski kablovi</t>
  </si>
  <si>
    <t>Visokonaponski kablovi</t>
  </si>
  <si>
    <t>Kablovi za polaganje u vodi</t>
  </si>
  <si>
    <t>Kablovi za polaganje u moru</t>
  </si>
  <si>
    <t>Kablovi sa plaštom</t>
  </si>
  <si>
    <t>Signalni kablovi</t>
  </si>
  <si>
    <t>Koaksijalni kablovi</t>
  </si>
  <si>
    <t>Pribor za izolovane kablove</t>
  </si>
  <si>
    <t>Kalemovi za izolovane kablove (kablovske bobine)</t>
  </si>
  <si>
    <t>Kablovske račve</t>
  </si>
  <si>
    <t>Kablovske zaptivke</t>
  </si>
  <si>
    <t>Provodnici za prenošenje i kontrolu podataka</t>
  </si>
  <si>
    <t>Provodnici za kontrolu pristupa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Nikl-kadmijum akumulatori</t>
  </si>
  <si>
    <t>Nikl-gvožđe akumulatori</t>
  </si>
  <si>
    <t>Litijumski akumulatori</t>
  </si>
  <si>
    <t>Baterije</t>
  </si>
  <si>
    <t>Rasvetna oprema i električne svetiljke</t>
  </si>
  <si>
    <t>Električne sijalice sa vlaknima</t>
  </si>
  <si>
    <t>Zatvorene reflektorske lampe</t>
  </si>
  <si>
    <t>Halogene sijalice sa volframovim vlaknima</t>
  </si>
  <si>
    <t>Halogene sijalice, linearne</t>
  </si>
  <si>
    <t>Halogene sijalice, dvokontaktne</t>
  </si>
  <si>
    <t>Halogene sijalice, dvobojne</t>
  </si>
  <si>
    <t>Sijalice sa pražnjenjem</t>
  </si>
  <si>
    <t>Ultraljubičaste sijalice</t>
  </si>
  <si>
    <t>Infracrvene sijalice</t>
  </si>
  <si>
    <t>Lučne sijalice</t>
  </si>
  <si>
    <t>Svetla za signalizaciju</t>
  </si>
  <si>
    <t>Projektorska svetla</t>
  </si>
  <si>
    <t>Svetlosna oprema za vanredne situacije</t>
  </si>
  <si>
    <t>Lampe sa zaštitom od vetra (fenjeri)</t>
  </si>
  <si>
    <t>Svetleća palica</t>
  </si>
  <si>
    <t>Krovna svetla</t>
  </si>
  <si>
    <t>Sijalice sa živinom parom</t>
  </si>
  <si>
    <t>Reflektori (searchlight)</t>
  </si>
  <si>
    <t>Sijalice sa vlaknom i neonske sijalice</t>
  </si>
  <si>
    <t>Sijalice sa vlaknom</t>
  </si>
  <si>
    <t>Neonske sijalice</t>
  </si>
  <si>
    <t>Lampe i druga svetleća tela</t>
  </si>
  <si>
    <t>Lampe</t>
  </si>
  <si>
    <t>Lampe za postavljanje na sto</t>
  </si>
  <si>
    <t>Lampe za postavljanje na pod</t>
  </si>
  <si>
    <t>Prenosne električne svetiljke</t>
  </si>
  <si>
    <t>Svetla za upozorenje</t>
  </si>
  <si>
    <t>Baterijske lampe</t>
  </si>
  <si>
    <t>Prenosne električne svetiljke koje mogu ponovo da se pune</t>
  </si>
  <si>
    <t>Svetiljljke za novogodišnje jelke</t>
  </si>
  <si>
    <t>Osvetljeni znaci i pločice sa imenima</t>
  </si>
  <si>
    <t>Reklamna neonska svetla</t>
  </si>
  <si>
    <t>Znaci sa stalnim obaveštenjima</t>
  </si>
  <si>
    <t>Osvetljene pločice sa natpisima</t>
  </si>
  <si>
    <t>Plafonska ili zidna svetleća tela</t>
  </si>
  <si>
    <t>Plafonska svetleća tela</t>
  </si>
  <si>
    <t>Lampe za hirurške sale</t>
  </si>
  <si>
    <t>Plafonska svetla</t>
  </si>
  <si>
    <t>Zidna svetleća tela</t>
  </si>
  <si>
    <t>Zidna svetla</t>
  </si>
  <si>
    <t>Reflektori (spotlight)</t>
  </si>
  <si>
    <t>Spoljna rasveta</t>
  </si>
  <si>
    <t>Lanterne</t>
  </si>
  <si>
    <t>Sistemi rasvete</t>
  </si>
  <si>
    <t>Rasveta perona</t>
  </si>
  <si>
    <t>Rasveta u domaćinstvu</t>
  </si>
  <si>
    <t>Podvodna rasveta</t>
  </si>
  <si>
    <t>Delovi lampi i svetleće opreme</t>
  </si>
  <si>
    <t>Svetlosne sijalice</t>
  </si>
  <si>
    <t>Električne cevi</t>
  </si>
  <si>
    <t>Delovi lampi i svetlećih tela</t>
  </si>
  <si>
    <t>Cevaste sijalice</t>
  </si>
  <si>
    <t>Fluorescentne cevaste sijalice</t>
  </si>
  <si>
    <t>Kompaktne fluorescentne cevaste sijalice</t>
  </si>
  <si>
    <t>Svetleći prstenovi</t>
  </si>
  <si>
    <t>Fluoroscentni svetleći prstenovi</t>
  </si>
  <si>
    <t>Okrugle svetiljke</t>
  </si>
  <si>
    <t>Kompaktne fluorescentne okrugle svetiljke</t>
  </si>
  <si>
    <t>Sijalična grla</t>
  </si>
  <si>
    <t>Starteri za sijalice</t>
  </si>
  <si>
    <t>Starteri za fluorescentne sijalice</t>
  </si>
  <si>
    <t>Reaktori za sijalice</t>
  </si>
  <si>
    <t>Reaktori za fluorescentne sijalice</t>
  </si>
  <si>
    <t>Poklopci za svetiljke</t>
  </si>
  <si>
    <t>Držači za svetiljke</t>
  </si>
  <si>
    <t>Fluorescentna svetla</t>
  </si>
  <si>
    <t>Fluorescentne cevi</t>
  </si>
  <si>
    <t>Sijalice i fluorescentne svetiljke</t>
  </si>
  <si>
    <t>Električna oprema i aparati</t>
  </si>
  <si>
    <t>Električna oprema za motore i vozila</t>
  </si>
  <si>
    <t>Setovi provodnika</t>
  </si>
  <si>
    <t>Električna instalacija za motore</t>
  </si>
  <si>
    <t>Elektropokretači</t>
  </si>
  <si>
    <t>Električna oprema za signalizaciju za motore</t>
  </si>
  <si>
    <t>Treptači blinkeri</t>
  </si>
  <si>
    <t>Aparati za zvučnu ili vizuelnu signalizaciju</t>
  </si>
  <si>
    <t>Alarmni aparati za zaštitu od krađe ili požara</t>
  </si>
  <si>
    <t>Sistemi za otkrivanje požara</t>
  </si>
  <si>
    <t>Alarmni sistemi za dojavu požara</t>
  </si>
  <si>
    <t>Alarmni sistemi za zaštitu od krađe</t>
  </si>
  <si>
    <t>Magneti</t>
  </si>
  <si>
    <t>Mašine i aparati sa pojedinačnim funkcijama</t>
  </si>
  <si>
    <t>Elektronski aparati za detekciju</t>
  </si>
  <si>
    <t>Aparati za detekciju metalnih cevi</t>
  </si>
  <si>
    <t>Aparati za detekciju mina</t>
  </si>
  <si>
    <t>Aparati za detekciju plastičnih masa</t>
  </si>
  <si>
    <t>Aparati za detekciju nemetalnih predmeta</t>
  </si>
  <si>
    <t>Aparati za detekciju drveta</t>
  </si>
  <si>
    <t>Akceleratori čestica</t>
  </si>
  <si>
    <t>Linearni akceleratori</t>
  </si>
  <si>
    <t>Razni uređaji za snjimanje podataka</t>
  </si>
  <si>
    <t>Fliper mašine</t>
  </si>
  <si>
    <t>Pribor za izolaciju</t>
  </si>
  <si>
    <t>Elektro-izolacione trake (izolir traka)</t>
  </si>
  <si>
    <t>Ugljene elektrode</t>
  </si>
  <si>
    <t>Električni delovi mašina ili aparata</t>
  </si>
  <si>
    <t>Stakleni omotači i katodne cevi</t>
  </si>
  <si>
    <t>Stakleni omotači</t>
  </si>
  <si>
    <t>Katodne cevi</t>
  </si>
  <si>
    <t>Električni materijal i pribor</t>
  </si>
  <si>
    <t>Električni pribor</t>
  </si>
  <si>
    <t>Električni kontakti</t>
  </si>
  <si>
    <t>Električne pumpe</t>
  </si>
  <si>
    <t>Električna kola</t>
  </si>
  <si>
    <t>Električne komponente</t>
  </si>
  <si>
    <t>Električni materijali</t>
  </si>
  <si>
    <t>Materijali za proizvodnju elektriciteta</t>
  </si>
  <si>
    <t>Elektro ormani</t>
  </si>
  <si>
    <t>Poklopci elektro ormana</t>
  </si>
  <si>
    <t>Instrument table</t>
  </si>
  <si>
    <t>Instrumenti i oprema za upravljanje</t>
  </si>
  <si>
    <t>Miksete</t>
  </si>
  <si>
    <t>Paneli grafičkih displeja</t>
  </si>
  <si>
    <t>Srednjenaponska oprema</t>
  </si>
  <si>
    <t>Srednjenaponske ploče</t>
  </si>
  <si>
    <t>Oprema za dalekovode</t>
  </si>
  <si>
    <t>Stubovi dalekovoda</t>
  </si>
  <si>
    <t>Električna oprema za vanredne situacije</t>
  </si>
  <si>
    <t>Sistemi za rezervno napajanje</t>
  </si>
  <si>
    <t>Sistemi za isključivanje napajanja u vanrednim situacijama</t>
  </si>
  <si>
    <t>Sistemi za napajanje u vanrednim situacijama</t>
  </si>
  <si>
    <t>Oprema za podstanice</t>
  </si>
  <si>
    <t>Elektronski, elektromehanički i elektrotehnički materijal</t>
  </si>
  <si>
    <t>Elektronska oprema</t>
  </si>
  <si>
    <t>Elektronski materijal</t>
  </si>
  <si>
    <t>Elektronske komponente</t>
  </si>
  <si>
    <t>Primopredajnici</t>
  </si>
  <si>
    <t>Pretvarači (transduktori)</t>
  </si>
  <si>
    <t>Otpornici</t>
  </si>
  <si>
    <t>Električni otpornici</t>
  </si>
  <si>
    <t>Elektrode</t>
  </si>
  <si>
    <t>Električni kondenzatori</t>
  </si>
  <si>
    <t>Konstantni kondenzatori</t>
  </si>
  <si>
    <t>Promenljivi ili podesivi kondenzatori</t>
  </si>
  <si>
    <t>Banke kondenzatora</t>
  </si>
  <si>
    <t>Mreže kondenzatora</t>
  </si>
  <si>
    <t>Elektronske table za prikazivanje rezultata</t>
  </si>
  <si>
    <t>Elektronski sistemi za merenje vremena</t>
  </si>
  <si>
    <t>Sistem za evidenciju prisutnosti</t>
  </si>
  <si>
    <t>Elektronske cevi</t>
  </si>
  <si>
    <t>Katodne cevi za televizijske prijemnike</t>
  </si>
  <si>
    <t>Cevi za televizijske kamere</t>
  </si>
  <si>
    <t>Mikrotalasne cevi i oprema</t>
  </si>
  <si>
    <t>Magnetroni</t>
  </si>
  <si>
    <t>Mikrotalasna oprema</t>
  </si>
  <si>
    <t>Mikrotalasna radio oprema</t>
  </si>
  <si>
    <t>Klistroni</t>
  </si>
  <si>
    <t>Vakuumske cevi</t>
  </si>
  <si>
    <t>Prijemne ili pojačavačke cevi</t>
  </si>
  <si>
    <t>Delovi elektronskih sklopova</t>
  </si>
  <si>
    <t>Delovi električnih kondenzatora</t>
  </si>
  <si>
    <t>Delovi električnih otpornika, reostata i potenciometara</t>
  </si>
  <si>
    <t>Delovi elektronskih cevi</t>
  </si>
  <si>
    <t>Mikroelektronske mašine i aparati i mikrosistemi</t>
  </si>
  <si>
    <t>Mikroelektronske mašine i aparati</t>
  </si>
  <si>
    <t>Elektronska integrisana kola i mikrosklopovi</t>
  </si>
  <si>
    <t>Telefonske kartice</t>
  </si>
  <si>
    <t>SIM kartice</t>
  </si>
  <si>
    <t>Kartice sa integrisanim kolima</t>
  </si>
  <si>
    <t>Integrisana elektronska kola</t>
  </si>
  <si>
    <t>Mikrosklopovi</t>
  </si>
  <si>
    <t>Mikroprocesori</t>
  </si>
  <si>
    <t>Paketi integrisanih kola</t>
  </si>
  <si>
    <t>Utičnice ili ugradni elementi za integrisana kola</t>
  </si>
  <si>
    <t>Poklopci za integrisana kola</t>
  </si>
  <si>
    <t>Mikrosistemi</t>
  </si>
  <si>
    <t>Štampana kola</t>
  </si>
  <si>
    <t>Opremljene ploče sa štampanim kolima</t>
  </si>
  <si>
    <t>Neopremljene ploče sa štampanim kolima</t>
  </si>
  <si>
    <t>Poluprovodnici</t>
  </si>
  <si>
    <t>Fotonaponske ćelije</t>
  </si>
  <si>
    <t>Tiristori</t>
  </si>
  <si>
    <t>Diak elementi</t>
  </si>
  <si>
    <t>Triak elementi</t>
  </si>
  <si>
    <t>Spregnuti optički izolatori</t>
  </si>
  <si>
    <t>Kristalni oscilatori</t>
  </si>
  <si>
    <t>Diode</t>
  </si>
  <si>
    <t>Dieode za emitovanje svetlosti (LED)</t>
  </si>
  <si>
    <t>Mikrotalasne ili diode za male signale</t>
  </si>
  <si>
    <t>Zener (otporne) diode</t>
  </si>
  <si>
    <t>Šotki diode</t>
  </si>
  <si>
    <t>Tunelske diode</t>
  </si>
  <si>
    <t>Fotoosetljive diode</t>
  </si>
  <si>
    <t>Energetske ili solarne diode</t>
  </si>
  <si>
    <t>Laserske diode</t>
  </si>
  <si>
    <t>Radiofrekvencijske (RF) diode</t>
  </si>
  <si>
    <t>Tranzistori</t>
  </si>
  <si>
    <t>Fotoosetljivi tranzistori</t>
  </si>
  <si>
    <t>Tranzistori sa efektom polja (FET)</t>
  </si>
  <si>
    <t>Metal oksid popuprovodnički tranzistori sa efektom polja (MOSFET)</t>
  </si>
  <si>
    <t>Tranzistorski čipovi</t>
  </si>
  <si>
    <t>Bipolarni darlington ili radiofrekvencijski (RF) tranzistori</t>
  </si>
  <si>
    <t>Jednospojni tranzistori</t>
  </si>
  <si>
    <t>Bipolarni tranzistori sa izolovanim gejtom (IGBT)</t>
  </si>
  <si>
    <t>Spojni tranzistori sa efektom polja (JFET)</t>
  </si>
  <si>
    <t>Bipolarni spojni tranzistori (BIT)</t>
  </si>
  <si>
    <t>Montirani piezoelektrični kristali</t>
  </si>
  <si>
    <t>Elektromehanička oprema</t>
  </si>
  <si>
    <t>Elektrotehnička oprema</t>
  </si>
  <si>
    <t>Elektrotehnički materijal</t>
  </si>
  <si>
    <t>Moduli</t>
  </si>
  <si>
    <t>Radio, televizijska, komunikaciona i srodna oprema</t>
  </si>
  <si>
    <t>Predajnici za radio-telefoniju, radio-telegrafiju, radio-difuziju i televiziju</t>
  </si>
  <si>
    <t>Oprema za radio difuziju</t>
  </si>
  <si>
    <t>Produkcijska oprema za radio difuziju</t>
  </si>
  <si>
    <t>Televizijski predajnici bez prijemnika</t>
  </si>
  <si>
    <t>Radio farovi</t>
  </si>
  <si>
    <t>Mašine za kodiranje video signala</t>
  </si>
  <si>
    <t>Predajnici video signala</t>
  </si>
  <si>
    <t>Predajnici za televiziju</t>
  </si>
  <si>
    <t>Radio predajnici sa prijemnikom</t>
  </si>
  <si>
    <t>Aparati za sistem zatvorene televizije</t>
  </si>
  <si>
    <t>Oprema za video konferencije</t>
  </si>
  <si>
    <t>Radio frekvencijske pojačavačke stanice</t>
  </si>
  <si>
    <t>Kamere za sistem zatvorene televizije</t>
  </si>
  <si>
    <t>Sistem zatvorene televizije za nadzor</t>
  </si>
  <si>
    <t>Radio-telefoni</t>
  </si>
  <si>
    <t>Mobilne primopredajne radio stanice (voki-toki aparati)</t>
  </si>
  <si>
    <t>Televizijske kamere</t>
  </si>
  <si>
    <t>Mobilni telefoni</t>
  </si>
  <si>
    <t>Telefoni za automobile</t>
  </si>
  <si>
    <t>Setovi za telefoniranje bez držanja u ruci („hands-free“)</t>
  </si>
  <si>
    <t>GSM telefoni</t>
  </si>
  <si>
    <t>Mobilni telefoni koji se koriste bez držanja u ruci</t>
  </si>
  <si>
    <t>Bežični mobilni telefoni koji se koriste bez držanja u ruci</t>
  </si>
  <si>
    <t>Oprema za prenos podataka</t>
  </si>
  <si>
    <t>Digitalni aparati za prenos</t>
  </si>
  <si>
    <t>Televizijski i radio prijemnici i uređaji za snimanje ili reprodukciju zvuka ili slike</t>
  </si>
  <si>
    <t>Prijemnici za radio difuziju</t>
  </si>
  <si>
    <t>Televizijska i audiovizuelna oprema</t>
  </si>
  <si>
    <t>Oprema za televizijsku projekciju</t>
  </si>
  <si>
    <t>Filmska oprema</t>
  </si>
  <si>
    <t>Audiovizuelna oprema</t>
  </si>
  <si>
    <t>Audiovizuelni materijal</t>
  </si>
  <si>
    <t>Multimedijska oprema</t>
  </si>
  <si>
    <t>Video monitori</t>
  </si>
  <si>
    <t>Video monitori u boji</t>
  </si>
  <si>
    <t>Monohromatski video monitori</t>
  </si>
  <si>
    <t>Video oprema</t>
  </si>
  <si>
    <t>Oprema za reprodukciju video sadržaja</t>
  </si>
  <si>
    <t>Sistem za video nadzor</t>
  </si>
  <si>
    <t>Televizori</t>
  </si>
  <si>
    <t>Televizori u boji</t>
  </si>
  <si>
    <t>Monohromatski televizori</t>
  </si>
  <si>
    <t>Televizijska oprema</t>
  </si>
  <si>
    <t>Satelitske antene</t>
  </si>
  <si>
    <t>Televizijske antene</t>
  </si>
  <si>
    <t>Video tjuneri</t>
  </si>
  <si>
    <t>Digitalne TV kutije</t>
  </si>
  <si>
    <t>Uređaji za snimanje i reprodukciju zvuka i slike</t>
  </si>
  <si>
    <t>Gramofoni</t>
  </si>
  <si>
    <t>Gramofoni sa pojačalom</t>
  </si>
  <si>
    <t>Kasetofoni</t>
  </si>
  <si>
    <t>Uređaji za reprodukciju zvuka</t>
  </si>
  <si>
    <t>Uređaji za snimanje (rekorderi)</t>
  </si>
  <si>
    <t>Uređaji za reprodukciju MP3 datoteka</t>
  </si>
  <si>
    <t>Magnetofoni</t>
  </si>
  <si>
    <t>Diktafoni</t>
  </si>
  <si>
    <t>Telefoni sekretarice</t>
  </si>
  <si>
    <t>Uređaji za snimanje zvuka</t>
  </si>
  <si>
    <t>Uređaji za snimanje ili reprodukciju slike</t>
  </si>
  <si>
    <t>Video rekorderi</t>
  </si>
  <si>
    <t>Video kamkorderi</t>
  </si>
  <si>
    <t>Uređaji za reprodukciju slike</t>
  </si>
  <si>
    <t>Uređaji za reprodukciju video zapisa (video plejeri)</t>
  </si>
  <si>
    <t>Mikrofoni i zvučnici</t>
  </si>
  <si>
    <t>Mikrofoni</t>
  </si>
  <si>
    <t>Zvučnici</t>
  </si>
  <si>
    <t>Slušalice</t>
  </si>
  <si>
    <t>Slušalice -bubice</t>
  </si>
  <si>
    <t>Kompleti mikrofona i zvučnika</t>
  </si>
  <si>
    <t>Akustični uređaji</t>
  </si>
  <si>
    <t>Zvučna oprema</t>
  </si>
  <si>
    <t>Mini zvučnici</t>
  </si>
  <si>
    <t>Studijska mikserska konzola</t>
  </si>
  <si>
    <t>Sistem za komprimovanje govora</t>
  </si>
  <si>
    <t>Sistem za govornu poštu</t>
  </si>
  <si>
    <t>Uređaji za snimanje glasa</t>
  </si>
  <si>
    <t>Pojačavači</t>
  </si>
  <si>
    <t>Audio-frekventni pojačavači</t>
  </si>
  <si>
    <t>Megafoni</t>
  </si>
  <si>
    <t>Prijemnici za radio-telefoniju ili radio-telegrafiju</t>
  </si>
  <si>
    <t>Prenosivi prijemnici za pozivanje i pejdžerovanje</t>
  </si>
  <si>
    <t>Sistemi za snimanje glasovnih poziva</t>
  </si>
  <si>
    <t>Radio prijemnici</t>
  </si>
  <si>
    <t>Radio oprema</t>
  </si>
  <si>
    <t>Radio pejdžeri</t>
  </si>
  <si>
    <t>Radio stanice</t>
  </si>
  <si>
    <t>Radio toranj</t>
  </si>
  <si>
    <t>Radijske instalacije</t>
  </si>
  <si>
    <t>Radio oprema i oprema za multipleksiranje</t>
  </si>
  <si>
    <t>Upravljački sistemi za radio i telefoniju</t>
  </si>
  <si>
    <t>Prenosivi radio uređaji</t>
  </si>
  <si>
    <t>Delovi audio i video opreme</t>
  </si>
  <si>
    <t>Pribor za audio i video opremu</t>
  </si>
  <si>
    <t>Oprema za video montažu</t>
  </si>
  <si>
    <t>Pribor za audio opremu</t>
  </si>
  <si>
    <t>Audio-kasete</t>
  </si>
  <si>
    <t>Antene i reflektori</t>
  </si>
  <si>
    <t>Delovi radio i radarske opreme</t>
  </si>
  <si>
    <t>Rezervni delovi i pribor za radar</t>
  </si>
  <si>
    <t>Zvučni zapisi</t>
  </si>
  <si>
    <t>Gramofonske ploče</t>
  </si>
  <si>
    <t>Muzičke kasete</t>
  </si>
  <si>
    <t>Filmovi</t>
  </si>
  <si>
    <t>Film za radiološko snimanje</t>
  </si>
  <si>
    <t>Film za rendgensko snimanje</t>
  </si>
  <si>
    <t>Plavi diazo filmovi</t>
  </si>
  <si>
    <t>Kinematografski film</t>
  </si>
  <si>
    <t>Fotografski filmovi</t>
  </si>
  <si>
    <t>Plan– film za trenutnu (brzu) fotografiju</t>
  </si>
  <si>
    <t>Video filmovi</t>
  </si>
  <si>
    <t>Video kasete</t>
  </si>
  <si>
    <t>Video trake</t>
  </si>
  <si>
    <t>Prozirna prijanjajuća folija</t>
  </si>
  <si>
    <t>Oprema za interfon</t>
  </si>
  <si>
    <t>Mreže</t>
  </si>
  <si>
    <t>Lokalna mreža</t>
  </si>
  <si>
    <t>Lokalna (prstenasta) mreža token-ring</t>
  </si>
  <si>
    <t>Komunikaciona mreža</t>
  </si>
  <si>
    <t>Telekomunikaciona mreža</t>
  </si>
  <si>
    <t>Internet mreža</t>
  </si>
  <si>
    <t>Intranet mreža</t>
  </si>
  <si>
    <t>Integrisana mreža</t>
  </si>
  <si>
    <t>Mrežni ruteri</t>
  </si>
  <si>
    <t>Eternet mreža</t>
  </si>
  <si>
    <t>ISDN mreža</t>
  </si>
  <si>
    <t>ISDX mreža</t>
  </si>
  <si>
    <t>Multimedijalne mreže</t>
  </si>
  <si>
    <t>Radio mreža</t>
  </si>
  <si>
    <t>Mrežna oprema</t>
  </si>
  <si>
    <t>Mrežni kablovi</t>
  </si>
  <si>
    <t>Mrežne komponente</t>
  </si>
  <si>
    <t>Mrežna čvorišta (habovi)</t>
  </si>
  <si>
    <t>Mrežna infrastruktura</t>
  </si>
  <si>
    <t>Mrežni operativni sistem</t>
  </si>
  <si>
    <t>Sistem objavljivanja na mreži</t>
  </si>
  <si>
    <t>Mrežni sistem</t>
  </si>
  <si>
    <t>Mrežna nadgradnja (upgrade)</t>
  </si>
  <si>
    <t>Oprema za telefonsku mrežu</t>
  </si>
  <si>
    <t>Širokopojasna mreža</t>
  </si>
  <si>
    <t>Telemetrijska i terminalna oprema</t>
  </si>
  <si>
    <t>Telemetrijska oprema</t>
  </si>
  <si>
    <t>Sistem telemetrijskog nadzora</t>
  </si>
  <si>
    <t>Telemetrijska i oprema za upravljanje</t>
  </si>
  <si>
    <t>Telematski sistem</t>
  </si>
  <si>
    <t>Oprema za terminale</t>
  </si>
  <si>
    <t>Terminalne ploče</t>
  </si>
  <si>
    <t>Terminalne kutije</t>
  </si>
  <si>
    <t>Emulatori terminala</t>
  </si>
  <si>
    <t>Konektorski blokovi</t>
  </si>
  <si>
    <t>Telekomunikaciona oprema i materijal</t>
  </si>
  <si>
    <t>Sistemi za bežičnu telekomunikaciju</t>
  </si>
  <si>
    <t>Telekomunikacioni kablovi i oprema</t>
  </si>
  <si>
    <t>Telekomunikacioni kablovi</t>
  </si>
  <si>
    <t>Telekomunikaciona oprema</t>
  </si>
  <si>
    <t>Telekomunikacioni objekti (sredstva)</t>
  </si>
  <si>
    <t>Telekomunikacioni sistemi</t>
  </si>
  <si>
    <t>Oprema u vezi sa satelitskom komunikacijom</t>
  </si>
  <si>
    <t>Satelitska komunikaciona oprema</t>
  </si>
  <si>
    <t>Satelitski tanjiri</t>
  </si>
  <si>
    <t>Satelitske zemaljske stanice</t>
  </si>
  <si>
    <t>Satelitske platforme</t>
  </si>
  <si>
    <t>Komutacione table</t>
  </si>
  <si>
    <t>Oprema za komutacione table</t>
  </si>
  <si>
    <t>Ploče za komutacione table</t>
  </si>
  <si>
    <t>Telefonske komutacione centrale</t>
  </si>
  <si>
    <t>PABX oprema</t>
  </si>
  <si>
    <t>PABX sistemi</t>
  </si>
  <si>
    <t>Digitalna komutaciona oprema</t>
  </si>
  <si>
    <t>Digitalne komutacione table</t>
  </si>
  <si>
    <t>Vakuumske komutacione table</t>
  </si>
  <si>
    <t>Telefonska oprema</t>
  </si>
  <si>
    <t>Telefonski kablovi i pripadajuća oprema</t>
  </si>
  <si>
    <t>Telefonski priključci</t>
  </si>
  <si>
    <t>Telefonske centrale</t>
  </si>
  <si>
    <t>Telefonske slušalice</t>
  </si>
  <si>
    <t>Telefonska mreža</t>
  </si>
  <si>
    <t>Telefonski kablovi</t>
  </si>
  <si>
    <t>Električni aparati za žičnu telefoniju ili žičnu telegrafiju</t>
  </si>
  <si>
    <t>Telefonski aparati</t>
  </si>
  <si>
    <t>Bežični telefonski aparati</t>
  </si>
  <si>
    <t>Telefonski aparati za pozive u hitnim situacijama</t>
  </si>
  <si>
    <t>Javni telefoni</t>
  </si>
  <si>
    <t>Oprema za telefonske govornice</t>
  </si>
  <si>
    <t>Telefoni za slabovide osobe</t>
  </si>
  <si>
    <t>Telefoni za osobe sa oštećenim sluhom</t>
  </si>
  <si>
    <t>Teleprinteri</t>
  </si>
  <si>
    <t>Telefonski ili telegrafski komutacioni aparati</t>
  </si>
  <si>
    <t>Digitalne telefonske centrale</t>
  </si>
  <si>
    <t>Multiplekseri</t>
  </si>
  <si>
    <t>Telefonski komutacioni aparati</t>
  </si>
  <si>
    <t>Aparati za konverziju audio-frekventnog signala</t>
  </si>
  <si>
    <t>Modemi</t>
  </si>
  <si>
    <t>Frekvencijski konverter</t>
  </si>
  <si>
    <t>Oprema za kodiranje</t>
  </si>
  <si>
    <t>Aparati za teletekst</t>
  </si>
  <si>
    <t>Terminali za videotekst</t>
  </si>
  <si>
    <t>Oprema za teleks</t>
  </si>
  <si>
    <t>Interfonski telefoni</t>
  </si>
  <si>
    <t>Delovi telefonskih ili telegrafkih uređaja</t>
  </si>
  <si>
    <t>Materijal od optičkih vlakana</t>
  </si>
  <si>
    <t>Konektori za optička vlakna</t>
  </si>
  <si>
    <t>Kablovi od optičkih vlakana</t>
  </si>
  <si>
    <t>Kablovi od optičkih vlakana za prenos informacija</t>
  </si>
  <si>
    <t>Optički telekomunikacioni kablovi</t>
  </si>
  <si>
    <t>Kablovi od optičkih vlakana za prenos podataka</t>
  </si>
  <si>
    <t>Komunikaciona oprema</t>
  </si>
  <si>
    <t>Komunikaciona infrastruktura</t>
  </si>
  <si>
    <t>Komunikacioni kabl</t>
  </si>
  <si>
    <t>Komunikacioni kabl sa višestrukim električnim provodnicima</t>
  </si>
  <si>
    <t>Komunikacioni kabl sa koaksijalnim provodnicima</t>
  </si>
  <si>
    <t>Komunikacioni kabl za posebne namene</t>
  </si>
  <si>
    <t>Sistem za upravljanje komunikacijama</t>
  </si>
  <si>
    <t>Oprema za razmenu podataka</t>
  </si>
  <si>
    <t>Kabl za prenos podataka</t>
  </si>
  <si>
    <t>Kabl za prenos podataka sa višestrukim električnim provodnicima</t>
  </si>
  <si>
    <t>Kabl za prenos podataka sa koaksijalnim provodnicima</t>
  </si>
  <si>
    <t>Kabl za prenos podataka za posebne namene</t>
  </si>
  <si>
    <t>Oprema za telefaks</t>
  </si>
  <si>
    <t>Pribor i komponente opreme za telefaks</t>
  </si>
  <si>
    <t>Nosači podataka</t>
  </si>
  <si>
    <t>Medijumi za prenos podataka i zvuka</t>
  </si>
  <si>
    <t>Medijumi za prenos podataka</t>
  </si>
  <si>
    <t>Medicinska oprema, farmaceutski proizvodi i proizvodi za ličnu negu</t>
  </si>
  <si>
    <t>Medicinska oprema</t>
  </si>
  <si>
    <t>Oprema za vizualizaciju namenjena medicini, zubarstvu i veterini</t>
  </si>
  <si>
    <t>Rendgenski uređaji</t>
  </si>
  <si>
    <t>Rendgenski stolovi</t>
  </si>
  <si>
    <t>Rendgenske radne stanice</t>
  </si>
  <si>
    <t>Uređaji za obradu rendgenskih zraka</t>
  </si>
  <si>
    <t>Uređaji za rendgensku fluoroskopiju</t>
  </si>
  <si>
    <t>Rendgenski uređaji za zubarstvo</t>
  </si>
  <si>
    <t>Uređaji za radiografiju</t>
  </si>
  <si>
    <t>Jedinice koje rade na principu magnetne rezonance</t>
  </si>
  <si>
    <t>Gama kamere</t>
  </si>
  <si>
    <t>Termografi</t>
  </si>
  <si>
    <t>Uređaji za mamografiju</t>
  </si>
  <si>
    <t>Denzitometri za kosti</t>
  </si>
  <si>
    <t>Komora za angiografiju</t>
  </si>
  <si>
    <t>Materijal za angiografiju</t>
  </si>
  <si>
    <t>Uređaji za angiografiju</t>
  </si>
  <si>
    <t>Uređaji za digitalnu angiografiju</t>
  </si>
  <si>
    <t>Materijal za angioplastiku</t>
  </si>
  <si>
    <t>Uređaji za angioplastiku</t>
  </si>
  <si>
    <t>Sistem za rendgensku dijagnostiku</t>
  </si>
  <si>
    <t>Oprema za akustično, ultrazvučno i doplersko snimanje</t>
  </si>
  <si>
    <t>Uređaj za ispitivanje srca ultrazvukom</t>
  </si>
  <si>
    <t>Ultrazvučna jedinica</t>
  </si>
  <si>
    <t>Ultrazvučni skeneri</t>
  </si>
  <si>
    <t>Kolor dopler uređaj</t>
  </si>
  <si>
    <t>Oprema za dopler uređaj</t>
  </si>
  <si>
    <t>Ehoencefalograf</t>
  </si>
  <si>
    <t>Ehokardiograf</t>
  </si>
  <si>
    <t>Oprema koja radi na principu magnetne rezonance</t>
  </si>
  <si>
    <t>Skeneri koji rade na principu magnetne rezonance</t>
  </si>
  <si>
    <t>Skeneri koji rade na principu nuklearne magnetne rezonance</t>
  </si>
  <si>
    <t>Spektroskopski uređaji</t>
  </si>
  <si>
    <t>Tomografski uređaji</t>
  </si>
  <si>
    <t>CT skeneri</t>
  </si>
  <si>
    <t>CAT skeneri</t>
  </si>
  <si>
    <t>Sistemi za snimanje i uređaji za ispitivanje</t>
  </si>
  <si>
    <t>Sistem dugoročnog ambulantnog snimanja</t>
  </si>
  <si>
    <t>Elektroencefalograf</t>
  </si>
  <si>
    <t>Scintilografi</t>
  </si>
  <si>
    <t>Elektromiograf</t>
  </si>
  <si>
    <t>Audiometri</t>
  </si>
  <si>
    <t>Elektrokardiogram</t>
  </si>
  <si>
    <t>Oftalmološka oprema</t>
  </si>
  <si>
    <t>Kardiovaskularni uređaji</t>
  </si>
  <si>
    <t>Tenziometar</t>
  </si>
  <si>
    <t>Elektrokardiografski uređaji</t>
  </si>
  <si>
    <t>Uređaji za srčani monitoring</t>
  </si>
  <si>
    <t>Uređaji za koronarnu angiografiju</t>
  </si>
  <si>
    <t>Kardiograf</t>
  </si>
  <si>
    <t>Dijagnostički i radiodijagnostički uređaji i materijali</t>
  </si>
  <si>
    <t>Dijagnostički uređaji</t>
  </si>
  <si>
    <t>Dijagnostički sistemi</t>
  </si>
  <si>
    <t>Ultarazvučni dijagnostički uređaji</t>
  </si>
  <si>
    <t>Dijagnostički materijal</t>
  </si>
  <si>
    <t>Trake sa reagensima</t>
  </si>
  <si>
    <t>Radiodijagnostički uređaji</t>
  </si>
  <si>
    <t>Radiodijagnostički materijal</t>
  </si>
  <si>
    <t>Urologija, uređaji za pretrage</t>
  </si>
  <si>
    <t>Stomatološki uređaji</t>
  </si>
  <si>
    <t>Uređaji za imunološke analize</t>
  </si>
  <si>
    <t>Medicinski laser, osim za operacije</t>
  </si>
  <si>
    <t>Zubarski  i sub-specijalistički instrumenti i aparati</t>
  </si>
  <si>
    <t>Zubarski ručni instrumenti</t>
  </si>
  <si>
    <t>Zubarski hirurški instrumenti</t>
  </si>
  <si>
    <t>Zubarska klešta, četkice, retraktori i glačalice</t>
  </si>
  <si>
    <t>Zubarska klešta</t>
  </si>
  <si>
    <t>Zubarske radne četkice</t>
  </si>
  <si>
    <t>Zubarski retraktori</t>
  </si>
  <si>
    <t>Zubarske glačalice</t>
  </si>
  <si>
    <t>Zubarski kriohirurški instrumenti, merači, elevatori i ekskavatori</t>
  </si>
  <si>
    <t>Zubarske kriohirurške jedinice</t>
  </si>
  <si>
    <t>Zubarski merači dubine</t>
  </si>
  <si>
    <t>Zubarski elevatori</t>
  </si>
  <si>
    <t>Zubarski ekskavatori</t>
  </si>
  <si>
    <t>Zubarski zaštitnici za prste i zubarske pincete-hvataljke</t>
  </si>
  <si>
    <t>Zubarski zaštitnici za prste</t>
  </si>
  <si>
    <t>Zubarske pincete-hvataljke</t>
  </si>
  <si>
    <t>Zubarska ogledala i zubarske nerv-iglice</t>
  </si>
  <si>
    <t>Zubarska ogledala</t>
  </si>
  <si>
    <t>Zubarske nerv-iglice</t>
  </si>
  <si>
    <t>Ekstraktori korena, skaleri i vage</t>
  </si>
  <si>
    <t>Ekstraktori korena</t>
  </si>
  <si>
    <t>Zubarski skaleri</t>
  </si>
  <si>
    <t>Zubarskea vaga</t>
  </si>
  <si>
    <t>Zubarske makaze i noževi</t>
  </si>
  <si>
    <t>Zubarske makaze</t>
  </si>
  <si>
    <t>Zubarski noževi</t>
  </si>
  <si>
    <t>Zubarske  špatule, kleštanca-pincete i noževi za modeliranje</t>
  </si>
  <si>
    <t>Zubarske špatule</t>
  </si>
  <si>
    <t>Zubarska kleštanca- pincete</t>
  </si>
  <si>
    <t>Zubarski noževi za modeliranje</t>
  </si>
  <si>
    <t>Zubarska igla za šivenje</t>
  </si>
  <si>
    <t>Zubarski instrumenti za jednokratnu upotrebu</t>
  </si>
  <si>
    <t>Zubarska sonda</t>
  </si>
  <si>
    <t>Zubarski instrumenti za vađenje</t>
  </si>
  <si>
    <t>Zubarske bušilice</t>
  </si>
  <si>
    <t>Zubarski instrument za plombiranje</t>
  </si>
  <si>
    <t>Zubarski implanti</t>
  </si>
  <si>
    <t>Pribor za zubarske otiske</t>
  </si>
  <si>
    <t>Endodontski pribor</t>
  </si>
  <si>
    <t>Ortodontski uređaji</t>
  </si>
  <si>
    <t>Instrumenti za bušenje i brušenje</t>
  </si>
  <si>
    <t>Pribor za zubarsku profilaksu</t>
  </si>
  <si>
    <t>Proizvodi za zubnu protetiku i ravnanje</t>
  </si>
  <si>
    <t>Veštačke vilice</t>
  </si>
  <si>
    <t>Medicinski potrošni materijal</t>
  </si>
  <si>
    <t>Medicinski nehemijski potrošni materijali i hematološki potrošni materijali, za jednokratnu upotrebu</t>
  </si>
  <si>
    <t>Pripremljeni zavoji; materijali za stezanje, šivenje, ligature</t>
  </si>
  <si>
    <t>Pripremljeni zavoji</t>
  </si>
  <si>
    <t>Lepljivi zavoji</t>
  </si>
  <si>
    <t>Gips</t>
  </si>
  <si>
    <t>Zavoji</t>
  </si>
  <si>
    <t>Medicinska gaza</t>
  </si>
  <si>
    <t>Medicinska vata</t>
  </si>
  <si>
    <t>Pakovanja pripremljenih zavoja</t>
  </si>
  <si>
    <t>Vata</t>
  </si>
  <si>
    <t>Komprese</t>
  </si>
  <si>
    <t>Materijali za stezanje, šivenje, ligature</t>
  </si>
  <si>
    <t>Pribor za hirurško ušivanje</t>
  </si>
  <si>
    <t>Hirurške štipaljke - kopče</t>
  </si>
  <si>
    <t>Posude za odlaganje oštrih predmeta</t>
  </si>
  <si>
    <t>Jastučići za oštre predmete</t>
  </si>
  <si>
    <t>Materijal za hirurško šivenje</t>
  </si>
  <si>
    <t>Ligature</t>
  </si>
  <si>
    <t>Apsorpcijska sredstva za zaustavljanje krvarenja</t>
  </si>
  <si>
    <t>Hirurške igle za ušivanje</t>
  </si>
  <si>
    <t>Kateteri</t>
  </si>
  <si>
    <t>Balon kateteri</t>
  </si>
  <si>
    <t>Kanile</t>
  </si>
  <si>
    <t>Dilatori</t>
  </si>
  <si>
    <t>Pribor za katetere</t>
  </si>
  <si>
    <t>Uređaji za venopunkciju i uzorkovanje krvi</t>
  </si>
  <si>
    <t>Špricevi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Igle sa izlaznim ventilom</t>
  </si>
  <si>
    <t>Epiduralne igle</t>
  </si>
  <si>
    <t>Igle za amniocentezu</t>
  </si>
  <si>
    <t>Rezači žice i hirurški noževi; hirurške rukavice</t>
  </si>
  <si>
    <t>Rezači žice i hirurški noževi</t>
  </si>
  <si>
    <t>Skalpeli i sečiva</t>
  </si>
  <si>
    <t>Hirurške rukavice</t>
  </si>
  <si>
    <t>Hematološki potrošni materijal</t>
  </si>
  <si>
    <t>Proizvodi od  krvi</t>
  </si>
  <si>
    <t>Ekstrakti plazme</t>
  </si>
  <si>
    <t>Krvni koagulanti</t>
  </si>
  <si>
    <t>Albumin</t>
  </si>
  <si>
    <t>Heparin</t>
  </si>
  <si>
    <t>Ljudski organi</t>
  </si>
  <si>
    <t>Ljudska krv</t>
  </si>
  <si>
    <t>Životinjska krv</t>
  </si>
  <si>
    <t>Posude i kesice za prikupljanje i drenažu, kompleti</t>
  </si>
  <si>
    <t>Kese za sakupljanje</t>
  </si>
  <si>
    <t>Kese za krv</t>
  </si>
  <si>
    <t>Kese za plazmu</t>
  </si>
  <si>
    <t>Kese za urin</t>
  </si>
  <si>
    <t>Medicinski kompleti</t>
  </si>
  <si>
    <t>Kompleti za inkontinenciju</t>
  </si>
  <si>
    <t>Kompleti za prevenciju od HIV</t>
  </si>
  <si>
    <t>Kutije za prvu pomoć</t>
  </si>
  <si>
    <t>Kompleti za davanje lekova</t>
  </si>
  <si>
    <t>Dijagnostički kompleti</t>
  </si>
  <si>
    <t>Kompleti za doziranje</t>
  </si>
  <si>
    <t>Filteri za krvnu plazmu</t>
  </si>
  <si>
    <t>Drenovi</t>
  </si>
  <si>
    <t>Sonde</t>
  </si>
  <si>
    <t>Pribor za drenažu</t>
  </si>
  <si>
    <t>Ortopedski materijal</t>
  </si>
  <si>
    <t>Štake</t>
  </si>
  <si>
    <t>Pomagala za hodanje</t>
  </si>
  <si>
    <t>Hirurške kragne</t>
  </si>
  <si>
    <t>Ortopedska obuća</t>
  </si>
  <si>
    <t>Veštački zglobovi</t>
  </si>
  <si>
    <t>Šine</t>
  </si>
  <si>
    <t>Sprave za prelome, čivije i pločice</t>
  </si>
  <si>
    <t>Zubarski potrošni materijali</t>
  </si>
  <si>
    <t>Materijali za zubarska punila</t>
  </si>
  <si>
    <t>Zubi</t>
  </si>
  <si>
    <t>Zubi od porcelana</t>
  </si>
  <si>
    <t>Zubi od akrila</t>
  </si>
  <si>
    <t>Cementna osnova</t>
  </si>
  <si>
    <t>Zubarski hemostatici</t>
  </si>
  <si>
    <t>Proizvodi za zubnu higijenu</t>
  </si>
  <si>
    <t>Lancete za krv</t>
  </si>
  <si>
    <t>Uređaji za radioterapiju, mehanoterapiju, elektroterapiju i fizikalnu terapiju</t>
  </si>
  <si>
    <t>Uređaji i materijal za radioterapiju</t>
  </si>
  <si>
    <t>Uređaji za terapiju gama zracima</t>
  </si>
  <si>
    <t>Uređaji za rendgensku terapiju</t>
  </si>
  <si>
    <t>Spektrograf</t>
  </si>
  <si>
    <t>Materijal za radioterapiju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Uređaji za gasnu terapiju i respiratorni uređaji</t>
  </si>
  <si>
    <t>Medicinske gasne maske</t>
  </si>
  <si>
    <t>Maska za kiseonik</t>
  </si>
  <si>
    <t>Kompleti za davanje kiseonika</t>
  </si>
  <si>
    <t>Šatori sa kiseonikom</t>
  </si>
  <si>
    <t>Medicinski uređaji za disanje</t>
  </si>
  <si>
    <t>Hiperbarične komore</t>
  </si>
  <si>
    <t>Ovlaživači za terapiju kiseonikom</t>
  </si>
  <si>
    <t>Jedinica za davanje kiseonika</t>
  </si>
  <si>
    <t>Jedinica za terapiju kiseonikom</t>
  </si>
  <si>
    <t>Elektroterapija, elektromagnetna terapija i mehanoterapija</t>
  </si>
  <si>
    <t>Elektromagnetna jedinica</t>
  </si>
  <si>
    <t>Uređaji za elektroterapiju</t>
  </si>
  <si>
    <t>Stimulatori</t>
  </si>
  <si>
    <t>Medicinski uređaji koji rade na principu ultraljubičastog zračenja</t>
  </si>
  <si>
    <t>Jedinica za mehanoterapiju</t>
  </si>
  <si>
    <t>Medicinski uređaji koji rade na principu infracrvenog zračenja</t>
  </si>
  <si>
    <t>Sistem za kliničku hemiju</t>
  </si>
  <si>
    <t>Operaciona tehnika</t>
  </si>
  <si>
    <t>Jedinica za elektrohirurgiju</t>
  </si>
  <si>
    <t>Uređaji i instrumenti za operacione sale</t>
  </si>
  <si>
    <t>Uređaji za operacione sale</t>
  </si>
  <si>
    <t>Instrumenti za operacione sale</t>
  </si>
  <si>
    <t>Šatori za medicinske namene</t>
  </si>
  <si>
    <t>Uređaji za celioskopiju</t>
  </si>
  <si>
    <t>Kolposkop</t>
  </si>
  <si>
    <t>Uređaji za kriohirurgiju i krioterapiju</t>
  </si>
  <si>
    <t>Uređaji za dermatologiju</t>
  </si>
  <si>
    <t>Operacione lampe</t>
  </si>
  <si>
    <t>Uređaji za endoskopiju i endoskopsku hirurgiju</t>
  </si>
  <si>
    <t>Endoskopi</t>
  </si>
  <si>
    <t>Hirurški instrumenti</t>
  </si>
  <si>
    <t>Hirurški laseri</t>
  </si>
  <si>
    <t>Hirurške korpe</t>
  </si>
  <si>
    <t>Hirurške tacne</t>
  </si>
  <si>
    <t>Hirurške posude</t>
  </si>
  <si>
    <t>Hirurški sistemi za nadzor i praćenje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Epiduralni kompleti ili pakovanja</t>
  </si>
  <si>
    <t>Uređaji za anesteziju i reanimaciju</t>
  </si>
  <si>
    <t>Uređaji za anesteziju</t>
  </si>
  <si>
    <t>Uređaji za reanimaciju</t>
  </si>
  <si>
    <t>Funkcionalna podrška</t>
  </si>
  <si>
    <t>Uređaji za podržavanje renalne funkcije</t>
  </si>
  <si>
    <t>Uređaji za hemodijalizu</t>
  </si>
  <si>
    <t>Filteri za dijalizu</t>
  </si>
  <si>
    <t>Individualni monitori za hemodijalizu</t>
  </si>
  <si>
    <t>Uređaji za hemodijalizu više pacijenata</t>
  </si>
  <si>
    <t>Potrošni materijal za lečenje bubrežne insuficijencije</t>
  </si>
  <si>
    <t>Renalni fluidi</t>
  </si>
  <si>
    <t>Potrošni materijal za renalnu dijalizu</t>
  </si>
  <si>
    <t>Uređaji za stimulaciju srčane funkcije</t>
  </si>
  <si>
    <t>Defibrilator</t>
  </si>
  <si>
    <t>Uređaji za stimulaciju rada srca</t>
  </si>
  <si>
    <t>Elektrostimulator srca (pejsmejker)</t>
  </si>
  <si>
    <t>Srčani zalisci</t>
  </si>
  <si>
    <t>Komore</t>
  </si>
  <si>
    <t>Delovi i pribor za elektrostimulator srca (pejsmejker)</t>
  </si>
  <si>
    <t>Baterije za pejsmejkere</t>
  </si>
  <si>
    <t>Uređaji za kardiohirurgiju</t>
  </si>
  <si>
    <t>Kardiološki rendgenski sistem</t>
  </si>
  <si>
    <t>Ortopedska pomagala</t>
  </si>
  <si>
    <t>Ortopedski implanti</t>
  </si>
  <si>
    <t>Ortopedske proteze</t>
  </si>
  <si>
    <t>Uređaji za osteosintezu</t>
  </si>
  <si>
    <t>Veštački delovi tela</t>
  </si>
  <si>
    <t>Hirurški implanti</t>
  </si>
  <si>
    <t>Vaskularne proteze</t>
  </si>
  <si>
    <t>Veštački delovi srca</t>
  </si>
  <si>
    <t>Proteze dojke</t>
  </si>
  <si>
    <t>Unutrašnje proteze dojke</t>
  </si>
  <si>
    <t>Spoljašnje proteze dojke</t>
  </si>
  <si>
    <t>Koronarne endoproteze</t>
  </si>
  <si>
    <t>Veštačke oči</t>
  </si>
  <si>
    <t>Aparati za poboljšanje sluha</t>
  </si>
  <si>
    <t>Delovi i pribor za aparate za poboljšanje sluha</t>
  </si>
  <si>
    <t>Kohlearni implanti</t>
  </si>
  <si>
    <t>Otolaringološki implantat</t>
  </si>
  <si>
    <t>Veštački grkljan</t>
  </si>
  <si>
    <t>Jedinica za vantelesni krvotok</t>
  </si>
  <si>
    <t>Oksigenerator</t>
  </si>
  <si>
    <t>Grejanje krvi i tečnosti</t>
  </si>
  <si>
    <t>Razni medicinski uređaji i proizvodi</t>
  </si>
  <si>
    <t>Uređaji za sterilizaciju, dezinfekciju i higijenu</t>
  </si>
  <si>
    <t>Sterilizator</t>
  </si>
  <si>
    <t>Autoklavi</t>
  </si>
  <si>
    <t>Medicinski nameštaj</t>
  </si>
  <si>
    <t>Kreveti za medicinsku upotrebu</t>
  </si>
  <si>
    <t>Ortopedski kreveti</t>
  </si>
  <si>
    <t>Bolnički kreveti</t>
  </si>
  <si>
    <t>Kreveti sa ugrađenim motorom</t>
  </si>
  <si>
    <t>Ležajevi za psihijatrijsku terapiju</t>
  </si>
  <si>
    <t>Terapeutski kreveti</t>
  </si>
  <si>
    <t>Nosila</t>
  </si>
  <si>
    <t>Medicinski stolovi</t>
  </si>
  <si>
    <t>Stolovi za preglede</t>
  </si>
  <si>
    <t>Operacioni stolovi</t>
  </si>
  <si>
    <t>Medicinski nameštaj osim kreveta i stolova</t>
  </si>
  <si>
    <t>Uređaji za istezanje ili podizanje na medicinskim krevetima</t>
  </si>
  <si>
    <t>Držači bočica za urin</t>
  </si>
  <si>
    <t>Kompleti za transfuziju</t>
  </si>
  <si>
    <t>Nameštaj za operacione sale osim stolova</t>
  </si>
  <si>
    <t>Ormari za medicinske kulture</t>
  </si>
  <si>
    <t>Zubarske radne stanice</t>
  </si>
  <si>
    <t>Zubarske stolice</t>
  </si>
  <si>
    <t>Epruvete</t>
  </si>
  <si>
    <t>Oprema za podizanje pacijenta u zdravstvenoj nezi</t>
  </si>
  <si>
    <t>Kolica, stolice i prateći uređaji, za invalide</t>
  </si>
  <si>
    <t>Kolica i stolice, za invalide</t>
  </si>
  <si>
    <t>Kolica za invalide</t>
  </si>
  <si>
    <t>Stolice za invalide</t>
  </si>
  <si>
    <t>Stolice sa ugrađenim motorom, za invalide</t>
  </si>
  <si>
    <t>Delovi i pribor za vozila, kolica i stolice za invalide</t>
  </si>
  <si>
    <t>Delovi i oprema za kolica za invalide</t>
  </si>
  <si>
    <t>Motori za kolica za invalide</t>
  </si>
  <si>
    <t>Upravljački uređaji za kolica za invalide</t>
  </si>
  <si>
    <t>Kontrolni uređaji za kolica za invalide</t>
  </si>
  <si>
    <t>Šasije za kolica za invalide</t>
  </si>
  <si>
    <t>Delovi i pribor za stolice za invalide</t>
  </si>
  <si>
    <t>Jastuci za stolice za invalide</t>
  </si>
  <si>
    <t>Ramovi za stolice za invalide</t>
  </si>
  <si>
    <t>Sedišta za stolice za invalide</t>
  </si>
  <si>
    <t>Točkovi za stolice za invalide</t>
  </si>
  <si>
    <t>Gume za stolice za invalide</t>
  </si>
  <si>
    <t>Uređaji i instrumenti za transfuziju i infuziju</t>
  </si>
  <si>
    <t>Uređaji i instrumenti za infuziju</t>
  </si>
  <si>
    <t>Infuzione pumpe</t>
  </si>
  <si>
    <t>Materijal za infuziju</t>
  </si>
  <si>
    <t>Uređaji i instrumenti za transfuziju</t>
  </si>
  <si>
    <t>Uređaji za transfuziju krvi</t>
  </si>
  <si>
    <t>Materijal za transfuziju krvi</t>
  </si>
  <si>
    <t>Sistem za praćenje pacijenata</t>
  </si>
  <si>
    <t>Monitori</t>
  </si>
  <si>
    <t>Respiratorni monitori</t>
  </si>
  <si>
    <t>Centralna stanica za praćenje</t>
  </si>
  <si>
    <t>Medicinska pomagala</t>
  </si>
  <si>
    <t>Uređaji za starije osobe</t>
  </si>
  <si>
    <t>Uređaji za invalide</t>
  </si>
  <si>
    <t>Računarska oprema za medicinu</t>
  </si>
  <si>
    <t>Proizvodi od hartije, za bolnice</t>
  </si>
  <si>
    <t>Komprese od hartije</t>
  </si>
  <si>
    <t>Vrećice ili omoti za sterilizaciju, od hartije</t>
  </si>
  <si>
    <t>Odeća za medicinsko osoblje</t>
  </si>
  <si>
    <t>Farmaceutski proizvodi</t>
  </si>
  <si>
    <t>Medicinski proizvodi za probavni trakt i metabolizam</t>
  </si>
  <si>
    <t>Medicinski proizvodi za poremećaje izazvane kiselinom</t>
  </si>
  <si>
    <t>Medicinski proizvodi za poremećaje gastrointestinalne funkcije</t>
  </si>
  <si>
    <t>Laksativi</t>
  </si>
  <si>
    <t>Sredstva  protiv dijareje, crevnih upala i infekcija</t>
  </si>
  <si>
    <t>Lekovi za lečenje dijabetesa</t>
  </si>
  <si>
    <t>Insulin</t>
  </si>
  <si>
    <t>Vitamini</t>
  </si>
  <si>
    <t>Provitamini</t>
  </si>
  <si>
    <t>Mineralni dodaci</t>
  </si>
  <si>
    <t>Medicinski proizvodi za krv, organe koji proizvode krv i kardiovaskularni sistem</t>
  </si>
  <si>
    <t>Medicinski proizvodi za krv i organe koji proizvode krv</t>
  </si>
  <si>
    <t>Antitrombotici</t>
  </si>
  <si>
    <t>Antihemoragici</t>
  </si>
  <si>
    <t>Preparati protiv anemije</t>
  </si>
  <si>
    <t>Zamene za krv i perfuzioni rastvori</t>
  </si>
  <si>
    <t>Medicinski proizvodi za kardiovaskularni sistem</t>
  </si>
  <si>
    <t>Medicinski proizvodi za kardiološku terapiju</t>
  </si>
  <si>
    <t>Medicinski proizvodi protiv povišenog krvnog pritiska (antihipertenzitivi)</t>
  </si>
  <si>
    <t>Diuretici</t>
  </si>
  <si>
    <t>Vazoprotektori</t>
  </si>
  <si>
    <t>Proizvodi protiv hemoroida, za topikalnu primenu</t>
  </si>
  <si>
    <t>Beta blokatori</t>
  </si>
  <si>
    <t>Blokatori kalcijumskih kanala</t>
  </si>
  <si>
    <t>Sredstva koja deluju na renin-angiotenzinski sistem</t>
  </si>
  <si>
    <t>Medicinski proizvodi za dermatologiju i mišićno - koštani sistem</t>
  </si>
  <si>
    <t>Medicinski proizvodi za dermatologiju</t>
  </si>
  <si>
    <t>Antifungicidi za primenu u dermatologiji</t>
  </si>
  <si>
    <t>Salicilne kiseline</t>
  </si>
  <si>
    <t>Emolijensi i zaštitna sredstva</t>
  </si>
  <si>
    <t>Antipsoriatici</t>
  </si>
  <si>
    <t>Antibiotici i hemoterapijska sredstva za primenu u dermatologiji</t>
  </si>
  <si>
    <t>Kortikosteroidi za primenu u dermatologiji i dermatološki preparati</t>
  </si>
  <si>
    <t>Antiseptici i dezinfektanti</t>
  </si>
  <si>
    <t>Preparati protiv akni</t>
  </si>
  <si>
    <t>Medicinski proizvodi za mišićno - koštani sistem</t>
  </si>
  <si>
    <t>Antiinflamatorni i antireumatski proizvodi</t>
  </si>
  <si>
    <t>Mišićni relaksanti</t>
  </si>
  <si>
    <t>Preparati protiv gihta</t>
  </si>
  <si>
    <t>Medicinski proizvodi za genitourinarni sistem i hormone</t>
  </si>
  <si>
    <t>Medicinski proizvodi za genitourinarni sistem i polne hormone</t>
  </si>
  <si>
    <t>Ginekološka antiinfekcijska sredstva i antiseptici</t>
  </si>
  <si>
    <t>Ostala ginekološka sredstva</t>
  </si>
  <si>
    <t>Polni hormoni i modulatori genitalnog sistema</t>
  </si>
  <si>
    <t>Sredstva za kontracepciju</t>
  </si>
  <si>
    <t>Oralna sredstva za kontracepciju</t>
  </si>
  <si>
    <t>Hemijska sredstva za kontracepciju</t>
  </si>
  <si>
    <t>Sistemski hormonski preparati, osim polnih hormona</t>
  </si>
  <si>
    <t>Hormoni hipofize, hipotalamusa i analozi</t>
  </si>
  <si>
    <t>Kortikosteroidi za sistemsku primenu</t>
  </si>
  <si>
    <t>Medicinski proizvodi za terapiju tiroidne žlezde</t>
  </si>
  <si>
    <t>Opšta antiinfekcijska sredstva za sistemsku primenu, vakcine, antineoplastična sredstva i imunomodulatori</t>
  </si>
  <si>
    <t>Opšta antiinfekcijska sredstva za sistemsku primenu i vakcine</t>
  </si>
  <si>
    <t>Antibakterijska sredstva za sistemsku primenu</t>
  </si>
  <si>
    <t>Antimikotici za sistemsku primenu</t>
  </si>
  <si>
    <t>Antimikobakterijska sredstva</t>
  </si>
  <si>
    <t>Antivirotici za sistemsku primenu</t>
  </si>
  <si>
    <t>Imunoserumi i imunoglobulini</t>
  </si>
  <si>
    <t>Antiserumi</t>
  </si>
  <si>
    <t>Imunoglobulini (antitela)</t>
  </si>
  <si>
    <t>Vakcine</t>
  </si>
  <si>
    <t>Vakcina protiv difterije-pertusisa-tetanusa</t>
  </si>
  <si>
    <t>Vakcina protiv difterije-tetanusa</t>
  </si>
  <si>
    <t>BSG vakcina (suva)</t>
  </si>
  <si>
    <t>Vakcina protiv malih boginja, zauški i rubeole</t>
  </si>
  <si>
    <t>Vakcina protiv tifusa</t>
  </si>
  <si>
    <t>Vakcina protiv gripa</t>
  </si>
  <si>
    <t>Vakcina protiv dečije paralize</t>
  </si>
  <si>
    <t>Vakcina protiv hepatitisa B</t>
  </si>
  <si>
    <t>Vakcine za upotrebu u veterini</t>
  </si>
  <si>
    <t>Antineoplastična sredstva i imunomodulatori</t>
  </si>
  <si>
    <t>Antineoplastična sredstva</t>
  </si>
  <si>
    <t>Medicinski porizvodi u endokrinoj terapiji</t>
  </si>
  <si>
    <t>Imunosupresivna sredstva</t>
  </si>
  <si>
    <t>Medicinski proizvodi za nervni sistem i senzorne organe</t>
  </si>
  <si>
    <t>Medicinski proizvodi za nervni sistem</t>
  </si>
  <si>
    <t>Anestetici</t>
  </si>
  <si>
    <t>Analgetici</t>
  </si>
  <si>
    <t>Antiepileptici</t>
  </si>
  <si>
    <t>Medicinski proizvodi protiv Parkinsonove bolesti</t>
  </si>
  <si>
    <t>Psiholeptici</t>
  </si>
  <si>
    <t>Psihoanaleptici</t>
  </si>
  <si>
    <t>Ostali medicinski proizvodi za nervni sistem</t>
  </si>
  <si>
    <t>Medicinski proizvodi za senzorne organe</t>
  </si>
  <si>
    <t>Medicinski proizvodi u oftalmologiji</t>
  </si>
  <si>
    <t>Medicinski proizvodi za respiratorni sistem</t>
  </si>
  <si>
    <t>Medicinski proizvodi za opstruktivne bolesti disajnih puteva</t>
  </si>
  <si>
    <t>Preparati za ublažavanje kašlja i prehlada</t>
  </si>
  <si>
    <t>Antihistaminici za sistemsku primenu</t>
  </si>
  <si>
    <t>Cucle, veštačke bradavice i slični proizvodi za bebe</t>
  </si>
  <si>
    <t>Gumene pločice</t>
  </si>
  <si>
    <t>Gumeni jastuci</t>
  </si>
  <si>
    <t>Razni medicinski proizvodi</t>
  </si>
  <si>
    <t>Antiparazitski proizvodi, insekticidi i repelenti</t>
  </si>
  <si>
    <t>Antiprotozoici</t>
  </si>
  <si>
    <t>Antihelmintici</t>
  </si>
  <si>
    <t>Ektoparaziticidi, uključujući skabicide, insekticide i repelente</t>
  </si>
  <si>
    <t>Medicinski rastvori</t>
  </si>
  <si>
    <t>Infuzioni rastvori</t>
  </si>
  <si>
    <t>Proizvodi za parenteralnu ishranu</t>
  </si>
  <si>
    <t>Rastvori za parenteralno hranjenje</t>
  </si>
  <si>
    <t>Enteralna hrana</t>
  </si>
  <si>
    <t>Perfuzioni rastvori</t>
  </si>
  <si>
    <t>Injekcioni rastvori</t>
  </si>
  <si>
    <t>Intravenski fluidi</t>
  </si>
  <si>
    <t>Galenski rastvori</t>
  </si>
  <si>
    <t>Glukozni rastvori</t>
  </si>
  <si>
    <t>Rastvori za dijalizu</t>
  </si>
  <si>
    <t>Ostali terapeutski proizvodi</t>
  </si>
  <si>
    <t>Toksini</t>
  </si>
  <si>
    <t>Zamena za nikotin</t>
  </si>
  <si>
    <t>Lečenje bolesti zavisnosti</t>
  </si>
  <si>
    <t>Dijagnostički agensi</t>
  </si>
  <si>
    <t>Svi ostali neterapeutski proizvodi</t>
  </si>
  <si>
    <t>Reagensi i kontrasti</t>
  </si>
  <si>
    <t>Reagensi za određivanje krvne grupe</t>
  </si>
  <si>
    <t>Reagensi za testiranje krvi</t>
  </si>
  <si>
    <t>Hemijski reagensi</t>
  </si>
  <si>
    <t>Izotopski reagensi</t>
  </si>
  <si>
    <t>Laboratorijski reagensi</t>
  </si>
  <si>
    <t>Reagensi za elektroforezu</t>
  </si>
  <si>
    <t>Urološki reagensi</t>
  </si>
  <si>
    <t>Kontrasti za rendgensko snimanje</t>
  </si>
  <si>
    <t>Medicinski preparati osim zubarskog potrošnog materijala</t>
  </si>
  <si>
    <t>Preparati za klistir</t>
  </si>
  <si>
    <t>Cementi za rekonstrukciju kostiju</t>
  </si>
  <si>
    <t>Klinički proizvodi</t>
  </si>
  <si>
    <t>Mikrobiološke kulture</t>
  </si>
  <si>
    <t>Žlezde i njihovi ekstrakti</t>
  </si>
  <si>
    <t>Peptičke materije</t>
  </si>
  <si>
    <t>Proizvodi za ličnu negu</t>
  </si>
  <si>
    <t>Parfemi, toaletni proizvodi i kondomi</t>
  </si>
  <si>
    <t>Parfemi i toaletni proizvodi</t>
  </si>
  <si>
    <t>Toaletne vode</t>
  </si>
  <si>
    <t>Deodoransi</t>
  </si>
  <si>
    <t>Antiperspiranti</t>
  </si>
  <si>
    <t>Kolonjske vode</t>
  </si>
  <si>
    <t>Mirisi</t>
  </si>
  <si>
    <t>Ružina vodica</t>
  </si>
  <si>
    <t>Preparati za šminkanje</t>
  </si>
  <si>
    <t>Preparati za manikir ili pedikir</t>
  </si>
  <si>
    <t>Proizvodi za ulepšavanje</t>
  </si>
  <si>
    <t>Vateni štapići</t>
  </si>
  <si>
    <t>Kompleti za šminkanje</t>
  </si>
  <si>
    <t>Jednokratne maramice za ličnu negu</t>
  </si>
  <si>
    <t>Preparat za negu usana</t>
  </si>
  <si>
    <t>Tetovaže</t>
  </si>
  <si>
    <t>Proizvodi za negu kože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Kozmetički kompleti</t>
  </si>
  <si>
    <t>Proizvodi i preparati za usnu ili zubnu higijenu</t>
  </si>
  <si>
    <t>Četkice za zube</t>
  </si>
  <si>
    <t>Paste za zube</t>
  </si>
  <si>
    <t>Čačkalice</t>
  </si>
  <si>
    <t>Tečnosti za ispiranje usta</t>
  </si>
  <si>
    <t>Osveživači daha</t>
  </si>
  <si>
    <t>Zubni konac</t>
  </si>
  <si>
    <t>Glodalice, laže i varalice za bebe</t>
  </si>
  <si>
    <t>Tablete za čišćenje veštačkih vilica</t>
  </si>
  <si>
    <t>Kompleti za negu zuba</t>
  </si>
  <si>
    <t>Preparati za brijanje</t>
  </si>
  <si>
    <t>Kreme za brijanje</t>
  </si>
  <si>
    <t>Sapuni</t>
  </si>
  <si>
    <t>Kondomi</t>
  </si>
  <si>
    <t>Proizvodi za negu stopala</t>
  </si>
  <si>
    <t>Brijači i kompleti za manikir ili pedikir</t>
  </si>
  <si>
    <t>Brijači</t>
  </si>
  <si>
    <t>Sečiva brijača</t>
  </si>
  <si>
    <t>Aparati za brijanje</t>
  </si>
  <si>
    <t>Kompleti za manikir ili pedikir</t>
  </si>
  <si>
    <t>Kompleti za manikir</t>
  </si>
  <si>
    <t>Pribor za manikir</t>
  </si>
  <si>
    <t>Kompleti za pedikir</t>
  </si>
  <si>
    <t>Pribor za pedikir</t>
  </si>
  <si>
    <t>Šnale za kosu</t>
  </si>
  <si>
    <t>Proizvodi za negu očiju i korektivna sočiva</t>
  </si>
  <si>
    <t>Kontaktna sočiva</t>
  </si>
  <si>
    <t>Korektivna sočiva</t>
  </si>
  <si>
    <t>Intraokularna sočiva</t>
  </si>
  <si>
    <t>Sočiva za naočare</t>
  </si>
  <si>
    <t>Tečnosti za kontaktna sočiva</t>
  </si>
  <si>
    <t>Naočare za sunce</t>
  </si>
  <si>
    <t>Naočare</t>
  </si>
  <si>
    <t>Okviri za naočare</t>
  </si>
  <si>
    <t>Staklo za naočare</t>
  </si>
  <si>
    <t>Sigurnosne naočare</t>
  </si>
  <si>
    <t>Zaštitne naočare</t>
  </si>
  <si>
    <t>Okviri i držači za zaštitne naočare</t>
  </si>
  <si>
    <t>Proizvodi za negu ruku i noktiju</t>
  </si>
  <si>
    <t>Proizvodi za negu ruku</t>
  </si>
  <si>
    <t>Sredstvo za čišćenje ruku</t>
  </si>
  <si>
    <t>Losioni za ruke i telo</t>
  </si>
  <si>
    <t>Sredstva za dezinfekciju ruku</t>
  </si>
  <si>
    <t>Proizvodi za negu noktiju</t>
  </si>
  <si>
    <t>Grickalice za nokte</t>
  </si>
  <si>
    <t>Lak za nokte</t>
  </si>
  <si>
    <t>Proizvodi za negu beba</t>
  </si>
  <si>
    <t>Pelene za jednokratnu upotrebu</t>
  </si>
  <si>
    <t>Upijajući ulošci za dojenje</t>
  </si>
  <si>
    <t>Toaletna hartija, maramice, peškiri za ruke i salvete</t>
  </si>
  <si>
    <t>Toaletna hartija</t>
  </si>
  <si>
    <t>Papirne maramice</t>
  </si>
  <si>
    <t>Peškiri za ruke, od hartije</t>
  </si>
  <si>
    <t>Salvete od hartije</t>
  </si>
  <si>
    <t>Hartija za higijensku upotrebu</t>
  </si>
  <si>
    <t>Higijenski proizvodi od hartije</t>
  </si>
  <si>
    <t>Higijenski ulošci ili tamponi</t>
  </si>
  <si>
    <t>Ulošci za pelene od hartije</t>
  </si>
  <si>
    <t>Proizvodi od hartije za jednokratnu upotrebu</t>
  </si>
  <si>
    <t>Laboratorijski, higijenski ili farmaceutski predmeti od stakla</t>
  </si>
  <si>
    <t>Proizvodi od stakla za higijenske namene</t>
  </si>
  <si>
    <t>Proizvodi od stakla za farmaceutske namene</t>
  </si>
  <si>
    <t>Proizvodi od stakla za laboratorijske namene</t>
  </si>
  <si>
    <t>Oprema i materijal za obdukcije i mrtvačnice</t>
  </si>
  <si>
    <t>Instrumenti i materijal za sekciranje u patologiji</t>
  </si>
  <si>
    <t>Makaze za obdukciju</t>
  </si>
  <si>
    <t>Pribor za obdukciono sekciranje</t>
  </si>
  <si>
    <t>Klešta za obdukciono sekciranje</t>
  </si>
  <si>
    <t>Detektori metaka kod obdukcija</t>
  </si>
  <si>
    <t>Konci, igle ili hvataljke za obdukcije</t>
  </si>
  <si>
    <t>Konci za obdukciju</t>
  </si>
  <si>
    <t>Igle za obdukciju</t>
  </si>
  <si>
    <t>Hvataljke za obdukciju</t>
  </si>
  <si>
    <t>Detektori vena kod obdukcije</t>
  </si>
  <si>
    <t>Listovi za testere ili pribor za obdukciju</t>
  </si>
  <si>
    <t>Testere za obdukciju</t>
  </si>
  <si>
    <t>Ploče ili podloge za sekciranje</t>
  </si>
  <si>
    <t>Kutije za hirurške instrumente ili pribor za obdukcije</t>
  </si>
  <si>
    <t>Rolne za hirurške instrumente ili pribor za obdukciju</t>
  </si>
  <si>
    <t>Oprema i materijal za obdukciju</t>
  </si>
  <si>
    <t>Kolektori koštanog praha</t>
  </si>
  <si>
    <t>Vreće za transport leševa</t>
  </si>
  <si>
    <t>Nasloni za glavu, ploče za telo ili viseće vage, za obdukciju</t>
  </si>
  <si>
    <t>Nasloni za glavu, za obdukciju</t>
  </si>
  <si>
    <t>Ploče za telo, za obdukciju</t>
  </si>
  <si>
    <t>Viseće vage, za obdukciju</t>
  </si>
  <si>
    <t>Ispitni kompleti za infektivne bolesti, za obdukciju</t>
  </si>
  <si>
    <t>Identifikacione oznake ili narukvice za obdukciju</t>
  </si>
  <si>
    <t>Vakuumski aspiratori ili creva za sakupljanje tečnosti, za obdukciju</t>
  </si>
  <si>
    <t>Rektalni termometri za obdukciju</t>
  </si>
  <si>
    <t>Uređaji za ispravljanje prstiju kod leševa</t>
  </si>
  <si>
    <t>Kompleti sa ispunjenje tkiva kod leševa</t>
  </si>
  <si>
    <t>Nameštaj za obdukcije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Stolovi ili pribor za sekciranje mrtvih životinja</t>
  </si>
  <si>
    <t>Radne stanice ili pribor za balzamovanje</t>
  </si>
  <si>
    <t>Aspiratorske radne stanice ili pribor za obdukcije</t>
  </si>
  <si>
    <t>Oprema i materijal za prevoz i čuvanje leševa</t>
  </si>
  <si>
    <t>Police za čuvanje leševa</t>
  </si>
  <si>
    <t>Kolica za leševe</t>
  </si>
  <si>
    <t>Kolica za leševe sa „makaze“ mehanizmom za podizanje</t>
  </si>
  <si>
    <t>Frižideri ili zamrzivači za mrtvačnice</t>
  </si>
  <si>
    <t>Rashladne komore za mrtvačnice</t>
  </si>
  <si>
    <t>Kolica za obdukciju</t>
  </si>
  <si>
    <t>Nosila za ručno prenošenje leša</t>
  </si>
  <si>
    <t>Uređaji za podizanje ili prenošenje leša</t>
  </si>
  <si>
    <t>Kontejneri za prevoz tela</t>
  </si>
  <si>
    <t>Oprema i materijal za kliničku forenziku</t>
  </si>
  <si>
    <t>Materijal za posmrtnu daktiloskopiju ili otiske</t>
  </si>
  <si>
    <t>Oprema i pomoćni proizvodi za prevoz</t>
  </si>
  <si>
    <t>Kompleti ili materijal za posmrtnu detekciju krvi</t>
  </si>
  <si>
    <t>Kompleti za prikupljanje bioloških dokaza</t>
  </si>
  <si>
    <t>Oprema i materijal za balzamovanje</t>
  </si>
  <si>
    <t>Uređaji za ubrizgavanje u šupljine kod balzamovanja</t>
  </si>
  <si>
    <t>Cevi za drenažu vena pri balzamovanju</t>
  </si>
  <si>
    <t>Tečnosti ili hemikalije za balzamovanje</t>
  </si>
  <si>
    <t>Cevi za ubrizgavanje pri balzamovanju</t>
  </si>
  <si>
    <t>Korita ili pribor za balzamovanje</t>
  </si>
  <si>
    <t>Kompleti za balzamovanje</t>
  </si>
  <si>
    <t>Igle za ubrizgavanje pri balzamovanju</t>
  </si>
  <si>
    <t>Pokrivači za oči</t>
  </si>
  <si>
    <t>Oprema i materijal za mrtvačnice</t>
  </si>
  <si>
    <t>Zaštitna odeća za mrtvačnice</t>
  </si>
  <si>
    <t>Pakovanja za mrtvačnice</t>
  </si>
  <si>
    <t>Omotači za mrtvačnice</t>
  </si>
  <si>
    <t>Aspiratori za mrtvačnice</t>
  </si>
  <si>
    <t>Mešavine za stvrdnjavanje u mrtvačnicama</t>
  </si>
  <si>
    <t>Motorna vozila</t>
  </si>
  <si>
    <t>Putnički automobili</t>
  </si>
  <si>
    <t>Karavan i kombi vozila i limuzine</t>
  </si>
  <si>
    <t>Karavan i kombi vozila</t>
  </si>
  <si>
    <t>Limuzine</t>
  </si>
  <si>
    <t>Vozila sa pogonom na četiri točka</t>
  </si>
  <si>
    <t>Džipovi</t>
  </si>
  <si>
    <t>ATV vozila</t>
  </si>
  <si>
    <t>Terenska vozila</t>
  </si>
  <si>
    <t>Specijalizovana vozila</t>
  </si>
  <si>
    <t>Vozila interventnih službi</t>
  </si>
  <si>
    <t>Vozila službi za spašavanje</t>
  </si>
  <si>
    <t>Paramedicinska vozila</t>
  </si>
  <si>
    <t>Sanitetska vozila</t>
  </si>
  <si>
    <t>Vozila za prevoz pacijenata</t>
  </si>
  <si>
    <t>Policijski automobili</t>
  </si>
  <si>
    <t>Vozila za prevoz zatvorenika</t>
  </si>
  <si>
    <t>Vozila službi za socijalnu pomoć</t>
  </si>
  <si>
    <t>Minibusi</t>
  </si>
  <si>
    <t>Ostali putnički automobili</t>
  </si>
  <si>
    <t>Motorna vozila za prevoz manje od 10 lica</t>
  </si>
  <si>
    <t>Polovna vozila za transport</t>
  </si>
  <si>
    <t>Motorna vozila za prevoz 10 ili više lica</t>
  </si>
  <si>
    <t>Autobusi i međugradski autobusi</t>
  </si>
  <si>
    <t>Autobusi za javni prevoz</t>
  </si>
  <si>
    <t>Zglobni autobusi</t>
  </si>
  <si>
    <t>Autobusi na sprat</t>
  </si>
  <si>
    <t>Niskopodni autobusi</t>
  </si>
  <si>
    <t>Međugradski autobusi</t>
  </si>
  <si>
    <t>Motorna vozila za prevoz robe</t>
  </si>
  <si>
    <t>“Pick-up“ vozila</t>
  </si>
  <si>
    <t>Motorne sanke</t>
  </si>
  <si>
    <t>Zglobni kamioni</t>
  </si>
  <si>
    <t>Cisterne</t>
  </si>
  <si>
    <t>Kamioni - cisterne za gorivo</t>
  </si>
  <si>
    <t>Kamioni sa platformom i kiperi</t>
  </si>
  <si>
    <t>Kamioni sa platformom</t>
  </si>
  <si>
    <t>Kiperi</t>
  </si>
  <si>
    <t>„VAN“ vozila (dostavna vozila)</t>
  </si>
  <si>
    <t>Laka „VAN“ vozila (laka dostavna vozila)</t>
  </si>
  <si>
    <t>Zatvorena „VAN“ vozila (zatvorena dostavna vozila)</t>
  </si>
  <si>
    <t>Polovna vozila za prevoz robe</t>
  </si>
  <si>
    <t>Drumski tegljači</t>
  </si>
  <si>
    <t>Šasije</t>
  </si>
  <si>
    <t>Šasije sa kabinom</t>
  </si>
  <si>
    <t>Šasije sa karoserijom</t>
  </si>
  <si>
    <t>Kompletna šasija</t>
  </si>
  <si>
    <t>Teška motorna vozila</t>
  </si>
  <si>
    <t>Dizalični i samoistovarni kamioni - damperi</t>
  </si>
  <si>
    <t>Kamioni sa platformom koja se diže</t>
  </si>
  <si>
    <t>Utovarivači</t>
  </si>
  <si>
    <t>Samoistovarni kamioni -damperi</t>
  </si>
  <si>
    <t>Vozila za zimsku službu</t>
  </si>
  <si>
    <t>Motorna vozila za specijalne svrhe</t>
  </si>
  <si>
    <t>Mobilne okretne dizalice za bušenje</t>
  </si>
  <si>
    <t>Vozila za hitne službe</t>
  </si>
  <si>
    <t>Vatrogasna vozila</t>
  </si>
  <si>
    <t>Kamioni sa lestvicama na obrtnoj platformi</t>
  </si>
  <si>
    <t>Protivpožarna autocisterna</t>
  </si>
  <si>
    <t>Vozila za gašenje požara</t>
  </si>
  <si>
    <t>Vozila za prevoz havarisanih, defektnih i drugih vozila</t>
  </si>
  <si>
    <t>Pokretni mostovi</t>
  </si>
  <si>
    <t>Vozila za održavanje puteva</t>
  </si>
  <si>
    <t>Vozila za čišćenje odvodnih kanala pored puta</t>
  </si>
  <si>
    <t>Vozila za posipanje soli</t>
  </si>
  <si>
    <t>Vozila za čišćenje puteva</t>
  </si>
  <si>
    <t>Vozila za čišćenje puteva usisavanjem</t>
  </si>
  <si>
    <t>Vozila za posipavanje peska</t>
  </si>
  <si>
    <t>Vozila za prskanje ili polivanje</t>
  </si>
  <si>
    <t>Vozila za odnošenje otpada i otpadnih voda</t>
  </si>
  <si>
    <t>Vozila za odnošenje smeća</t>
  </si>
  <si>
    <t>Vozila za skupljanje otpada</t>
  </si>
  <si>
    <t>Vozila za sabijanje otpada</t>
  </si>
  <si>
    <t>Cisterne za otpadne vode</t>
  </si>
  <si>
    <t>Komunalna vozila</t>
  </si>
  <si>
    <t>Utovarivači na točkovima</t>
  </si>
  <si>
    <t>Vozila za punjenje letelica gorivom</t>
  </si>
  <si>
    <t>Vozila za vuču letelica</t>
  </si>
  <si>
    <t>Nosači za prtljag</t>
  </si>
  <si>
    <t>Kolica za utovar kontejnera</t>
  </si>
  <si>
    <t>Mobilne biblioteke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autobuse, za sanitetska i za teretna vozila</t>
  </si>
  <si>
    <t>Karoserije za autobuse</t>
  </si>
  <si>
    <t>Karoserije za sanitetska vozila</t>
  </si>
  <si>
    <t>Karoserije za teretna vozila</t>
  </si>
  <si>
    <t>Prikolice, poluprikolice i pokretni kontejneri</t>
  </si>
  <si>
    <t>Pokretni kontejneri za posebne namene</t>
  </si>
  <si>
    <t>Mobilne jedinice za slučajeve nesreća</t>
  </si>
  <si>
    <t>Mobilne jedinice za vanredne situacije</t>
  </si>
  <si>
    <t>Jedinica za hemijske nesreće</t>
  </si>
  <si>
    <t>Prikolice i poluprikolice</t>
  </si>
  <si>
    <t>Poluprikolice</t>
  </si>
  <si>
    <t>Prikolice</t>
  </si>
  <si>
    <t>Prikolice za opšte namene</t>
  </si>
  <si>
    <t>Prikolice za prevoz konja</t>
  </si>
  <si>
    <t>Mobilne jedinice na prikolicama</t>
  </si>
  <si>
    <t>Prikolice cisterne</t>
  </si>
  <si>
    <t>Prikolice sa obrtnim lestvama</t>
  </si>
  <si>
    <t>Prikolice za punjenje gorivom</t>
  </si>
  <si>
    <t>Samoistovarne prikolice</t>
  </si>
  <si>
    <t>Prikolice i poluprikolice tipa karavan</t>
  </si>
  <si>
    <t>Delovi za prikolice, poluprikolice i druga vozila</t>
  </si>
  <si>
    <t>Delovi za prikolice i poluprikolice</t>
  </si>
  <si>
    <t>Delovi za druga vozila</t>
  </si>
  <si>
    <t>Delovi i pribor za vozila i njihove motore</t>
  </si>
  <si>
    <t>Motori i delovi motora</t>
  </si>
  <si>
    <t>Motori</t>
  </si>
  <si>
    <t>Motori sa unutrašnjim sagorevanjem za motorna vozila i motocikle</t>
  </si>
  <si>
    <t>Motori na paljenje pomoću svećice</t>
  </si>
  <si>
    <t>Motori na paljenje pomoću kompresije</t>
  </si>
  <si>
    <t>Delovi za motore</t>
  </si>
  <si>
    <t>Remeni ventilatora</t>
  </si>
  <si>
    <t>Svećice</t>
  </si>
  <si>
    <t>Hladnjaci za vozila</t>
  </si>
  <si>
    <t>Klipovi</t>
  </si>
  <si>
    <t>Zaptivači</t>
  </si>
  <si>
    <t>Transportne trake od gume</t>
  </si>
  <si>
    <t>Trake za prenos od gume</t>
  </si>
  <si>
    <t>Mehanički rezervni delovi, osim motora i delova motora</t>
  </si>
  <si>
    <t>Osovine i menjači</t>
  </si>
  <si>
    <t>Osovine</t>
  </si>
  <si>
    <t>Menjači</t>
  </si>
  <si>
    <t>Kočnice i delovi kočnica</t>
  </si>
  <si>
    <t>Oprema za kočnice</t>
  </si>
  <si>
    <t>Disk kočnice</t>
  </si>
  <si>
    <t>Kočione obloge</t>
  </si>
  <si>
    <t>Kočione pločice</t>
  </si>
  <si>
    <t>Kočione papučice</t>
  </si>
  <si>
    <t>Točkovi, delovi i pribor za točkove</t>
  </si>
  <si>
    <t>Oprema za balansiranje točkova</t>
  </si>
  <si>
    <t>Izduvni lonci i izduvne cevi</t>
  </si>
  <si>
    <t>Izduvni lonci</t>
  </si>
  <si>
    <t>Izduvne cevi</t>
  </si>
  <si>
    <t>Dizalice za vozila, kvačila i pripadajući delovi</t>
  </si>
  <si>
    <t>Kvačila i pripadajući delovi</t>
  </si>
  <si>
    <t>Dizalice za vozila</t>
  </si>
  <si>
    <t>Upravljački volani, stubovi i kutije upravljačkog mehanizma</t>
  </si>
  <si>
    <t>Upravljački volani</t>
  </si>
  <si>
    <t>Stubovi upravljača i kutije upravljačkog mehanizma</t>
  </si>
  <si>
    <t>Ispitni stolovi, oprema za konverziju vozila i sigurnosni pojasevi</t>
  </si>
  <si>
    <t>Ispitni stolovi</t>
  </si>
  <si>
    <t>Oprema za konverziju vozila</t>
  </si>
  <si>
    <t>Sigurnosni pojasevi</t>
  </si>
  <si>
    <t>Rezervni delovi za teretna vozila, dostavna vozila i automobile</t>
  </si>
  <si>
    <t>Gume za teška i laka vozila</t>
  </si>
  <si>
    <t>Gume za laka opterećenja</t>
  </si>
  <si>
    <t>Gume za automobile</t>
  </si>
  <si>
    <t>Gume za teška opterećenja</t>
  </si>
  <si>
    <t>Gume za kamione</t>
  </si>
  <si>
    <t>Gume za autobuse</t>
  </si>
  <si>
    <t>Gume za poljoprivredna vozila</t>
  </si>
  <si>
    <t>Sedišta za civilne letelice</t>
  </si>
  <si>
    <t>Sedišta za motorna vozila</t>
  </si>
  <si>
    <t>Pribor za traktore</t>
  </si>
  <si>
    <t>Motocikli, bicikli i bočne prikolice</t>
  </si>
  <si>
    <t>Motocikli</t>
  </si>
  <si>
    <t>Delovi i pribor za motocikle</t>
  </si>
  <si>
    <t>Bočne prikolice za motocikle</t>
  </si>
  <si>
    <t>Delovi i pribor za bočne prikolice za motocikle</t>
  </si>
  <si>
    <t>Gume za motocikle</t>
  </si>
  <si>
    <t>Mopedi i bicikli sa pomoćnim motorom</t>
  </si>
  <si>
    <t>Mopedi</t>
  </si>
  <si>
    <t>Bicikli sa pomoćnim motorom</t>
  </si>
  <si>
    <t>Bicikli</t>
  </si>
  <si>
    <t>Bicikli bez motornog pogona</t>
  </si>
  <si>
    <t>Delovi i pribor za bicikle</t>
  </si>
  <si>
    <t>Gume za bicikle</t>
  </si>
  <si>
    <t>Brodovi i čamci</t>
  </si>
  <si>
    <t>Brodovi</t>
  </si>
  <si>
    <t>Pomorski patrolni čamci</t>
  </si>
  <si>
    <t>Brodovi i slična plovila za prevoz ljudi ili robe</t>
  </si>
  <si>
    <t>Trajekti</t>
  </si>
  <si>
    <t>Brodovi za krstarenje</t>
  </si>
  <si>
    <t>Brodovi za prevoz rasutog tereta</t>
  </si>
  <si>
    <t>Teretni brodovi</t>
  </si>
  <si>
    <t>Brodovi za prevoz robe</t>
  </si>
  <si>
    <t>Brodovi za prevoz kontejnera</t>
  </si>
  <si>
    <t>Plovila za utovar i istovar robe na točkovima („ro-ro“ plovila)</t>
  </si>
  <si>
    <t>Tankeri</t>
  </si>
  <si>
    <t>Brodovi za prevoz automobila</t>
  </si>
  <si>
    <t>Brodovi hladnjače</t>
  </si>
  <si>
    <t>Ribarski i interventni brodovi i druga posebna plovila</t>
  </si>
  <si>
    <t>Ribarski brodovi</t>
  </si>
  <si>
    <t>Brodovi fabrike</t>
  </si>
  <si>
    <t>Brodovi tegljači (remorkeri)</t>
  </si>
  <si>
    <t>Brodovi bageri</t>
  </si>
  <si>
    <t>Ploveći morski dokovi</t>
  </si>
  <si>
    <t>Brodovi za podvodne aktivnosti</t>
  </si>
  <si>
    <t>Plovne dizalice</t>
  </si>
  <si>
    <t>Proizvodna plovila</t>
  </si>
  <si>
    <t>Plovila za seizmička ispitivanja</t>
  </si>
  <si>
    <t>Istraživački brodovi</t>
  </si>
  <si>
    <t>Plovila za kontrolu zagađenja</t>
  </si>
  <si>
    <t>Vatrogasna plovila</t>
  </si>
  <si>
    <t>Brodovi za spašavanje</t>
  </si>
  <si>
    <t>Laka plovila</t>
  </si>
  <si>
    <t>Ploveće ili uronjive platforme za bušenje ili proizvodnju</t>
  </si>
  <si>
    <t>Brodovi za bušenje</t>
  </si>
  <si>
    <t>Samopodižuće platforme</t>
  </si>
  <si>
    <t>Platforme sa garniturom za bušenje</t>
  </si>
  <si>
    <t>Ploveće platforme za bušenje</t>
  </si>
  <si>
    <t>Ploveći proizvodni objekt</t>
  </si>
  <si>
    <t>Polu-uronjivi bušaći tornjevi</t>
  </si>
  <si>
    <t>Mobilne platforme</t>
  </si>
  <si>
    <t>Platforme na otvorenom moru</t>
  </si>
  <si>
    <t>Platforme za bušenje</t>
  </si>
  <si>
    <t>Ploveće konstrukcije</t>
  </si>
  <si>
    <t>Marker bove (plutače)</t>
  </si>
  <si>
    <t>Splavovi na naduvavanje</t>
  </si>
  <si>
    <t>Morski odbojnici</t>
  </si>
  <si>
    <t>Čamci</t>
  </si>
  <si>
    <t>Čamci za posebne namene</t>
  </si>
  <si>
    <t>Čamci za nadzor</t>
  </si>
  <si>
    <t>Patrolni čamci carinske službe</t>
  </si>
  <si>
    <t>Policijski patrolni čamci</t>
  </si>
  <si>
    <t>Čamci za spašavanje</t>
  </si>
  <si>
    <t>Čamci za sport i rekreaciju</t>
  </si>
  <si>
    <t>Jedrilice</t>
  </si>
  <si>
    <t>Katamarani</t>
  </si>
  <si>
    <t>Mali čamci za spašavanje</t>
  </si>
  <si>
    <t>Male jedrilice</t>
  </si>
  <si>
    <t>Mali čamci</t>
  </si>
  <si>
    <t>Mali čamci od fiberglasa</t>
  </si>
  <si>
    <t>Polučvrsti mali čamci</t>
  </si>
  <si>
    <t>Plovila na naduvavanje</t>
  </si>
  <si>
    <t>Mali gumeni čamci</t>
  </si>
  <si>
    <t>Kanui</t>
  </si>
  <si>
    <t>Čamci na vesla</t>
  </si>
  <si>
    <t>Pedaline</t>
  </si>
  <si>
    <t>Železničke i tramvajske lokomotive i šinska vozila i pripadajući delovi</t>
  </si>
  <si>
    <t>Železničke lokomotive i tenderi</t>
  </si>
  <si>
    <t>Lokomotive</t>
  </si>
  <si>
    <t>Tenderi za lokomotive i uspinjače</t>
  </si>
  <si>
    <t>Tenderi za lokomotive</t>
  </si>
  <si>
    <t>Uspinjače</t>
  </si>
  <si>
    <t>Železnička šinska vozila</t>
  </si>
  <si>
    <t>Železnička vozila za održavanje ili servisiranje i železnički teretni vagoni</t>
  </si>
  <si>
    <t>Železnički teretni vagoni</t>
  </si>
  <si>
    <t>Železnička vozila za održavanje ili servisiranje</t>
  </si>
  <si>
    <t>Železnički i tramvajski putnički vagoni i trolejbusi</t>
  </si>
  <si>
    <t>Tramvajski putnički vagoni</t>
  </si>
  <si>
    <t>Železnički putnički vagoni</t>
  </si>
  <si>
    <t>Trolejbusi</t>
  </si>
  <si>
    <t>Železničke putničke kompozicije</t>
  </si>
  <si>
    <t>Vagoni za prtljag i vagoni za posebne namene</t>
  </si>
  <si>
    <t>Delovi železničkih ili tramvajskih lokomotiva ili šinskih vozila; oprema za kontrolu železničkog saobraćaja</t>
  </si>
  <si>
    <t>Delovi lokomotiva ili šinskih vozila</t>
  </si>
  <si>
    <t>Monoblok točkovi</t>
  </si>
  <si>
    <t>Odbojnici i vučni uređaji</t>
  </si>
  <si>
    <t>Sedišta za šinska vozila</t>
  </si>
  <si>
    <t>Osovine točkova i pneumatika i drugi delovi lokomotiva ili šinskih vozila</t>
  </si>
  <si>
    <t>Oprema za kontrolu železničkog saobraćaja</t>
  </si>
  <si>
    <t>Mehanička oprema za signalizaciju</t>
  </si>
  <si>
    <t>Električna oprema za signalizaciju za železnički saobraćaj</t>
  </si>
  <si>
    <t>Električne instalacije za železnicu</t>
  </si>
  <si>
    <t>Samohodni elementi</t>
  </si>
  <si>
    <t>Vazduhoplovi i svemirske letelice</t>
  </si>
  <si>
    <t>Helikopteri, avioni, svemirske letelice i druge letelice na sopstveni pogon</t>
  </si>
  <si>
    <t>Helikopteri i avioni</t>
  </si>
  <si>
    <t>Avioni</t>
  </si>
  <si>
    <t>Vazduhoplovi sa fiksnim krilom</t>
  </si>
  <si>
    <t>Bespilotne letelice</t>
  </si>
  <si>
    <t>Vazduhoplovi sa posadom</t>
  </si>
  <si>
    <t>Vazduhoplovi za posebne namene</t>
  </si>
  <si>
    <t>Helikopteri</t>
  </si>
  <si>
    <t>Svemirske letelice, sateliti i lansirne letilice</t>
  </si>
  <si>
    <t>Svemirske letelice</t>
  </si>
  <si>
    <t>Sateliti</t>
  </si>
  <si>
    <t>Lanseri svemirskih letelica</t>
  </si>
  <si>
    <t>Baloni, dirižabli i drugi vazduhoplovi bez sopstvenog pogona</t>
  </si>
  <si>
    <t>Zmajevi</t>
  </si>
  <si>
    <t>Baloni i dirižabli</t>
  </si>
  <si>
    <t>Baloni</t>
  </si>
  <si>
    <t>Dirižabli</t>
  </si>
  <si>
    <t>Delovi vazduhoplova, svemirskih letelica i helikoptera</t>
  </si>
  <si>
    <t>Delovi vazduhoplova</t>
  </si>
  <si>
    <t>Motori vazduhoplova</t>
  </si>
  <si>
    <t>Turbomlazni motori</t>
  </si>
  <si>
    <t>Turbopropelerni motori</t>
  </si>
  <si>
    <t>Mlazni motori</t>
  </si>
  <si>
    <t>Delovi za motor vazduhoplova</t>
  </si>
  <si>
    <t>Delovi turbomlaznih ili turbopropelernih motora</t>
  </si>
  <si>
    <t>Delovi helikoptera</t>
  </si>
  <si>
    <t>Gume za vazduhoplov</t>
  </si>
  <si>
    <t>Oprema za vazduhoplove i svemirske letelice, trenažeri, uređaji za simuliranje leta i pripadajući delovi</t>
  </si>
  <si>
    <t>Oprema za vazduhoplove</t>
  </si>
  <si>
    <t>Oprema za lansiranje vazduhoplova</t>
  </si>
  <si>
    <t>Sistemi za katapultiranje vazduhoplova</t>
  </si>
  <si>
    <t>Sistem za brzo zaustavljanje vazduhoplova na palubi</t>
  </si>
  <si>
    <t>Uređaj za simuliranje leta</t>
  </si>
  <si>
    <t>Uređaji za letačku obuku na zemlji (trenažeri)</t>
  </si>
  <si>
    <t>Kese za povraćanje</t>
  </si>
  <si>
    <t>Razna oprema za prevoz i rezervni delovi</t>
  </si>
  <si>
    <t>Konjske zaprege ili ručna kolica, druga vozila bez mehaničkog pogona, kolica za prtljag i razni rezervni delovi</t>
  </si>
  <si>
    <t>Konjske zaprege ili ručna kolica, druga vozila bez mehaničkog pogona</t>
  </si>
  <si>
    <t>Ručna kolica</t>
  </si>
  <si>
    <t>Kolica za prtljag</t>
  </si>
  <si>
    <t>Dečija kolica</t>
  </si>
  <si>
    <t>Razni rezervni delovi</t>
  </si>
  <si>
    <t>Polovne gume</t>
  </si>
  <si>
    <t>Protektirane gume</t>
  </si>
  <si>
    <t>Odbojnici</t>
  </si>
  <si>
    <t>Satovi za vozila</t>
  </si>
  <si>
    <t>Brave za vozila</t>
  </si>
  <si>
    <t>Brave za bicikle</t>
  </si>
  <si>
    <t>Brodski propeleri</t>
  </si>
  <si>
    <t>Lestve za vatrogasna vozila</t>
  </si>
  <si>
    <t>Sidra</t>
  </si>
  <si>
    <t>Drumska oprema</t>
  </si>
  <si>
    <t>Oprema za održavanje puteva</t>
  </si>
  <si>
    <t>Vozila za čišćenje poletno-sletnih staza</t>
  </si>
  <si>
    <t>Oprema za obeležavanje puteva</t>
  </si>
  <si>
    <t>Oznake na putevima</t>
  </si>
  <si>
    <t>Staklene kuglice za označavanje puteva</t>
  </si>
  <si>
    <t>Oprema za kontrolu drumskog saobraćaja</t>
  </si>
  <si>
    <t>Oznake sa smenjujućim porukama</t>
  </si>
  <si>
    <t>Oprema za nadzor parkirališta</t>
  </si>
  <si>
    <t>Oprema za naplatu putarine</t>
  </si>
  <si>
    <t>So za posipanje puteva</t>
  </si>
  <si>
    <t>Saobraćajna oprema</t>
  </si>
  <si>
    <t>Branici na putevima</t>
  </si>
  <si>
    <t>Prepreke za postavljanje na puteve (putne barijere)</t>
  </si>
  <si>
    <t>Delovi prepreka za postavljanje na puteve (putnih barijera)</t>
  </si>
  <si>
    <t>Ograde</t>
  </si>
  <si>
    <t>Drveni stubovi</t>
  </si>
  <si>
    <t>Komponente za postavljanje ograda</t>
  </si>
  <si>
    <t>Ograda za zaštitu od buke</t>
  </si>
  <si>
    <t>Sigurnosni branici</t>
  </si>
  <si>
    <t>Sigurnosne ograde</t>
  </si>
  <si>
    <t>Zaštitne ograde</t>
  </si>
  <si>
    <t>Ograde za zaštitu od lavine</t>
  </si>
  <si>
    <t>Ograde za sneg</t>
  </si>
  <si>
    <t>Urbana oprema</t>
  </si>
  <si>
    <t>Oznake smera</t>
  </si>
  <si>
    <t>Upozoravajuća svetla na putu</t>
  </si>
  <si>
    <t>Svetlosne oznake na putu</t>
  </si>
  <si>
    <t>Stubovi za autobuska stajališta</t>
  </si>
  <si>
    <t>Saobraćajni stubići</t>
  </si>
  <si>
    <t>Čunjevi za obeležavanje na putevima</t>
  </si>
  <si>
    <t>Signalizacija</t>
  </si>
  <si>
    <t>Materijali za postavljanje oznaka</t>
  </si>
  <si>
    <t>Putokazi</t>
  </si>
  <si>
    <t>Kontejneri i kante za otpad i smeće</t>
  </si>
  <si>
    <t>Oprema za uličnu rasvetu</t>
  </si>
  <si>
    <t>Stubovi za uličnu rasvetu</t>
  </si>
  <si>
    <t>Bandere za svetiljke</t>
  </si>
  <si>
    <t>Ulične svetiljke</t>
  </si>
  <si>
    <t>Materijali za autoputeve</t>
  </si>
  <si>
    <t>Pomorska oprema</t>
  </si>
  <si>
    <t>Lučka oprema</t>
  </si>
  <si>
    <t>Uređaji za pristajanje uz dokove</t>
  </si>
  <si>
    <t>Mostići za ukrcavanje putnika na brod</t>
  </si>
  <si>
    <t>Stepenice za ukrcavanje putnika na brod</t>
  </si>
  <si>
    <t>Simulatori komandnog mosta broda</t>
  </si>
  <si>
    <t>Oprema za kontrolu pomorskog saobraćaja</t>
  </si>
  <si>
    <t>Radari</t>
  </si>
  <si>
    <t>Navigaciona oprema</t>
  </si>
  <si>
    <t>Lopatice propelera</t>
  </si>
  <si>
    <t>Oprema za železnički saobraćaj</t>
  </si>
  <si>
    <t>Šine i šinski pribor</t>
  </si>
  <si>
    <t>Poluge</t>
  </si>
  <si>
    <t>Železnički  kolosek</t>
  </si>
  <si>
    <t>Tramvajske šine</t>
  </si>
  <si>
    <t>Ukrsne glave</t>
  </si>
  <si>
    <t>Skretnice</t>
  </si>
  <si>
    <t>Jezičak skretnice</t>
  </si>
  <si>
    <t>Oprema za signalizaciju</t>
  </si>
  <si>
    <t>Stubovi za signalizaciju</t>
  </si>
  <si>
    <t>Signalne kutije</t>
  </si>
  <si>
    <t>Sistem za praćenje kretanja vozova</t>
  </si>
  <si>
    <t>Grejači skretnica</t>
  </si>
  <si>
    <t>Uređaji za poravnavanje šina</t>
  </si>
  <si>
    <t>Materijal i delovi za izgradnju železničkih koloseka</t>
  </si>
  <si>
    <t>Materijal za izgradnju železničkih koloseka</t>
  </si>
  <si>
    <t>Materijal za železničke pruge</t>
  </si>
  <si>
    <t>Vezice i pričvrsne pločice</t>
  </si>
  <si>
    <t>Šine vođice</t>
  </si>
  <si>
    <t>Delovi za izgradnju železničkih koloseka</t>
  </si>
  <si>
    <t>Šine-provodnici(kontaktne šine)</t>
  </si>
  <si>
    <t>Skretnički jezičci, srcišta, , potezne motke  i drugi delovi skretnica</t>
  </si>
  <si>
    <t>Skretnički jezičci</t>
  </si>
  <si>
    <t>Srcišta</t>
  </si>
  <si>
    <t>Potezne motke</t>
  </si>
  <si>
    <t>Delovi skretnica</t>
  </si>
  <si>
    <t>Pričvrsne pločice, distantne šipke i motke</t>
  </si>
  <si>
    <t>Pričvrsne pločice</t>
  </si>
  <si>
    <t>Distantne šipke i motke</t>
  </si>
  <si>
    <t>Šinske stolice i klinovi šinskih stolica</t>
  </si>
  <si>
    <t>Pragovi i delovi pragova</t>
  </si>
  <si>
    <t>Pragovi</t>
  </si>
  <si>
    <t>Delovi pragova</t>
  </si>
  <si>
    <t>Noseća oprema</t>
  </si>
  <si>
    <t>Prilazne platforme</t>
  </si>
  <si>
    <t>Oprema za tretman kanalizacijskog mulja</t>
  </si>
  <si>
    <t>Uređaj za sušenje kanalizacijskog mulja</t>
  </si>
  <si>
    <t>Čekrci hidrauličnih platformi</t>
  </si>
  <si>
    <t>Prilazne rampe</t>
  </si>
  <si>
    <t>Rampe za trajekte</t>
  </si>
  <si>
    <t>Pristupne staze za putnike</t>
  </si>
  <si>
    <t>Mostne dizalice</t>
  </si>
  <si>
    <t>Plutajući dok</t>
  </si>
  <si>
    <t>Plutajuća skladišna jedinica</t>
  </si>
  <si>
    <t>Aerodromska oprema</t>
  </si>
  <si>
    <t>Sistem za prijem i otpremu prtljaga prtljagom</t>
  </si>
  <si>
    <t>Oprema za prijem i otpremu prtljaga</t>
  </si>
  <si>
    <t>Oprema za kontrolu letenja</t>
  </si>
  <si>
    <t>Oprema za aerodromske kontrolne tornjeve</t>
  </si>
  <si>
    <t>Kontrola letenja</t>
  </si>
  <si>
    <t>Simulacija kontrole letenja</t>
  </si>
  <si>
    <t>Sistemi kontrole letenja</t>
  </si>
  <si>
    <t>Obuka za kontrolu letenja</t>
  </si>
  <si>
    <t>Instrumentalni sistem za sletanje (ILS) )</t>
  </si>
  <si>
    <t>Visokofrekventni dopler VOR uređaj (DVOR)</t>
  </si>
  <si>
    <t>Oprema za merenje udaljenosti (DME)</t>
  </si>
  <si>
    <t>Radio-goniometar i neusmereni radio-far</t>
  </si>
  <si>
    <t>Radio-goniometar (RDF)</t>
  </si>
  <si>
    <t>Neusmereni radio-far (NDB)</t>
  </si>
  <si>
    <t>Aerodromski komunikacioni sistem (COM)</t>
  </si>
  <si>
    <t>Aerodromski nadzorni sistem i sistem aerodromskih svetala</t>
  </si>
  <si>
    <t>Aerodromski sistem nadzora vazdušnog saobraćaja (SUR) )</t>
  </si>
  <si>
    <t>Vizuelni sistem pokazivača nagiba prilaza (PAPI)</t>
  </si>
  <si>
    <t>Mostovi i stepenice za ukrcavanje putnika u vazduhoplov</t>
  </si>
  <si>
    <t>Mostovi za ukrcavanje putnika u vazduhoplov</t>
  </si>
  <si>
    <t>Stepenice za ukrcavanje putnika u vazduhoplov</t>
  </si>
  <si>
    <t>Oprema za kontrolu saobraćaja</t>
  </si>
  <si>
    <t>Kamera za kontrolu brzine</t>
  </si>
  <si>
    <t>Sistem merenja protoka saobraćaja</t>
  </si>
  <si>
    <t>Karte za prevoz</t>
  </si>
  <si>
    <t>Oprema za nadzor, sigurnost, signalizaciju i rasvetu</t>
  </si>
  <si>
    <t>Svetla za rad na terenu</t>
  </si>
  <si>
    <t>Znaci i osvetljeni znaci</t>
  </si>
  <si>
    <t>Osvetljeni saobraćajni znaci</t>
  </si>
  <si>
    <t>Putne oznake</t>
  </si>
  <si>
    <t>Ulične oznake</t>
  </si>
  <si>
    <t>Putna rasveta</t>
  </si>
  <si>
    <t>Rasveta u tunelima</t>
  </si>
  <si>
    <t>Svetla za navođenje i rasvetu brodova</t>
  </si>
  <si>
    <t>Svetla za navođenje i rasvetu u rečnoj plovidbi</t>
  </si>
  <si>
    <t>Svetla za vođenje vazduhoplova i osvetljavanje</t>
  </si>
  <si>
    <t>Oprema za nadzor, sigurnost ili signalizaciju u drumskom saobraćaju</t>
  </si>
  <si>
    <t>Semafori</t>
  </si>
  <si>
    <t>Oprema za nadzor, sigurnost ili signalizaciju u rečnom saobraćaju</t>
  </si>
  <si>
    <t>Oprema za nadzor, sigurnost ili signalizaciju na parkiralištima</t>
  </si>
  <si>
    <t>Kontrolna, bezbednosna ili signalna oprema na aerodromima</t>
  </si>
  <si>
    <t>Uređaj za snimanje parametara leta</t>
  </si>
  <si>
    <t>Sistem svetlosnog obeležavanja na aerodromu</t>
  </si>
  <si>
    <t>Svetla na poletno-sletnoj stazi</t>
  </si>
  <si>
    <t>Oprema za nadzor, sigurnost i signalizaciju lučkih objekata</t>
  </si>
  <si>
    <t>Generatori signala, razdelnici antenskih signala i mašine za galvanotehniku</t>
  </si>
  <si>
    <t>Generatori signala</t>
  </si>
  <si>
    <t>Razdelnici antenskih signala</t>
  </si>
  <si>
    <t>Mašine za galvanotehniku</t>
  </si>
  <si>
    <t>Makete modela</t>
  </si>
  <si>
    <t>Makete aviona</t>
  </si>
  <si>
    <t>Makete brodova</t>
  </si>
  <si>
    <t>Sigurnosna, vatrogasna, policijska i odbrambena oprema</t>
  </si>
  <si>
    <t>Sigurnosna oprema i oprema za vanredne situacije</t>
  </si>
  <si>
    <t>Vatrogasna oprema, oprema za spašavanje i sigurnosna oprema</t>
  </si>
  <si>
    <t>Vatrogasna oprema</t>
  </si>
  <si>
    <t>Aparati za disanje pri gašenju požara</t>
  </si>
  <si>
    <t>Materijal za gašenje požara</t>
  </si>
  <si>
    <t>Aparati za gašenje požara</t>
  </si>
  <si>
    <t>Pena za punjenje aparata za gašenje požara</t>
  </si>
  <si>
    <t>Prenosni aparati za gašenje požara</t>
  </si>
  <si>
    <t>Oprema za evakuaciju od požara</t>
  </si>
  <si>
    <t>Sistem za gašenje plamena</t>
  </si>
  <si>
    <t>Ručno oruđe za gašenje plamena</t>
  </si>
  <si>
    <t>Pena za gašenje plamena ili slična jedinjenja</t>
  </si>
  <si>
    <t>Oprema za spašavanje i vanredne situacije</t>
  </si>
  <si>
    <t>Lutke za obuku za vanredne situacije</t>
  </si>
  <si>
    <t>Tuševi za vanredne situacije</t>
  </si>
  <si>
    <t>Ispirač za oči</t>
  </si>
  <si>
    <t>Sigurnosna oprema</t>
  </si>
  <si>
    <t>Oprema za obezbeđenje lokacije</t>
  </si>
  <si>
    <t>Sistem za zaštitu nuklearnog reaktora</t>
  </si>
  <si>
    <t>Oprema za nuklearnu, biološku, hemijsku i radiološku zaštitu</t>
  </si>
  <si>
    <t>Oprema za nuklearnu zaštitu</t>
  </si>
  <si>
    <t>Sigurnosne instalacije</t>
  </si>
  <si>
    <t>Zaštitna i sigurnosna odeća</t>
  </si>
  <si>
    <t>Odevni predmeti za biološku ili hemijsku zaštitu</t>
  </si>
  <si>
    <t>Odeća za nuklearnu i radiološku zaštitu</t>
  </si>
  <si>
    <t>Zaštitni prsluci</t>
  </si>
  <si>
    <t>Reflektujući  prsluci</t>
  </si>
  <si>
    <t>Zaštitni kaputi ili ponča</t>
  </si>
  <si>
    <t>Zaštitne čarape</t>
  </si>
  <si>
    <t>Zaštitne košulje ili pantalone</t>
  </si>
  <si>
    <t>Zaštitne narukvice</t>
  </si>
  <si>
    <t>Zaštitni mantil</t>
  </si>
  <si>
    <t>Nadzorni i sigurnosni sistemi i uređaji</t>
  </si>
  <si>
    <t>Zvučni signali</t>
  </si>
  <si>
    <t>Detektor falsifikovanog novca</t>
  </si>
  <si>
    <t>Sigurnosna  oprema</t>
  </si>
  <si>
    <t>Sigurnosne torbe</t>
  </si>
  <si>
    <t>Zatvarači</t>
  </si>
  <si>
    <t>Oznake</t>
  </si>
  <si>
    <t>Alarmni sistemi</t>
  </si>
  <si>
    <t>Konveksna sigurnosna ogledala</t>
  </si>
  <si>
    <t>Detektori radara</t>
  </si>
  <si>
    <t>Oprema za određivanje lokacije</t>
  </si>
  <si>
    <t>Sistem magnetnih kartica</t>
  </si>
  <si>
    <t>Oprema za evidenciju kliznog radnog vremena</t>
  </si>
  <si>
    <t>Sistem evidencije vremena</t>
  </si>
  <si>
    <t>Identifikacione značke</t>
  </si>
  <si>
    <t>Video sistemi za identifikaciju</t>
  </si>
  <si>
    <t>Detektori metala</t>
  </si>
  <si>
    <t>Sistem nadzora</t>
  </si>
  <si>
    <t>Senzori</t>
  </si>
  <si>
    <t>Biometrijski senzori</t>
  </si>
  <si>
    <t>Sistem kontrole vremena ili za beleženje radnog vremena</t>
  </si>
  <si>
    <t>Sigurnosne kamere</t>
  </si>
  <si>
    <t>Oprema za skeniranje linijskog koda (bar-koda)</t>
  </si>
  <si>
    <t>Policijska oprema</t>
  </si>
  <si>
    <t>Mete za streljane</t>
  </si>
  <si>
    <t>Oprema za smirivanje uličnih nereda</t>
  </si>
  <si>
    <t>Vodeni topovi</t>
  </si>
  <si>
    <t>Policijske lisice</t>
  </si>
  <si>
    <t>Sirene</t>
  </si>
  <si>
    <t>Sredstva za odvraćanje (repelenti) od napada pasa</t>
  </si>
  <si>
    <t>Policijske oznake</t>
  </si>
  <si>
    <t>Signalne table sa smenjujućim porukama</t>
  </si>
  <si>
    <t>Signalna oprema za regulisanje saobraćaja na raskrsnicama</t>
  </si>
  <si>
    <t>Oružje, municija i pripadajući delovi</t>
  </si>
  <si>
    <t>Razno oružje</t>
  </si>
  <si>
    <t>Mačevi, sablje, bajoneti i koplja</t>
  </si>
  <si>
    <t>Mačevi</t>
  </si>
  <si>
    <t>Sablje</t>
  </si>
  <si>
    <t>Bajoneti</t>
  </si>
  <si>
    <t>Koplja</t>
  </si>
  <si>
    <t>Gasne puške</t>
  </si>
  <si>
    <t>Vatreno oružje</t>
  </si>
  <si>
    <t>Lako vatreno oružje</t>
  </si>
  <si>
    <t>Ručno oružje</t>
  </si>
  <si>
    <t>Puške</t>
  </si>
  <si>
    <t>Mitraljezi</t>
  </si>
  <si>
    <t>Artiljerija</t>
  </si>
  <si>
    <t>Protivvazdušna artiljerija</t>
  </si>
  <si>
    <t>Samohodna artiljerija</t>
  </si>
  <si>
    <t>Vučna artiljerija</t>
  </si>
  <si>
    <t>Minobacači</t>
  </si>
  <si>
    <t>Haubice</t>
  </si>
  <si>
    <t>Municija</t>
  </si>
  <si>
    <t>Municija za vatreno oružje i borbu</t>
  </si>
  <si>
    <t>Meci</t>
  </si>
  <si>
    <t>Topovske granate</t>
  </si>
  <si>
    <t>Granate</t>
  </si>
  <si>
    <t>Nagazne mine</t>
  </si>
  <si>
    <t>Čaure</t>
  </si>
  <si>
    <t>Municija za pomorsko ratovanje</t>
  </si>
  <si>
    <t>Torpeda</t>
  </si>
  <si>
    <t>Morske mine</t>
  </si>
  <si>
    <t>Municija za vazdušno ratovanje</t>
  </si>
  <si>
    <t>Bombe</t>
  </si>
  <si>
    <t>Rakete</t>
  </si>
  <si>
    <t>Delovi vatrenog oružja i municije</t>
  </si>
  <si>
    <t>Delovi lakog vatrenog oružja</t>
  </si>
  <si>
    <t>Pribor za cevi vatrenog oružja</t>
  </si>
  <si>
    <t>Delovi raketnih lansera</t>
  </si>
  <si>
    <t>Delovi minobacača</t>
  </si>
  <si>
    <t>Vojna vozila i pripadajući delovi</t>
  </si>
  <si>
    <t>Oklopna vojna vozila</t>
  </si>
  <si>
    <t>Borbeni  tenkovi</t>
  </si>
  <si>
    <t>Glavni borbeni  tenkovi</t>
  </si>
  <si>
    <t>Laki borbeni  tenkovi</t>
  </si>
  <si>
    <t>Oklopna borbena  vozila</t>
  </si>
  <si>
    <t>Pešadijska borbena  vozila</t>
  </si>
  <si>
    <t>Oklopni transporteri za prevoz vojnika</t>
  </si>
  <si>
    <t>Oklopni transporteri za oružje</t>
  </si>
  <si>
    <t>Izviđačka i patrolna vozila</t>
  </si>
  <si>
    <t>Komandna vozila i vozila za vezu</t>
  </si>
  <si>
    <t>Delovi vojnih vozila</t>
  </si>
  <si>
    <t>Mehanički rezervni delovi za vojna vozila</t>
  </si>
  <si>
    <t>Motori i delovi motora za vojna vozila</t>
  </si>
  <si>
    <t>Električni i elektronski rezervni delovi za vojna vozila</t>
  </si>
  <si>
    <t>Ratni brodovi i pripadajući delovi</t>
  </si>
  <si>
    <t>Ratni brodovi</t>
  </si>
  <si>
    <t>Sredstva za površinsku borbu</t>
  </si>
  <si>
    <t>Nosači aviona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Ofanzivne podmornice na nuklearni pogon</t>
  </si>
  <si>
    <t>Ofanzivne podmornice na dizel pogon</t>
  </si>
  <si>
    <t>Podvodna plovila bez posade</t>
  </si>
  <si>
    <t>Brodovi za minsku borbu i pomoćni brodovi</t>
  </si>
  <si>
    <t>Minolovac i čistač mina</t>
  </si>
  <si>
    <t>Pomoćno istraživačko plovilo</t>
  </si>
  <si>
    <t>Pomoćno obaveštajno plovilo</t>
  </si>
  <si>
    <t>Pomoćna bolnica; teretno; tankersko; plovilo za prevoz vozila</t>
  </si>
  <si>
    <t>Delovi za ratne brodove</t>
  </si>
  <si>
    <t>Trup i mehanički rezervni delovi za ratne brodove</t>
  </si>
  <si>
    <t>Motori i delovi motora za ratne brodove</t>
  </si>
  <si>
    <t>Elektronski i električni rezervni delovi za ratne brodove</t>
  </si>
  <si>
    <t>Vojni avioni, rakete i svemirske letelice</t>
  </si>
  <si>
    <t>Vojni avioni</t>
  </si>
  <si>
    <t>Avion lovac</t>
  </si>
  <si>
    <t>Lovci - bombarderi i letelice za napad ciljeva na zemlji</t>
  </si>
  <si>
    <t>Avioni- bombarderi</t>
  </si>
  <si>
    <t>Vojni transportni avioni</t>
  </si>
  <si>
    <t>Trenažni avioni</t>
  </si>
  <si>
    <t>Mornarički patrolni avioni</t>
  </si>
  <si>
    <t>Avioni - cisterne</t>
  </si>
  <si>
    <t>Izviđački avioni</t>
  </si>
  <si>
    <t>Borbeni helikopteri</t>
  </si>
  <si>
    <t>Helikopteri za protiv podmorničku borbu</t>
  </si>
  <si>
    <t>Helikopteri za podršku</t>
  </si>
  <si>
    <t>Vojni transportni helikopteri</t>
  </si>
  <si>
    <t>Helikopteri za traženje i spašavanje</t>
  </si>
  <si>
    <t>Bespilotne borbene letetelice</t>
  </si>
  <si>
    <t>Strateške rakete</t>
  </si>
  <si>
    <t>Strateške protiv-balističke rakete</t>
  </si>
  <si>
    <t>Interkontinentalne balističke rakete</t>
  </si>
  <si>
    <t>Balističke rakete koje se ispaljuju sa podmornica</t>
  </si>
  <si>
    <t>Balističke rakete srednjeg dometa</t>
  </si>
  <si>
    <t>Taktičke rakete</t>
  </si>
  <si>
    <t>Rakete vazduh - vazduh</t>
  </si>
  <si>
    <t>Rakete vazduh - zemlja</t>
  </si>
  <si>
    <t>Protiv-mornaričke rakete</t>
  </si>
  <si>
    <t>Protivpodmorničke rakete</t>
  </si>
  <si>
    <t>Taktičke protiv-balističke rakete</t>
  </si>
  <si>
    <t>Protivtenkovske navođene rakete</t>
  </si>
  <si>
    <t>Rakete zemlja - vazduh</t>
  </si>
  <si>
    <t>Krstareće rakete</t>
  </si>
  <si>
    <t>Krstareće rakete lansirane iz vazduha, sa zemlje ili sa mora</t>
  </si>
  <si>
    <t>Vojne svemirske letelice</t>
  </si>
  <si>
    <t>Vojni sateliti</t>
  </si>
  <si>
    <t>Sateliti za komunikaciju</t>
  </si>
  <si>
    <t>Sateliti za posmatranje</t>
  </si>
  <si>
    <t>Sateliti za navigaciju</t>
  </si>
  <si>
    <t>Delovi vojne avio opreme</t>
  </si>
  <si>
    <t>Konstrukcijski i mehanički rezervni delovi za vojnu avio opremu</t>
  </si>
  <si>
    <t>Motori i delovi motora za vojnu avio opremu</t>
  </si>
  <si>
    <t>Elektronski i električni rezervni delovi za vojnu avio opremu</t>
  </si>
  <si>
    <t>Vojni elektronski sistemi</t>
  </si>
  <si>
    <t>Sistemi za komandu, upravljanje, komunikaciju i računare</t>
  </si>
  <si>
    <t>Sistemi za komandu, upravljanje i komunikaciju</t>
  </si>
  <si>
    <t>Taktički sistemi za komandu, upravljanje i komunikaciju</t>
  </si>
  <si>
    <t>Obaveštajni rad, nadzor, otkrivanje ciljeva i izviđanje</t>
  </si>
  <si>
    <t>Elektronski obaveštajni sistem</t>
  </si>
  <si>
    <t>Radar</t>
  </si>
  <si>
    <t>Radar vazdušne obrane</t>
  </si>
  <si>
    <t>Sistemi za elektronsko ratovanje i protivmere</t>
  </si>
  <si>
    <t>Borbeni simulatori</t>
  </si>
  <si>
    <t>Individualna oprema i oprema za podršku</t>
  </si>
  <si>
    <t>Individualna oprema</t>
  </si>
  <si>
    <t>Vatrogasne uniforme</t>
  </si>
  <si>
    <t>Policijske uniforme</t>
  </si>
  <si>
    <t>Vojne uniforme</t>
  </si>
  <si>
    <t>Borbene uniforme</t>
  </si>
  <si>
    <t>Maskirne jakne</t>
  </si>
  <si>
    <t>Borbena odela</t>
  </si>
  <si>
    <t>Borbena oprema</t>
  </si>
  <si>
    <t>Vojni šlemovi</t>
  </si>
  <si>
    <t>Navlake za šlemove</t>
  </si>
  <si>
    <t>Gas maske</t>
  </si>
  <si>
    <t>Odeća za antibalističku zaštitu</t>
  </si>
  <si>
    <t>Neprobojni prsluci</t>
  </si>
  <si>
    <t>Oprema za podršku</t>
  </si>
  <si>
    <t>Zastave</t>
  </si>
  <si>
    <t>Jarbol za zastavu</t>
  </si>
  <si>
    <t>Muzički instrumenti, sportska roba, igre, igračke, proizvodi ručnog rada, umetnički materijali i pribor</t>
  </si>
  <si>
    <t>Muzički instrumenti i delovi</t>
  </si>
  <si>
    <t>Muzički instrumenti</t>
  </si>
  <si>
    <t>Instrumenti sa klavijaturom</t>
  </si>
  <si>
    <t>Klaviri</t>
  </si>
  <si>
    <t>Harmonike</t>
  </si>
  <si>
    <t>Orgulje</t>
  </si>
  <si>
    <t>Čelesta</t>
  </si>
  <si>
    <t>Limeni duvački instrumenti</t>
  </si>
  <si>
    <t>Trube</t>
  </si>
  <si>
    <t>Tromboni</t>
  </si>
  <si>
    <t>Suzafoni</t>
  </si>
  <si>
    <t>Saksofoni</t>
  </si>
  <si>
    <t>Zviždaljka</t>
  </si>
  <si>
    <t>Rog</t>
  </si>
  <si>
    <t>Saksov rog</t>
  </si>
  <si>
    <t>Male trube</t>
  </si>
  <si>
    <t>Alt, bariton, krilnica (flighorna) i francuske trube</t>
  </si>
  <si>
    <t>Alt trube</t>
  </si>
  <si>
    <t>Bariton trube</t>
  </si>
  <si>
    <t>Krilnica</t>
  </si>
  <si>
    <t>Francuske trube</t>
  </si>
  <si>
    <t>Žičani instrumenti</t>
  </si>
  <si>
    <t>Klavseni</t>
  </si>
  <si>
    <t>Klavikordi</t>
  </si>
  <si>
    <t>Gitare</t>
  </si>
  <si>
    <t>Violine</t>
  </si>
  <si>
    <t>Harfe</t>
  </si>
  <si>
    <t>Bendžo</t>
  </si>
  <si>
    <t>Mandoline</t>
  </si>
  <si>
    <t>Violončelo</t>
  </si>
  <si>
    <t>Kontrabas</t>
  </si>
  <si>
    <t>Drveni duvački instrumenti</t>
  </si>
  <si>
    <t>Klarineti</t>
  </si>
  <si>
    <t>Oboe</t>
  </si>
  <si>
    <t>Кorneti i flaute</t>
  </si>
  <si>
    <t>Korneti</t>
  </si>
  <si>
    <t>Flaute</t>
  </si>
  <si>
    <t>Pikolo flauta</t>
  </si>
  <si>
    <t>Gajde</t>
  </si>
  <si>
    <t>Usna harmonika</t>
  </si>
  <si>
    <t>Kazu (vrsta muzičkog instrumenta igračke)</t>
  </si>
  <si>
    <t>Engleski rog</t>
  </si>
  <si>
    <t>Okarine</t>
  </si>
  <si>
    <t>Muzički instrumenti sa električnim pojačalom</t>
  </si>
  <si>
    <t>Sintisajzeri</t>
  </si>
  <si>
    <t>Udaraljke</t>
  </si>
  <si>
    <t>Cimbala</t>
  </si>
  <si>
    <t>Zvončići (instrument)</t>
  </si>
  <si>
    <t>Daire</t>
  </si>
  <si>
    <t>Kastanjete</t>
  </si>
  <si>
    <t>Bubnjevi (instrument)</t>
  </si>
  <si>
    <t>Ksilofoni</t>
  </si>
  <si>
    <t>Vibrafoni</t>
  </si>
  <si>
    <t>Delovi i pribor za muzičke instrumente</t>
  </si>
  <si>
    <t>Pribor za muzičke instrumente</t>
  </si>
  <si>
    <t>Metronomi</t>
  </si>
  <si>
    <t>Pisak</t>
  </si>
  <si>
    <t>Pribor za gudačke muzičke instrumente</t>
  </si>
  <si>
    <t>Strune ili trzalice za muzičke instrumente</t>
  </si>
  <si>
    <t>Pribor za perkusione instrumente</t>
  </si>
  <si>
    <t>Koferi i kutije za muzičke instrumente ili pribor</t>
  </si>
  <si>
    <t>Stalci za muzičke instrumente ili držači za note</t>
  </si>
  <si>
    <t>Delovi muzičkih instrumenata</t>
  </si>
  <si>
    <t>Ključevi za štimovanje instrumenta</t>
  </si>
  <si>
    <t>Muzičke kutije ili mehanizmi</t>
  </si>
  <si>
    <t>Usnik</t>
  </si>
  <si>
    <t>Prigušivač</t>
  </si>
  <si>
    <t>Rezonantne ploče</t>
  </si>
  <si>
    <t>Dirigentske palice</t>
  </si>
  <si>
    <t>Jastučići za male flaute</t>
  </si>
  <si>
    <t>Sportska roba i oprema</t>
  </si>
  <si>
    <t>Oprema za sportove na otvorenom</t>
  </si>
  <si>
    <t>Zimska oprema</t>
  </si>
  <si>
    <t>Oprema za skijanje i spuštanje na dasci</t>
  </si>
  <si>
    <t>Skijaške čizme</t>
  </si>
  <si>
    <t>Skije</t>
  </si>
  <si>
    <t>Skijaški štapovi</t>
  </si>
  <si>
    <t>Vezovi</t>
  </si>
  <si>
    <t>Daska za skijanje</t>
  </si>
  <si>
    <t>Skijaška odeća</t>
  </si>
  <si>
    <t>Oprema za klizanje i hokej na ledu</t>
  </si>
  <si>
    <t>Pakovi  za hokej</t>
  </si>
  <si>
    <t>Klizaljke</t>
  </si>
  <si>
    <t>Palice za hokej</t>
  </si>
  <si>
    <t>Odeća i oprema za polarne uslove</t>
  </si>
  <si>
    <t>Oprema za sportove na vodi</t>
  </si>
  <si>
    <t>Skije za vodu</t>
  </si>
  <si>
    <t>Ronilačka oprema i oprema za ronjenje na dah</t>
  </si>
  <si>
    <t>Kompenzatori plutanja</t>
  </si>
  <si>
    <t>Boce sa vazduhom za ronjenje</t>
  </si>
  <si>
    <t>Regulatori za ronjenje</t>
  </si>
  <si>
    <t>Instrumenti ili pribor za ronjenje</t>
  </si>
  <si>
    <t>Aparati za disanje pri ronjenju</t>
  </si>
  <si>
    <t>Ronilački kostimi</t>
  </si>
  <si>
    <t>Ronilački skafanderi</t>
  </si>
  <si>
    <t>Maske, peraje ili cevi za disanje na masci</t>
  </si>
  <si>
    <t>Ronilačka odela</t>
  </si>
  <si>
    <t>Ronilačka odela sa termalnom zaštitom</t>
  </si>
  <si>
    <t>Oprema i pribor za surfovanje i plivanje</t>
  </si>
  <si>
    <t>Daske za skijanje na vodi, daske za skijanje na vodi klečenjem i platforme za plivanje</t>
  </si>
  <si>
    <t>Oprema za jedrenje na dasci</t>
  </si>
  <si>
    <t>Daske za surfovanje</t>
  </si>
  <si>
    <t>Plivačke naočare ili peraja</t>
  </si>
  <si>
    <t>Oprema za parajedrenje</t>
  </si>
  <si>
    <t>Proizvodi za lov ili ribolov</t>
  </si>
  <si>
    <t>Pribor za ribolov</t>
  </si>
  <si>
    <t>Ribolovački štapovi</t>
  </si>
  <si>
    <t>Ribolovački konac</t>
  </si>
  <si>
    <t>Čekrci za ribolov</t>
  </si>
  <si>
    <t>Varalice za pecanje</t>
  </si>
  <si>
    <t>Mamci za pecanje</t>
  </si>
  <si>
    <t>Ribolovački olovni tegovi</t>
  </si>
  <si>
    <t>Proizvodi za lov</t>
  </si>
  <si>
    <t>Lovački zvučni mamci</t>
  </si>
  <si>
    <t>Lovački mamci</t>
  </si>
  <si>
    <t>Lovačke zamke</t>
  </si>
  <si>
    <t>Cev vatrenog oružja</t>
  </si>
  <si>
    <t>Predmeti za logorovanje</t>
  </si>
  <si>
    <t>Vreće za spavanje</t>
  </si>
  <si>
    <t>Ručni frižider</t>
  </si>
  <si>
    <t>Kompleti za popravku šatora</t>
  </si>
  <si>
    <t>Peći za kampovanje ili upotrebu na otvorenom</t>
  </si>
  <si>
    <t>Ručni frižider za piće</t>
  </si>
  <si>
    <t>Odeća za preživljavanje</t>
  </si>
  <si>
    <t>Oprema za atletiku</t>
  </si>
  <si>
    <t>Oprema za slobodne aktivnosti</t>
  </si>
  <si>
    <t>Oprema za vežbaonice</t>
  </si>
  <si>
    <t>Strunjače za vežbaonice</t>
  </si>
  <si>
    <t>Gimnastičke prečke ili grede</t>
  </si>
  <si>
    <t>Gimnastičke prečke</t>
  </si>
  <si>
    <t>Gimnastičke grede</t>
  </si>
  <si>
    <t>Gimnastička užad ili kolutovi ili oprema za penjanje</t>
  </si>
  <si>
    <t>Gimnastička užad</t>
  </si>
  <si>
    <t>Gimnastički kolutovi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Bokserski ring</t>
  </si>
  <si>
    <t>Džakovi za udaranje</t>
  </si>
  <si>
    <t>Bokserske rukavice</t>
  </si>
  <si>
    <t>Oprema za fitnes vežbe</t>
  </si>
  <si>
    <t>Oprema za aerobik vežbe</t>
  </si>
  <si>
    <t>Traka za trčanje</t>
  </si>
  <si>
    <t>Penjalice</t>
  </si>
  <si>
    <t>Sobni bicikli</t>
  </si>
  <si>
    <t>Uređaji za veslanje</t>
  </si>
  <si>
    <t>Vijače</t>
  </si>
  <si>
    <t>Tramboline za vežbu</t>
  </si>
  <si>
    <t>Lopte za vežbanje</t>
  </si>
  <si>
    <t>Oprema za step aerobik vežbe</t>
  </si>
  <si>
    <t>Sobni trenažeri</t>
  </si>
  <si>
    <t>Sprave za dizanje i povlačenje tegova</t>
  </si>
  <si>
    <t>Jednoručni tegovi</t>
  </si>
  <si>
    <t>Tegovi na šipki</t>
  </si>
  <si>
    <t>Sprave za vežbe donjeg i gornjeg dela torza</t>
  </si>
  <si>
    <t>Sprave za vežbe donjeg dela torza</t>
  </si>
  <si>
    <t>Sprave za vežbe gornjeg dela torza</t>
  </si>
  <si>
    <t>Klupe za dizanje tegova i nosači za tegove</t>
  </si>
  <si>
    <t>Tegovi za fitnes</t>
  </si>
  <si>
    <t>Sprave za pilates</t>
  </si>
  <si>
    <t>Sprave za jačanje stiska</t>
  </si>
  <si>
    <t>Trake i opruge za rastezanje</t>
  </si>
  <si>
    <t>Trake za rastezanje</t>
  </si>
  <si>
    <t>Opruge za rastezanje</t>
  </si>
  <si>
    <t>Višenamenske vežbaonice</t>
  </si>
  <si>
    <t>Oprema za sportove na sportskim igralištima i terenima</t>
  </si>
  <si>
    <t>Oprema za sportove na sportskim igralištima</t>
  </si>
  <si>
    <t>Lopte za bejzbol</t>
  </si>
  <si>
    <t>Ograde za bejzbol</t>
  </si>
  <si>
    <t>Baze za bejzbol</t>
  </si>
  <si>
    <t>Palice za bejzbol</t>
  </si>
  <si>
    <t>Pribor za udaranje u bejzbolu</t>
  </si>
  <si>
    <t>Rukavice za bejzbol</t>
  </si>
  <si>
    <t>Zaštitna oprema za bejzbol ili softbol</t>
  </si>
  <si>
    <t>Oprema za hokej na travi</t>
  </si>
  <si>
    <t>Lopte za hokej na travi</t>
  </si>
  <si>
    <t>Palice za hokej na travi</t>
  </si>
  <si>
    <t>Lopte za američki fudbal</t>
  </si>
  <si>
    <t>Džakovi za vežbanje blokada u američkom fudbalu</t>
  </si>
  <si>
    <t>Postolja za šutiranje lopte u američkom fudbalu</t>
  </si>
  <si>
    <t>Lutke za zaustavljanje navalnog igrača u američkom fudbalu</t>
  </si>
  <si>
    <t>Oprema za beskontaktni američki fudbal (fleg fudbal)</t>
  </si>
  <si>
    <t>Lopte za lakros (vrsta igre sa loptom)</t>
  </si>
  <si>
    <t>Palice za lakros</t>
  </si>
  <si>
    <t>Uređaji za bacanje lopte</t>
  </si>
  <si>
    <t>Fudbalske lopte</t>
  </si>
  <si>
    <t>Oprema za obeležavanje fudbalskog igrališta</t>
  </si>
  <si>
    <t>Zaštitna oprema za fudbal</t>
  </si>
  <si>
    <t>Pomoćna sredstva za treniranje fudbala</t>
  </si>
  <si>
    <t>Lopte za softbol</t>
  </si>
  <si>
    <t>Palice za softbol</t>
  </si>
  <si>
    <t>Rukavice za softbol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Potpuni sistemi za košarku</t>
  </si>
  <si>
    <t>Zaštitna oprema za hokej na parketu</t>
  </si>
  <si>
    <t>Loptice, držači i žice za raketbol</t>
  </si>
  <si>
    <t>Loptice za raketbol</t>
  </si>
  <si>
    <t>Držači za reket za raketbol</t>
  </si>
  <si>
    <t>Žice za reket u raketbolu</t>
  </si>
  <si>
    <t>Reketi za raketbol</t>
  </si>
  <si>
    <t>Oprema za skvoš</t>
  </si>
  <si>
    <t>Loptice za skvoš</t>
  </si>
  <si>
    <t>Reketi za skvoš</t>
  </si>
  <si>
    <t>Oprema za tenis</t>
  </si>
  <si>
    <t>Loptice za tenis</t>
  </si>
  <si>
    <t>Oprema za teniski teren</t>
  </si>
  <si>
    <t>Reketi za tenis</t>
  </si>
  <si>
    <t>Pomoćna sredstva za treniranje tenisa</t>
  </si>
  <si>
    <t>Lopte i motke za teter (igra sa loptom vezanom na dugom kanapu)</t>
  </si>
  <si>
    <t>Lopte za teter</t>
  </si>
  <si>
    <t>Motke za teter</t>
  </si>
  <si>
    <t>Lopte za odbojku</t>
  </si>
  <si>
    <t>Standardna oprema za odbojku u sportskoj sali</t>
  </si>
  <si>
    <t>Skladište za lopte i mreže za odbojku</t>
  </si>
  <si>
    <t>Oprema za trčanje</t>
  </si>
  <si>
    <t>Letvice za skok uvis</t>
  </si>
  <si>
    <t>Disk za bacanje</t>
  </si>
  <si>
    <t>Kugle za bacanje</t>
  </si>
  <si>
    <t>Motke za skok uvis</t>
  </si>
  <si>
    <t>Prepone za trke</t>
  </si>
  <si>
    <t>Štafetne palice (sport)</t>
  </si>
  <si>
    <t>Stone igre i igre sa metom i oprema</t>
  </si>
  <si>
    <t>Stone igre i oprema</t>
  </si>
  <si>
    <t>Stolovi ili pribor za vazdušni hokej</t>
  </si>
  <si>
    <t>Loptice za stoni fudbal</t>
  </si>
  <si>
    <t>Rezerve za figure igrača za stoni fudbal</t>
  </si>
  <si>
    <t>Stolovi za stoni fudbal</t>
  </si>
  <si>
    <t>Štapovi za bilijar</t>
  </si>
  <si>
    <t>Oprema za hokej na dasci (šafl-bord)</t>
  </si>
  <si>
    <t>Stolovi za stoni tenis</t>
  </si>
  <si>
    <t>Loptice za stoni tenis</t>
  </si>
  <si>
    <t>Reketi za stoni tenis</t>
  </si>
  <si>
    <t>Igre sa ciljanje u metu i oprema</t>
  </si>
  <si>
    <t>Oprema za streličarstvo</t>
  </si>
  <si>
    <t>Štitnici za ruke za streličarstvo</t>
  </si>
  <si>
    <t>Strele za streličarstvo</t>
  </si>
  <si>
    <t>Podloge iza mete u streličarstvu</t>
  </si>
  <si>
    <t>Tetive za streličarstvo</t>
  </si>
  <si>
    <t>Lukovi za streličarstvo</t>
  </si>
  <si>
    <t>Rukavice za streličarstvo</t>
  </si>
  <si>
    <t>Postolja sa metama za streličarstvo</t>
  </si>
  <si>
    <t>Mete za streličarstvo</t>
  </si>
  <si>
    <t>Pikado</t>
  </si>
  <si>
    <t>Table za pikado</t>
  </si>
  <si>
    <t>Pokretne mete</t>
  </si>
  <si>
    <t>Oprema za gađanje pokretnih meta</t>
  </si>
  <si>
    <t>Oprema za golf i kuglanje</t>
  </si>
  <si>
    <t>Oprema za golf</t>
  </si>
  <si>
    <t>Torbe za golf</t>
  </si>
  <si>
    <t>Loptice za golf</t>
  </si>
  <si>
    <t>Palice za golf</t>
  </si>
  <si>
    <t>Postolja za lopticu za golf</t>
  </si>
  <si>
    <t>Navlake za palice za golf</t>
  </si>
  <si>
    <t>Rukavice za golf</t>
  </si>
  <si>
    <t>Sprava za poravnanje traga udara palice za golf</t>
  </si>
  <si>
    <t>Merač udaljenosti u golfu</t>
  </si>
  <si>
    <t>Uređaji za vežbanje udaraca u golfu</t>
  </si>
  <si>
    <t>Oprema za kuglanje</t>
  </si>
  <si>
    <t>Mašine ili uređaji za slobodne aktivnosti</t>
  </si>
  <si>
    <t>Mašine za održavanje leda</t>
  </si>
  <si>
    <t>Sportske oglasne table</t>
  </si>
  <si>
    <t>Igrice i igračke; predmeti u zabavnim parkovima</t>
  </si>
  <si>
    <t>Lutke</t>
  </si>
  <si>
    <t>Kuće za lutke</t>
  </si>
  <si>
    <t>Delovi za lutke ili pribor</t>
  </si>
  <si>
    <t>Lutke za lutkarsko pozorište</t>
  </si>
  <si>
    <t>Lutkarska pozorišta</t>
  </si>
  <si>
    <t>Igračke</t>
  </si>
  <si>
    <t>Igračke  muzički instrumenti</t>
  </si>
  <si>
    <t>Igračke na točkovima</t>
  </si>
  <si>
    <t>Slagalice</t>
  </si>
  <si>
    <t>Igrice</t>
  </si>
  <si>
    <t>Obrazovne igre</t>
  </si>
  <si>
    <t>Stone društvene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Tiketi za lutriju</t>
  </si>
  <si>
    <t>Kompleti za igre</t>
  </si>
  <si>
    <t>Baloni igračke i lopte</t>
  </si>
  <si>
    <t>Kantice - igračke</t>
  </si>
  <si>
    <t>Vozovi i vozila igračke</t>
  </si>
  <si>
    <t>Vozovi igračke</t>
  </si>
  <si>
    <t>Vozila igračke</t>
  </si>
  <si>
    <t>Oružje - igračke</t>
  </si>
  <si>
    <t>Igračke na naduvavanje i  za jahanje</t>
  </si>
  <si>
    <t>Igračke na naduvavanje</t>
  </si>
  <si>
    <t>Igračke za jahanje</t>
  </si>
  <si>
    <t>Predmeti za luna park, stone ili društvene igre</t>
  </si>
  <si>
    <t>Karte za igranje</t>
  </si>
  <si>
    <t>Video igre</t>
  </si>
  <si>
    <t>Bilijar</t>
  </si>
  <si>
    <t>Kugle za bilijar</t>
  </si>
  <si>
    <t>Kreda za bilijar</t>
  </si>
  <si>
    <t>Bilijarski takovi</t>
  </si>
  <si>
    <t>Trougao (rek) za bilijar</t>
  </si>
  <si>
    <t>Stolovi za bilijar</t>
  </si>
  <si>
    <t>Igre na novčić ili žeton</t>
  </si>
  <si>
    <t>Vrteške, ljuljaške, streljane i drugi predmeti za razonodu u luna parku</t>
  </si>
  <si>
    <t>Ljuljaške</t>
  </si>
  <si>
    <t>Oprema za dečija igrališta</t>
  </si>
  <si>
    <t>Ljuljaške na dečijim igralištima</t>
  </si>
  <si>
    <t>Penjalice na dečijim igralištima</t>
  </si>
  <si>
    <t>Vrteške na dečijim igralištima</t>
  </si>
  <si>
    <t>Tobogani na dečijim igralištima</t>
  </si>
  <si>
    <t>Klackalice na dečijim igralištima</t>
  </si>
  <si>
    <t>Tuneli na dečijim igralištima</t>
  </si>
  <si>
    <t>Sanduci punjeni peskom na dečijim igralištima</t>
  </si>
  <si>
    <t>Tribine na dečijim igralištima</t>
  </si>
  <si>
    <t>Oprema za penjanje užetom i penjanje po zidu</t>
  </si>
  <si>
    <t>Oprema za penjanje po zidu</t>
  </si>
  <si>
    <t>Oprema za penjanje užetom</t>
  </si>
  <si>
    <t>Mašine za kockanje</t>
  </si>
  <si>
    <t>Materijal za ručni rad i umetničko stvaranje</t>
  </si>
  <si>
    <t>Materijal za ručni rad</t>
  </si>
  <si>
    <t>Materijal za umetničko stvaranje</t>
  </si>
  <si>
    <t>Slikarske četkice</t>
  </si>
  <si>
    <t>Olovke za crtanje</t>
  </si>
  <si>
    <t>Olovke za crtanje u boji</t>
  </si>
  <si>
    <t>Ugalj za crtanje</t>
  </si>
  <si>
    <t>Krede</t>
  </si>
  <si>
    <t>Pastelne boje</t>
  </si>
  <si>
    <t>Hartija nepropustljiva na masnoću i drugi papirni proizvodi</t>
  </si>
  <si>
    <t>Hartija nepropustljiva na masnoću</t>
  </si>
  <si>
    <t>Paus hartija</t>
  </si>
  <si>
    <t>Kristal hartija</t>
  </si>
  <si>
    <t>Prozirna ili poluprozirna hartija</t>
  </si>
  <si>
    <t>Slikarski papir i papir za modeliranje</t>
  </si>
  <si>
    <t>Hartija za mape</t>
  </si>
  <si>
    <t>Višeslojna hartija  i karton</t>
  </si>
  <si>
    <t>Kraftlajner</t>
  </si>
  <si>
    <t>Laboratorijska, optička i precizna oprema (osim naočara)</t>
  </si>
  <si>
    <t>Navigacioni i meteorološki instrumenti</t>
  </si>
  <si>
    <t>Navigacioni instrumenti</t>
  </si>
  <si>
    <t>Oprema za određivanje smera</t>
  </si>
  <si>
    <t>Kompasi</t>
  </si>
  <si>
    <t>Pribor za kompas</t>
  </si>
  <si>
    <t>Sekstanti</t>
  </si>
  <si>
    <t>Globalni sistemi navigacije i pozicioniranja (GPS ili slični sistemi)</t>
  </si>
  <si>
    <t>Sonari</t>
  </si>
  <si>
    <t>Dubinomeri</t>
  </si>
  <si>
    <t>Radarski uređaji</t>
  </si>
  <si>
    <t>Oprema za radarski nadzor</t>
  </si>
  <si>
    <t>Meteorološki instrumenti</t>
  </si>
  <si>
    <t>Anemometri</t>
  </si>
  <si>
    <t>Barometri</t>
  </si>
  <si>
    <t>Merači padavina ili isparavanja</t>
  </si>
  <si>
    <t>Uređaji sa radijskom sondom</t>
  </si>
  <si>
    <t>Merači pale kiše</t>
  </si>
  <si>
    <t>Uređaji za posmatranje površine</t>
  </si>
  <si>
    <t>Uređaji za praćenje padavina ili isparavanja na površini</t>
  </si>
  <si>
    <t>Uređaji za praćenje sunčevog zračenja na površini</t>
  </si>
  <si>
    <t>Uređaji za praćenje temperature i vlažnosti na površini</t>
  </si>
  <si>
    <t>Uređaji za praćenje brzine vetra na površini</t>
  </si>
  <si>
    <t>Meteorološke stanice</t>
  </si>
  <si>
    <t>Pribor za meteorološke instrumente</t>
  </si>
  <si>
    <t>Geološki i geofizički instrumenti</t>
  </si>
  <si>
    <t>Geološki kompasi</t>
  </si>
  <si>
    <t>Uređaji za geološka istraživanja</t>
  </si>
  <si>
    <t>Geografski informacioni sistemi (GIS ili slični sistemi)</t>
  </si>
  <si>
    <t>Elektromagnetni geofizički instrumenti</t>
  </si>
  <si>
    <t>Gravitacijski geofizički instrumenti</t>
  </si>
  <si>
    <t>Geofizički instrumenti sa indukcijskom polarizacijom (IP)</t>
  </si>
  <si>
    <t>Magnetometri (geofizički instrumenti)</t>
  </si>
  <si>
    <t>Geofizički instrumenti za merenje otpornosti</t>
  </si>
  <si>
    <t>Gravimetri</t>
  </si>
  <si>
    <t>Geodetski, hidrografski, okeanografski i hidrološki instrumenti i uređaji</t>
  </si>
  <si>
    <t>Telemetrijski instrumenti</t>
  </si>
  <si>
    <t>Hidrografski instrumenti</t>
  </si>
  <si>
    <t>Seizmička oprema</t>
  </si>
  <si>
    <t>Teodoliti</t>
  </si>
  <si>
    <t>Oprema za topografiju</t>
  </si>
  <si>
    <t>Geodetski instrumenti</t>
  </si>
  <si>
    <t>Merni instrumenti</t>
  </si>
  <si>
    <t>Precizne vage</t>
  </si>
  <si>
    <t>Elektronske vage i pribor</t>
  </si>
  <si>
    <t>Elektronske analitičke vage</t>
  </si>
  <si>
    <t>Elektronske tehničke vage</t>
  </si>
  <si>
    <t>Tegovi za baždarenje</t>
  </si>
  <si>
    <t>Stolovi za crtanje</t>
  </si>
  <si>
    <t>Aparati za crtanje</t>
  </si>
  <si>
    <t>Pantografi</t>
  </si>
  <si>
    <t>Logaritmari</t>
  </si>
  <si>
    <t>Ručni instrumenti za merenje dužine</t>
  </si>
  <si>
    <t>Instrumenti za merenje količine</t>
  </si>
  <si>
    <t>Aparati za merenje radijacije</t>
  </si>
  <si>
    <t>Aparati za beleženje elektronskog snopa</t>
  </si>
  <si>
    <t>Dozimetri zračenja</t>
  </si>
  <si>
    <t>Instrumenti za merenje električnih veličina</t>
  </si>
  <si>
    <t>Ampermetri</t>
  </si>
  <si>
    <t>Voltmetri</t>
  </si>
  <si>
    <t>Gajgerov brojač</t>
  </si>
  <si>
    <t>Uređaji za praćenje kontaminacije</t>
  </si>
  <si>
    <t>Monitori zračenja</t>
  </si>
  <si>
    <t>Osciloskopi</t>
  </si>
  <si>
    <t>Oscilografi</t>
  </si>
  <si>
    <t>Oprema za praćenje grešaka</t>
  </si>
  <si>
    <t>Uređaji za praćenje zagađenja</t>
  </si>
  <si>
    <t>Instrumenti za proveru fizičkih svojstava</t>
  </si>
  <si>
    <t>Instrumenti za merenje</t>
  </si>
  <si>
    <t>Hidrometri</t>
  </si>
  <si>
    <t>Termometri</t>
  </si>
  <si>
    <t>Pirometri</t>
  </si>
  <si>
    <t>Higrometri</t>
  </si>
  <si>
    <t>Psihrometri</t>
  </si>
  <si>
    <t>Instrumenti za merenje ph vrednosti</t>
  </si>
  <si>
    <t>Termoelementi</t>
  </si>
  <si>
    <t>Kalorimetri</t>
  </si>
  <si>
    <t>Instrumenti za merenje protoka, nivoa i pritiska tečnosti i gasova</t>
  </si>
  <si>
    <t>Oprema za merenje protoka</t>
  </si>
  <si>
    <t>Vodomeri</t>
  </si>
  <si>
    <t>Merači protoka</t>
  </si>
  <si>
    <t>Oprema za merenje nivoa</t>
  </si>
  <si>
    <t>Oprema za merenje pritiska</t>
  </si>
  <si>
    <t>Merači pritiska</t>
  </si>
  <si>
    <t>Oprema za merenje i kontrolu</t>
  </si>
  <si>
    <t>Oprema za mehaniku fluida</t>
  </si>
  <si>
    <t>Manometri</t>
  </si>
  <si>
    <t>Viskozimetri</t>
  </si>
  <si>
    <t>Pokazivači dubine</t>
  </si>
  <si>
    <t>Uređaji za određivanje sastava</t>
  </si>
  <si>
    <t>Uređaji za određivanje čvrstoće</t>
  </si>
  <si>
    <t>Piknometri</t>
  </si>
  <si>
    <t>Instrumenti za merenje površinskog  napona</t>
  </si>
  <si>
    <t>Denzitometri</t>
  </si>
  <si>
    <t>Kulonometri</t>
  </si>
  <si>
    <t>Fluksmetar</t>
  </si>
  <si>
    <t>Reometri</t>
  </si>
  <si>
    <t>Rotametri</t>
  </si>
  <si>
    <t>Aparati za detekciju i analizu</t>
  </si>
  <si>
    <t>Aparati za detekciju</t>
  </si>
  <si>
    <t>Aparati za detekciju gasa</t>
  </si>
  <si>
    <t>Aparati za detekciju dima</t>
  </si>
  <si>
    <t>Aparati za otkrivanje nedostataka</t>
  </si>
  <si>
    <t>Aparati za analizu</t>
  </si>
  <si>
    <t>Aparati za analizu gasa</t>
  </si>
  <si>
    <t>Hromatografi</t>
  </si>
  <si>
    <t>Gasni hromatografi</t>
  </si>
  <si>
    <t>Aparati za analizu dima</t>
  </si>
  <si>
    <t>Spektrometri</t>
  </si>
  <si>
    <t>Maseni spektrometri</t>
  </si>
  <si>
    <t>Oprema za merenje emisija</t>
  </si>
  <si>
    <t>Spektrometri emisija</t>
  </si>
  <si>
    <t>Spektralni analizator</t>
  </si>
  <si>
    <t>Analizatori</t>
  </si>
  <si>
    <t>Analizatori širenja</t>
  </si>
  <si>
    <t>Oprema za merenje zvuka</t>
  </si>
  <si>
    <t>Sonometri</t>
  </si>
  <si>
    <t>Analizatori brzine zvuka</t>
  </si>
  <si>
    <t>Oprema za merenje buke</t>
  </si>
  <si>
    <t>Merač jačine zvuka</t>
  </si>
  <si>
    <t>Analizatori vibracija</t>
  </si>
  <si>
    <t>Aparati za biohemijske analize</t>
  </si>
  <si>
    <t>Citometri</t>
  </si>
  <si>
    <t>Aparati za analizu krvi</t>
  </si>
  <si>
    <t>Aparati za analizu mleka</t>
  </si>
  <si>
    <t>Biomedicinska oprema</t>
  </si>
  <si>
    <t>Aparati za brojanje krvnih ćelija</t>
  </si>
  <si>
    <t>Hemijski analizatori</t>
  </si>
  <si>
    <t>Hematološki analizatori</t>
  </si>
  <si>
    <t>Aparati za analizu reakcije imuniteta</t>
  </si>
  <si>
    <t>Aparati za otkrivanje tečnosti</t>
  </si>
  <si>
    <t>Šejkeri (sprave za mućenje) i pribor</t>
  </si>
  <si>
    <t>Mehanički šejkeri</t>
  </si>
  <si>
    <t>Držači za erlenmajer balone za šejkere</t>
  </si>
  <si>
    <t>Štipaljke za erlenmajer balone za šejkere</t>
  </si>
  <si>
    <t>Stalak za odvajanje levaka</t>
  </si>
  <si>
    <t>Podloga za štipaljke za erlenmajer balone za šejkere</t>
  </si>
  <si>
    <t>Stalak za Petrijeve šolje za šejkere</t>
  </si>
  <si>
    <t>Stalak za epruvete za šejkere</t>
  </si>
  <si>
    <t>Adapter za balone za šejkere</t>
  </si>
  <si>
    <t>Rotirajući isparivači</t>
  </si>
  <si>
    <t>Zaštitni prekrivač za rotirajuće isparivače</t>
  </si>
  <si>
    <t>Senzor za tačku ključanja za rotirajuće isparivače</t>
  </si>
  <si>
    <t>Regulator pritiska za rotirajuće isparivače</t>
  </si>
  <si>
    <t>Inkubacioni šejkeri</t>
  </si>
  <si>
    <t>Grejne ploče</t>
  </si>
  <si>
    <t>Grejne ploče za balone</t>
  </si>
  <si>
    <t>Magnetni šejkeri</t>
  </si>
  <si>
    <t>Toplotni regulatori za mehaničke šejkere sa grejnim pločama</t>
  </si>
  <si>
    <t>Mehaničke mešalice</t>
  </si>
  <si>
    <t>Rotor sa lopaticama za mehaničke mešalice</t>
  </si>
  <si>
    <t>Potapajući homogenizatori</t>
  </si>
  <si>
    <t>Instrumenti za raspršivanje (disperzatori) za potapajuće homogenizatore</t>
  </si>
  <si>
    <t>Ultrazvučni razbijači (dezintegratori)</t>
  </si>
  <si>
    <t>Sonde za ultrazvučne razbijače</t>
  </si>
  <si>
    <t>Konvertori za ultrazvučne razbijače</t>
  </si>
  <si>
    <t>Komore za neprekidan protok za ultrazvučne razbijače</t>
  </si>
  <si>
    <t>Homogenizatori sa rotacionim sečivom</t>
  </si>
  <si>
    <t>Laboratorijske pipete i pribor</t>
  </si>
  <si>
    <t>Pipete</t>
  </si>
  <si>
    <t>Vrhovi pipete</t>
  </si>
  <si>
    <t>Stalak za pipete</t>
  </si>
  <si>
    <t>Aparati za proveru i ispitivanje</t>
  </si>
  <si>
    <t>Mikroskopi</t>
  </si>
  <si>
    <t>Elektronski mikroskopi</t>
  </si>
  <si>
    <t>Skenirajući elektronski mikroskopi</t>
  </si>
  <si>
    <t>Transmisijski elektronski mikroskopi</t>
  </si>
  <si>
    <t>Jonski i molekularni mikroskopi</t>
  </si>
  <si>
    <t>Jonski mikroskopi</t>
  </si>
  <si>
    <t>Molekularni mikroskopi</t>
  </si>
  <si>
    <t>Invertni i metalurški mikroskopi</t>
  </si>
  <si>
    <t>Invertni mikroskopi</t>
  </si>
  <si>
    <t>Metalurški mikroskopi</t>
  </si>
  <si>
    <t>Mikroskopi sa tamnim poljem i skenirajući mikroskopi sa sondom</t>
  </si>
  <si>
    <t>Mikroskopi sa tamnim poljem</t>
  </si>
  <si>
    <t>Skenirajući mikroskopi sa sondom</t>
  </si>
  <si>
    <t>Fluorescentni i polarizjući mikroskopi</t>
  </si>
  <si>
    <t>Polarizirajući mikroskopi</t>
  </si>
  <si>
    <t>Fluorescentni mikroskopi</t>
  </si>
  <si>
    <t>Monokularni ili binokularni svetlosni mikroskopi sa više sočiva</t>
  </si>
  <si>
    <t>Akustični i projekcijski mikroskopi</t>
  </si>
  <si>
    <t>Akustični mikroskopi</t>
  </si>
  <si>
    <t>Projekcijski mikroskopi</t>
  </si>
  <si>
    <t>Mikroskopi širokog polja, stereo mikroskopi ili disekcijski svetlosni mikroskopi</t>
  </si>
  <si>
    <t>Mikroskopi širokog polja</t>
  </si>
  <si>
    <t>Stereo mikroskopi ili disekcijski svetlosni mikroskopi</t>
  </si>
  <si>
    <t>Razni sastavni delovi za mikroskope</t>
  </si>
  <si>
    <t>Svetla za mikroskope</t>
  </si>
  <si>
    <t>Objektivi mikroskopa</t>
  </si>
  <si>
    <t>Foto ili video priključci za mikroskope</t>
  </si>
  <si>
    <t>Foto priključci za mikroskope</t>
  </si>
  <si>
    <t>Video priključci za mikroskope</t>
  </si>
  <si>
    <t>Automatizovana postolja za mikroskope</t>
  </si>
  <si>
    <t>Zamenske sijalice za laboratorijske mikroskope</t>
  </si>
  <si>
    <t>Okulari, kondenzatori, kolektori, tubusi, postolja i prekrivači za mikroskope</t>
  </si>
  <si>
    <t>Okulari za mikroskope</t>
  </si>
  <si>
    <t>Kondenzatori za mikroskope</t>
  </si>
  <si>
    <t>Kolektori za mikroskope</t>
  </si>
  <si>
    <t>Tubusi za mikroskope</t>
  </si>
  <si>
    <t>Postolja za mikroskope</t>
  </si>
  <si>
    <t>Prekrivači za mikroskope</t>
  </si>
  <si>
    <t>Skeneri</t>
  </si>
  <si>
    <t>Hromatografski skeneri</t>
  </si>
  <si>
    <t>Dozimetri za jonizacijske komore</t>
  </si>
  <si>
    <t>Dozimetri</t>
  </si>
  <si>
    <t>Dozimetrijski sistemi sekundarnog standarda</t>
  </si>
  <si>
    <t>Fantomski dozimetri</t>
  </si>
  <si>
    <t>Difrakcijski aparati</t>
  </si>
  <si>
    <t>Mašine i aparati za ispitivanje i merenje</t>
  </si>
  <si>
    <t>Uređaji za ispitivanje lemljivosti</t>
  </si>
  <si>
    <t>Servo-hidraulički aparati za ispitivanje</t>
  </si>
  <si>
    <t>Oprema za detekciju gasa</t>
  </si>
  <si>
    <t>Aparati za otkrivanje droge</t>
  </si>
  <si>
    <t>Kompleti za ispitivanje gasa</t>
  </si>
  <si>
    <t>Sistem za otkrivanje eksploziva</t>
  </si>
  <si>
    <t>Detektori bombi</t>
  </si>
  <si>
    <t>Dozimetrijski sistem</t>
  </si>
  <si>
    <t>Instrumenti za vozila</t>
  </si>
  <si>
    <t>Brojila</t>
  </si>
  <si>
    <t>Energetska brojila</t>
  </si>
  <si>
    <t>Elektronska brojila</t>
  </si>
  <si>
    <t>Magnetna brojila</t>
  </si>
  <si>
    <t>Brojila električne energije</t>
  </si>
  <si>
    <t>Brojila u proizvodnji</t>
  </si>
  <si>
    <t>Brojači broja okretaja</t>
  </si>
  <si>
    <t>Brzinomeri za vozila</t>
  </si>
  <si>
    <t>Tahometri</t>
  </si>
  <si>
    <t>Taksimetri</t>
  </si>
  <si>
    <t>Stroboskopi</t>
  </si>
  <si>
    <t>Instrumenti i aparati za regulaciju i kontrolu</t>
  </si>
  <si>
    <t>Limiteri brzine</t>
  </si>
  <si>
    <t>Nemedicinska oprema sa zračenjem</t>
  </si>
  <si>
    <t>Oprema za skeniranje prtljaga</t>
  </si>
  <si>
    <t>Oprema za rendgensku kontrolu</t>
  </si>
  <si>
    <t>Optički instrumenti</t>
  </si>
  <si>
    <t>Polarizujući materijal</t>
  </si>
  <si>
    <t>Aparati sa optičkim vlaknima</t>
  </si>
  <si>
    <t>Ogledala</t>
  </si>
  <si>
    <t>Optički filteri</t>
  </si>
  <si>
    <t>Optička pomoćna sredstva</t>
  </si>
  <si>
    <t>Astronomski i optički instrumenti</t>
  </si>
  <si>
    <t>Dvogledi</t>
  </si>
  <si>
    <t>Naočare za noćno posmatranje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Uređaji sa tečnim kristalima</t>
  </si>
  <si>
    <t>Periskopi</t>
  </si>
  <si>
    <t>Fotografska oprema</t>
  </si>
  <si>
    <t>Fotoaparati</t>
  </si>
  <si>
    <t>Sočiva fotoaparata</t>
  </si>
  <si>
    <t>Kućišta fotoaparata</t>
  </si>
  <si>
    <t>Fotografski aparati za pripremu štamparskih ploča ili valjaka</t>
  </si>
  <si>
    <t>Fotoaparati sa trenutnim razvijanjem</t>
  </si>
  <si>
    <t>Kinematografske kamere</t>
  </si>
  <si>
    <t>Digitalni fotoaparati</t>
  </si>
  <si>
    <t>Kinematografski projektori</t>
  </si>
  <si>
    <t>Projektori</t>
  </si>
  <si>
    <t>Projektori za dijapozitive</t>
  </si>
  <si>
    <t>Video projektori</t>
  </si>
  <si>
    <t>Aparati za uvećavanje</t>
  </si>
  <si>
    <t>Aparati za smanjivanje</t>
  </si>
  <si>
    <t>Aparati za fotografske laboratorije</t>
  </si>
  <si>
    <t>Sijalice za fotografske bliceve</t>
  </si>
  <si>
    <t>Kocke za fotografske bliceve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Oprema za mikroforme</t>
  </si>
  <si>
    <t>Čitači za mikroforme</t>
  </si>
  <si>
    <t>Uređaji za beleženje vremena i slični aparati; parking satovi</t>
  </si>
  <si>
    <t>Uređaji za beleženje vremena</t>
  </si>
  <si>
    <t>Uređaji za beleženje sata i datuma</t>
  </si>
  <si>
    <t>Parking satovi</t>
  </si>
  <si>
    <t>Satovi na žetone</t>
  </si>
  <si>
    <t>Procesni kontrolni satovi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Uređaji za daljinsko radio upravljanje</t>
  </si>
  <si>
    <t>Sirene na daljinsko upravljanje</t>
  </si>
  <si>
    <t>Razni instrumenti za merenje ili ispitivanje</t>
  </si>
  <si>
    <t>Oprema za nadzor i ispitivanje higijene</t>
  </si>
  <si>
    <t>Kompleti za ručno uzimanje brisa</t>
  </si>
  <si>
    <t>Kompleti za automatizovano uzimanje brisa</t>
  </si>
  <si>
    <t>Oprema za semenje i krmivo</t>
  </si>
  <si>
    <t>Analizatori žitnih zrna</t>
  </si>
  <si>
    <t>Brojači semena</t>
  </si>
  <si>
    <t>Analizatori stočne hrane (krmiva)</t>
  </si>
  <si>
    <t>Instrumenti za merenje vlažnosti i vlage</t>
  </si>
  <si>
    <t>Ispitivači temperature i vlažnosti</t>
  </si>
  <si>
    <t>Merači vlage</t>
  </si>
  <si>
    <t>Instrumenti za merenje nuklearne procene</t>
  </si>
  <si>
    <t>Brojači alfa čestica</t>
  </si>
  <si>
    <t>Brojači alfa i beta čestica</t>
  </si>
  <si>
    <t>Brojači beta čestica</t>
  </si>
  <si>
    <t>Brojači beta i gama čestica</t>
  </si>
  <si>
    <t>Brojači gama čestica</t>
  </si>
  <si>
    <t>Merači KVP</t>
  </si>
  <si>
    <t>Mikroanalizatori rendgenskih zraka</t>
  </si>
  <si>
    <t>Oprema za lančanu reakciju sa polimerazom (PCR)</t>
  </si>
  <si>
    <t>Oprema za lančanu reakciju sa polimerazom u stvarnom vremenu (PCR)</t>
  </si>
  <si>
    <t>Blokada paljenja motora zbog alkohola</t>
  </si>
  <si>
    <t>Istraživački, ispitivački i naučno-tehnički simulator</t>
  </si>
  <si>
    <t>Nameštaj (uključujući kancelarijski), unutrašnja oprema, uređaji za domaćinstvo (osim rasvete) i sredstva za čišćenje</t>
  </si>
  <si>
    <t>Nameštaj</t>
  </si>
  <si>
    <t>Sedišta, stolice i srodni proizvodi i pripadajući delovi</t>
  </si>
  <si>
    <t>Sedišta</t>
  </si>
  <si>
    <t>Okretna sedišta</t>
  </si>
  <si>
    <t>Pozorišna sedišta</t>
  </si>
  <si>
    <t>Izbacivo sedište</t>
  </si>
  <si>
    <t>Stolice</t>
  </si>
  <si>
    <t>Trpezarijske stolice</t>
  </si>
  <si>
    <t>Razna sedišta i stolice</t>
  </si>
  <si>
    <t>Fotelje</t>
  </si>
  <si>
    <t>Divani</t>
  </si>
  <si>
    <t>Klupe za sedenje</t>
  </si>
  <si>
    <t>Ležaljke</t>
  </si>
  <si>
    <t>Stolci bez naslona</t>
  </si>
  <si>
    <t>Klupe</t>
  </si>
  <si>
    <t>Klupice za noge</t>
  </si>
  <si>
    <t>Delovi sedišta</t>
  </si>
  <si>
    <t>Tapaciranje</t>
  </si>
  <si>
    <t>Stolovi, ormari, radni stolovi i police za knjige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Kancelarijski nameštaj</t>
  </si>
  <si>
    <t>Kancelarijske police</t>
  </si>
  <si>
    <t>Police za arhivu</t>
  </si>
  <si>
    <t>Sistemi za arhiviranje spisa</t>
  </si>
  <si>
    <t>Ormari za arhiviranje spisa</t>
  </si>
  <si>
    <t>Ormari za kartoteku</t>
  </si>
  <si>
    <t>Viseće mape za spise</t>
  </si>
  <si>
    <t>Sistemi sa obrtnim policama</t>
  </si>
  <si>
    <t>Kancelarijska ručna kolica</t>
  </si>
  <si>
    <t>Vitrine za eksponate</t>
  </si>
  <si>
    <t>Nameštaj za računare</t>
  </si>
  <si>
    <t>Stolovi za računare</t>
  </si>
  <si>
    <t>Stolovi za razvrstavanje</t>
  </si>
  <si>
    <t>Stalci za razvrstavanje</t>
  </si>
  <si>
    <t>Vešalice za kapute</t>
  </si>
  <si>
    <t>Omekšivači vode</t>
  </si>
  <si>
    <t>Nameštaj za kuću</t>
  </si>
  <si>
    <t>Kuhinjski nameštaj i oprema</t>
  </si>
  <si>
    <t>Police</t>
  </si>
  <si>
    <t>Ormarići</t>
  </si>
  <si>
    <t>Ugradne kuhinje</t>
  </si>
  <si>
    <t>Kuhinjski aspiratori</t>
  </si>
  <si>
    <t>Baštenski nameštaj</t>
  </si>
  <si>
    <t>Nameštaj za spavaću sobu, trpezariju i dnevni boravak</t>
  </si>
  <si>
    <t>Nameštaj za spavaću sobu</t>
  </si>
  <si>
    <t>Kreveti, posteljina i posebni mekani proizvodi od tekstila za unutrašnje opremanje</t>
  </si>
  <si>
    <t>Nosači za dušeke</t>
  </si>
  <si>
    <t>Dušeci</t>
  </si>
  <si>
    <t>Posebni mekani proizvodi od tekstila za unutrašnje opremanje</t>
  </si>
  <si>
    <t>Električna ćebad</t>
  </si>
  <si>
    <t>Gumeni čaršafi</t>
  </si>
  <si>
    <t>Krevetac</t>
  </si>
  <si>
    <t>Nameštaj za spavaće sobe, osim kreveta i posteljine</t>
  </si>
  <si>
    <t>Garderobni ormari</t>
  </si>
  <si>
    <t>Ormare sa fiokama</t>
  </si>
  <si>
    <t>Noćni ormarići</t>
  </si>
  <si>
    <t>Nameštaj za trpezariju</t>
  </si>
  <si>
    <t>Stolovi za ručavanje</t>
  </si>
  <si>
    <t>Nameštaj za dnevni boravak</t>
  </si>
  <si>
    <t>Stočići za kafu</t>
  </si>
  <si>
    <t>Nameštaj za kupatila</t>
  </si>
  <si>
    <t>Oprema za vinske podrume</t>
  </si>
  <si>
    <t>Razni nameštaj i oprema</t>
  </si>
  <si>
    <t>Razni nameštaj</t>
  </si>
  <si>
    <t>Štandovi</t>
  </si>
  <si>
    <t>Radne klupe</t>
  </si>
  <si>
    <t>Modularni nameštaj</t>
  </si>
  <si>
    <t>Pokretne police za knjige</t>
  </si>
  <si>
    <t>Nameštaj za sale za sastanke</t>
  </si>
  <si>
    <t>Štandovi za knjige</t>
  </si>
  <si>
    <t>Oprema za izložbe</t>
  </si>
  <si>
    <t>Izložbeni štandovi</t>
  </si>
  <si>
    <t>Nameštaj za biblioteke</t>
  </si>
  <si>
    <t>Oprema za biblioteke</t>
  </si>
  <si>
    <t>Nameštaj za čekaonice i recepcije</t>
  </si>
  <si>
    <t>Delovi nameštaja</t>
  </si>
  <si>
    <t>Školski nameštaj</t>
  </si>
  <si>
    <t>Nameštaj za dečije vrtiće</t>
  </si>
  <si>
    <t>Oprema za obrazovne potrebe</t>
  </si>
  <si>
    <t>Nastavna oprema</t>
  </si>
  <si>
    <t>Nastavni materijal</t>
  </si>
  <si>
    <t>Pomoćna sredstva i uređaji</t>
  </si>
  <si>
    <t>Nameštaj za prodavnice</t>
  </si>
  <si>
    <t>Izložbene vitrine</t>
  </si>
  <si>
    <t>Pultovi</t>
  </si>
  <si>
    <t>Pultovi za posluživanje</t>
  </si>
  <si>
    <t>Jedinice za skladištenje</t>
  </si>
  <si>
    <t>Oznake na prodavnicama</t>
  </si>
  <si>
    <t>Laboratorijski nameštaj</t>
  </si>
  <si>
    <t>Laboratorijski stolovi</t>
  </si>
  <si>
    <t>Zidne tapete i druge zidne obloge</t>
  </si>
  <si>
    <t>Zidne obloge od papira ili kartona</t>
  </si>
  <si>
    <t>Zidne tapete</t>
  </si>
  <si>
    <t>Zidne obloge od tekstila</t>
  </si>
  <si>
    <t>Podne obloge od papira ili kartona</t>
  </si>
  <si>
    <t>Proizvodi za unutrašnje opremanje</t>
  </si>
  <si>
    <t>Kuhinjska oprema, predmeti za domaćinstvo i potrepštine za ugostiteljstvo</t>
  </si>
  <si>
    <t>Kuhinjska oprema</t>
  </si>
  <si>
    <t>Kuhinjsko posuđe</t>
  </si>
  <si>
    <t>Zemljano posuđe</t>
  </si>
  <si>
    <t>Šolje i čaše</t>
  </si>
  <si>
    <t>Šolje</t>
  </si>
  <si>
    <t>Šoljice</t>
  </si>
  <si>
    <t>Čaše za piće</t>
  </si>
  <si>
    <t>Posude za hranu</t>
  </si>
  <si>
    <t>Čuturice za vodu</t>
  </si>
  <si>
    <t>Termos boce</t>
  </si>
  <si>
    <t>Poslužavnici</t>
  </si>
  <si>
    <t>Okviri za sušenje veša</t>
  </si>
  <si>
    <t>Pribor za kuvanje</t>
  </si>
  <si>
    <t>Postolja za tanjire</t>
  </si>
  <si>
    <t>Posuđe i pribor za jelo</t>
  </si>
  <si>
    <t>Tanjiri</t>
  </si>
  <si>
    <t>Posuđe</t>
  </si>
  <si>
    <t>Tanjirići</t>
  </si>
  <si>
    <t>Činije</t>
  </si>
  <si>
    <t>Bokali</t>
  </si>
  <si>
    <t>Metalno kuhinjsko posuđe za velike kuhinje</t>
  </si>
  <si>
    <t>Predmeti koji se koriste u ugostiteljstvu</t>
  </si>
  <si>
    <t>Predmeti koji se koriste u ugostiteljstvu za jednokratnu upotrebu</t>
  </si>
  <si>
    <t>Pribor za jelo i tanjiri za jednokratnu upotrebu</t>
  </si>
  <si>
    <t>Čaše za jednokratnu upotrebu</t>
  </si>
  <si>
    <t>Poslužavnici za hranu</t>
  </si>
  <si>
    <t>Kašike, viljuške</t>
  </si>
  <si>
    <t>Kašike</t>
  </si>
  <si>
    <t>Viljuške</t>
  </si>
  <si>
    <t>Metle, četke i drugi proizvodi raznih vrsta</t>
  </si>
  <si>
    <t>Metle</t>
  </si>
  <si>
    <t>Četke</t>
  </si>
  <si>
    <t>Četke za bojenje</t>
  </si>
  <si>
    <t>Metle, četke i drugi proizvodi za čišćenje domaćinstva</t>
  </si>
  <si>
    <t>Toaletne četke</t>
  </si>
  <si>
    <t>Sunđeri</t>
  </si>
  <si>
    <t>Kante</t>
  </si>
  <si>
    <t>Korpe za otpatke</t>
  </si>
  <si>
    <t>Lopatice za smeće</t>
  </si>
  <si>
    <t>Upaljači, proizvodi od zapaljivih materijala, pirotehnika, šibice i tečna goriva ili goriva od tečnog gasa</t>
  </si>
  <si>
    <t>Upaljači za cigarete</t>
  </si>
  <si>
    <t>Piroforne legure</t>
  </si>
  <si>
    <t>Šibice</t>
  </si>
  <si>
    <t>Plin za upaljače</t>
  </si>
  <si>
    <t>Pirotehnika</t>
  </si>
  <si>
    <t>Sveće</t>
  </si>
  <si>
    <t>Boce, tegle i flašice</t>
  </si>
  <si>
    <t>Boce</t>
  </si>
  <si>
    <t>Tegle</t>
  </si>
  <si>
    <t>Flašice</t>
  </si>
  <si>
    <t>Veliki baloni, kutije za boce, čuturice i koturovi</t>
  </si>
  <si>
    <t>Kutije za boce</t>
  </si>
  <si>
    <t>Veliki stakleni baloni i čuturice</t>
  </si>
  <si>
    <t>Veliki stakleni baloni</t>
  </si>
  <si>
    <t>Pljoske</t>
  </si>
  <si>
    <t>Kalemovi ili koturovi</t>
  </si>
  <si>
    <t>Igle za šivenje i pletenje i naprsci</t>
  </si>
  <si>
    <t>Igle za šivenje i pletenje</t>
  </si>
  <si>
    <t>Igle za šivenje</t>
  </si>
  <si>
    <t>Igle za pletenje</t>
  </si>
  <si>
    <t>Naprsci</t>
  </si>
  <si>
    <t>Proizvodi posebne namene</t>
  </si>
  <si>
    <t>Kutije za kompost</t>
  </si>
  <si>
    <t>Žetoni</t>
  </si>
  <si>
    <t>Kabine za farbanje</t>
  </si>
  <si>
    <t>Štapovi za obeležavanje puta u snegu</t>
  </si>
  <si>
    <t>Pribor za jelo</t>
  </si>
  <si>
    <t>Noževi i makaze</t>
  </si>
  <si>
    <t>Noževi</t>
  </si>
  <si>
    <t>Stoni noževi</t>
  </si>
  <si>
    <t>Kuhinjski noževi</t>
  </si>
  <si>
    <t>Univerzalni noževi</t>
  </si>
  <si>
    <t>Makaze</t>
  </si>
  <si>
    <t>Časovničarstvo</t>
  </si>
  <si>
    <t>Satovi</t>
  </si>
  <si>
    <t>Budilnici</t>
  </si>
  <si>
    <t>Zidni satovi</t>
  </si>
  <si>
    <t>Staklo za satove</t>
  </si>
  <si>
    <t>Tacne za pisma i oprema za pisaće stolove</t>
  </si>
  <si>
    <t>Tacne za pisma</t>
  </si>
  <si>
    <t>Oprema za pisaće stolove</t>
  </si>
  <si>
    <t>Kompleti za pisaće stolove</t>
  </si>
  <si>
    <t>Mehanizmi za korice za umetanje zasebnih listova ili fascikle</t>
  </si>
  <si>
    <t>Drikeri i kopče za odeću</t>
  </si>
  <si>
    <t>Predmeti za versku službu</t>
  </si>
  <si>
    <t>Razna oprema</t>
  </si>
  <si>
    <t>Potrepštine za perionice veša</t>
  </si>
  <si>
    <t>Školske pločice ili table sa površinom ili priborom za pisanje ili crtanje</t>
  </si>
  <si>
    <t>Školske table</t>
  </si>
  <si>
    <t>Brisači za školske table</t>
  </si>
  <si>
    <t>Tablice za pisanje</t>
  </si>
  <si>
    <t>Pribor za pisanje</t>
  </si>
  <si>
    <t>Lenjiri</t>
  </si>
  <si>
    <t>Veštački proizvodi</t>
  </si>
  <si>
    <t>Veštačko voće</t>
  </si>
  <si>
    <t>Veštačko cveće</t>
  </si>
  <si>
    <t>Veštačka trava</t>
  </si>
  <si>
    <t>Veštački travnjaci</t>
  </si>
  <si>
    <t>Bižuterija</t>
  </si>
  <si>
    <t>Aparati i oprema namenjeni za svrhe demonstriranja</t>
  </si>
  <si>
    <t>Proizvodi za informisanje i promociju</t>
  </si>
  <si>
    <t>Kišobrani i suncobrani; štapovi za hodanje i kombinacija štapa sa sedištem</t>
  </si>
  <si>
    <t>Suncobrani</t>
  </si>
  <si>
    <t>Kišobrani</t>
  </si>
  <si>
    <t>Štapovi sa sedištem</t>
  </si>
  <si>
    <t>Štapovi za hodanje</t>
  </si>
  <si>
    <t>Delovi, ukrasi i pribor za kišobrane, suncobrane, štapove za hodanje i slični proizvodi</t>
  </si>
  <si>
    <t>Pogrebna oprema</t>
  </si>
  <si>
    <t>Mrtvački sanduci</t>
  </si>
  <si>
    <t>Potrepštine za kasarne</t>
  </si>
  <si>
    <t>Statuete, ukrasi; ramovi za fotografije i slike i ogledala</t>
  </si>
  <si>
    <t>Ramovi za fotografije</t>
  </si>
  <si>
    <t>Ramovi za slike</t>
  </si>
  <si>
    <t>Vaze za cveće</t>
  </si>
  <si>
    <t>Statuete</t>
  </si>
  <si>
    <t>Ornamenti</t>
  </si>
  <si>
    <t>Globusi</t>
  </si>
  <si>
    <t>Pehari</t>
  </si>
  <si>
    <t>Akvarijumi</t>
  </si>
  <si>
    <t>Razni proizvodi za dekoraciju</t>
  </si>
  <si>
    <t>Novogodišnje jelke</t>
  </si>
  <si>
    <t>Proizvodi od stakla</t>
  </si>
  <si>
    <t>Staklene ampule</t>
  </si>
  <si>
    <t>Neprobojno staklo</t>
  </si>
  <si>
    <t>Staklena ogledala</t>
  </si>
  <si>
    <t>Ugostiteljska oprema</t>
  </si>
  <si>
    <t>Sitan inventar u ugostiteljstvu</t>
  </si>
  <si>
    <t>Oprema za pripremanje hrane</t>
  </si>
  <si>
    <t>Oprema za sečenje mesa</t>
  </si>
  <si>
    <t>Oprema za menze (kantine)</t>
  </si>
  <si>
    <t>Oprema za hotele</t>
  </si>
  <si>
    <t>Industrijska kuhinjska oprema</t>
  </si>
  <si>
    <t>Oprema za restorane</t>
  </si>
  <si>
    <t>Oprema za dezinfekciju</t>
  </si>
  <si>
    <t>Oprema za gasne mreže</t>
  </si>
  <si>
    <t>Oprema za gas pod pritiskom</t>
  </si>
  <si>
    <t>Oprema za kanalizacione radove</t>
  </si>
  <si>
    <t>Oprema za zaptivanje</t>
  </si>
  <si>
    <t>Vodovodna instalacija</t>
  </si>
  <si>
    <t>Tekstilni proizvodi</t>
  </si>
  <si>
    <t>Tekstilni proizvodi za domaćinstvo</t>
  </si>
  <si>
    <t>Ćebad i putni pokrivači</t>
  </si>
  <si>
    <t>Ćebad</t>
  </si>
  <si>
    <t>Putni pokrivači</t>
  </si>
  <si>
    <t>Posteljina</t>
  </si>
  <si>
    <t>Čaršavi</t>
  </si>
  <si>
    <t>Jorganske navlake</t>
  </si>
  <si>
    <t>Navlake za dušek</t>
  </si>
  <si>
    <t>Perjani jorgani</t>
  </si>
  <si>
    <t>Jastučnice</t>
  </si>
  <si>
    <t>Navlake za uzglavlja</t>
  </si>
  <si>
    <t>Platneni stolnjaci i salvete</t>
  </si>
  <si>
    <t>Stolnjaci</t>
  </si>
  <si>
    <t>Stone salvete</t>
  </si>
  <si>
    <t>Toaletni pribor za toalete i kuhinje</t>
  </si>
  <si>
    <t>Peškiri</t>
  </si>
  <si>
    <t>Kuhinjske krpe</t>
  </si>
  <si>
    <t>Rolo-peškiri na valjcima</t>
  </si>
  <si>
    <t>Automat za papirne ubruse</t>
  </si>
  <si>
    <t>Peškiri za lice</t>
  </si>
  <si>
    <t>Zavese, draperije, ukrasne draperije i platnene roletne</t>
  </si>
  <si>
    <t>Zavese</t>
  </si>
  <si>
    <t>Zavese za zaštitu od dima</t>
  </si>
  <si>
    <t>Draperije</t>
  </si>
  <si>
    <t>Ukrasne draperije</t>
  </si>
  <si>
    <t>Roletne</t>
  </si>
  <si>
    <t>Unutrašnje roletne</t>
  </si>
  <si>
    <t>Platnene roletne</t>
  </si>
  <si>
    <t>Venecijaneri</t>
  </si>
  <si>
    <t>Vertikalne roletne</t>
  </si>
  <si>
    <t>Proizvodi za unutrašnje opremanje od tekstilnih materijala</t>
  </si>
  <si>
    <t>Ukrasni jastuci</t>
  </si>
  <si>
    <t>Jastuci</t>
  </si>
  <si>
    <t>Bolnička posteljina</t>
  </si>
  <si>
    <t>Zavese za operacione sale</t>
  </si>
  <si>
    <t>Čaršavi za operacione sale</t>
  </si>
  <si>
    <t>Gotovi tekstilni proizvodi</t>
  </si>
  <si>
    <t>Cerade, jedra za čamce, daske za jedrenje ili suvozemna vozila, platnene nadstrešnice, tende, šatori i oprema za kampovanje</t>
  </si>
  <si>
    <t>Cerade, platnene nadstrešnice i tende</t>
  </si>
  <si>
    <t>Cerade</t>
  </si>
  <si>
    <t>Platnene nadstrešnice</t>
  </si>
  <si>
    <t>Tende</t>
  </si>
  <si>
    <t>Kamuflažni pokrivači</t>
  </si>
  <si>
    <t>Jedra</t>
  </si>
  <si>
    <t>Tekstilni proizvodi za kampovanje</t>
  </si>
  <si>
    <t>Dušeci na naduvavanje</t>
  </si>
  <si>
    <t>Šatorski kreveti</t>
  </si>
  <si>
    <t>Šatori</t>
  </si>
  <si>
    <t>Vreće za spavanje punjene perjem ili paperjem</t>
  </si>
  <si>
    <t>Padobrani</t>
  </si>
  <si>
    <t>Padobrani kojima se može upravljati</t>
  </si>
  <si>
    <t>Rotošuti</t>
  </si>
  <si>
    <t>Razni gotovi tekstilni proizvodi</t>
  </si>
  <si>
    <t>Krpe za prašinu</t>
  </si>
  <si>
    <t>Filteri od tekstila</t>
  </si>
  <si>
    <t>Prsluci za spašavanje</t>
  </si>
  <si>
    <t>Vatrogasna ćebad</t>
  </si>
  <si>
    <t>Mreže protiv komaraca</t>
  </si>
  <si>
    <t>Krpe za posuđe</t>
  </si>
  <si>
    <t>Pojasevi za spašavanje</t>
  </si>
  <si>
    <t>Krpe za čišćenje</t>
  </si>
  <si>
    <t>Krpe za glancanje</t>
  </si>
  <si>
    <t>Tepisi, podni prostirači i ćilimi</t>
  </si>
  <si>
    <t>Tepisi</t>
  </si>
  <si>
    <t>Čvorovane podne obloge</t>
  </si>
  <si>
    <t>Tkane podne obloge</t>
  </si>
  <si>
    <t>Čupave podne obloge</t>
  </si>
  <si>
    <t>Tepisi od sastavljenih kvadrata</t>
  </si>
  <si>
    <t>Podne obloge</t>
  </si>
  <si>
    <t>Podni prostirači</t>
  </si>
  <si>
    <t>Ćilimi</t>
  </si>
  <si>
    <t>Industrijske podne obloge</t>
  </si>
  <si>
    <t>Razni konopci, užad, upleteni materijal i mrežasti materijal</t>
  </si>
  <si>
    <t>Konopci, užad, upleteni materijal i mrežasti materijal</t>
  </si>
  <si>
    <t>Upleteni materijal, konopci i užad</t>
  </si>
  <si>
    <t>Užad</t>
  </si>
  <si>
    <t>Konopci</t>
  </si>
  <si>
    <t>Uzice</t>
  </si>
  <si>
    <t>Upleteni materijal</t>
  </si>
  <si>
    <t>Mreže od tekstila</t>
  </si>
  <si>
    <t>Mreže od čvorova</t>
  </si>
  <si>
    <t>Povezi</t>
  </si>
  <si>
    <t>Krpe</t>
  </si>
  <si>
    <t>Proizvodi od netkanog materijala</t>
  </si>
  <si>
    <t>Razni tekstilni proizvodi</t>
  </si>
  <si>
    <t>Til, čipka, trakaste tkanine, pozamanterija i vez</t>
  </si>
  <si>
    <t>Trakaste tkanine; pozamanterija</t>
  </si>
  <si>
    <t>Vrpce</t>
  </si>
  <si>
    <t>Tekstilna traka</t>
  </si>
  <si>
    <t>Tekstilne etikete i značke</t>
  </si>
  <si>
    <t>Tekstilne etikete</t>
  </si>
  <si>
    <t>Tekstilne značke</t>
  </si>
  <si>
    <t>Ukrasna pozamanterija</t>
  </si>
  <si>
    <t>Pletenice od raznih tkanina</t>
  </si>
  <si>
    <t>Epolete</t>
  </si>
  <si>
    <t>Mrežasti materijali</t>
  </si>
  <si>
    <t>Filc</t>
  </si>
  <si>
    <t>Vata od tekstilnih materijala, predivo, tkanine i proizvodi za tehničke namene</t>
  </si>
  <si>
    <t>Vata od tekstilnih materijala</t>
  </si>
  <si>
    <t>Metalizirana prediva</t>
  </si>
  <si>
    <t>Tkanine od metalnih niti</t>
  </si>
  <si>
    <t>Impregnirane, prevučene  ili prekrivene tekstilne tkanine</t>
  </si>
  <si>
    <t>Tekstilni proizvodi za tehničke namene</t>
  </si>
  <si>
    <t>Cevi i creva od tekstilnog materijala</t>
  </si>
  <si>
    <t>Transportne trake od tekstilnog materijala</t>
  </si>
  <si>
    <t>Cevi za ventilaciju</t>
  </si>
  <si>
    <t>Prošiveni tekstilni proizvodi</t>
  </si>
  <si>
    <t>Aparati za domaćinstvo</t>
  </si>
  <si>
    <t>Električni aparati za domaćinstvo</t>
  </si>
  <si>
    <t>Električni aparati za domaćinstvo za pripremu hrane</t>
  </si>
  <si>
    <t>Frižideri i zamrzivači</t>
  </si>
  <si>
    <t>Kombinacije frižidera i zamrzivača</t>
  </si>
  <si>
    <t>Zamrzivači</t>
  </si>
  <si>
    <t>Zamrzivači sandučari</t>
  </si>
  <si>
    <t>Zamrzivači za domaćinstvo</t>
  </si>
  <si>
    <t>Vertikalni zamrzivači</t>
  </si>
  <si>
    <t>Industrijski zamrzivači</t>
  </si>
  <si>
    <t>Frižideri</t>
  </si>
  <si>
    <t>Aparati za preradu hrane</t>
  </si>
  <si>
    <t>Aparati za mlevenje hrane (blenderi)</t>
  </si>
  <si>
    <t>Aparati za mešanje hrane (mikseri)</t>
  </si>
  <si>
    <t>Elektrotermički uređaji</t>
  </si>
  <si>
    <t>Električni aparati za kafu</t>
  </si>
  <si>
    <t>Električni aparati za čaj</t>
  </si>
  <si>
    <t>Električni tosteri</t>
  </si>
  <si>
    <t>Uređaji za grejanje tanjira</t>
  </si>
  <si>
    <t>Ploče za vafle</t>
  </si>
  <si>
    <t>Pećnice</t>
  </si>
  <si>
    <t>Električne pećnice</t>
  </si>
  <si>
    <t>Mikrotalasne pećnice</t>
  </si>
  <si>
    <t>Pekači, ringle, rešoi i primusi</t>
  </si>
  <si>
    <t>Pekači</t>
  </si>
  <si>
    <t>Ringle</t>
  </si>
  <si>
    <t>Ploče za kuvanje</t>
  </si>
  <si>
    <t>Rešoi</t>
  </si>
  <si>
    <t>Otvarači za konzerve</t>
  </si>
  <si>
    <t>Električni kućni aparati za negu tela</t>
  </si>
  <si>
    <t>Aparati za šišanje</t>
  </si>
  <si>
    <t>Aparati za oblikovanje kose</t>
  </si>
  <si>
    <t>Aparati za sušenje kose</t>
  </si>
  <si>
    <t>Aparati za sušenje ruku</t>
  </si>
  <si>
    <t>Električni kućni aparati za čišćenje; pegle</t>
  </si>
  <si>
    <t>Mašine za pranje sudova</t>
  </si>
  <si>
    <t>Mašine za pranje veša i mašine za sušenje veša</t>
  </si>
  <si>
    <t>Mašine za pranje i sušilice</t>
  </si>
  <si>
    <t>Uređaj za sušenje i peglanje</t>
  </si>
  <si>
    <t>Kuhinjski uređaj za drobljenje otpada</t>
  </si>
  <si>
    <t>Aparati za održavanje poda</t>
  </si>
  <si>
    <t>Aparati za čišćenje poda</t>
  </si>
  <si>
    <t>Aparati za glačanje poda</t>
  </si>
  <si>
    <t>Usisivači</t>
  </si>
  <si>
    <t>Pribor za usisivače</t>
  </si>
  <si>
    <t>Električne pegle</t>
  </si>
  <si>
    <t>Pegle na paru</t>
  </si>
  <si>
    <t>Uređaji za ventilaciju ili recirkulaciju</t>
  </si>
  <si>
    <t>Ventilatori</t>
  </si>
  <si>
    <t>Aspiratori</t>
  </si>
  <si>
    <t>Bojleri za vodu i za grejanje zgrada; vodovodna instalacija</t>
  </si>
  <si>
    <t>Električni protočni ili akumulacioni bojleri za vodu i grejači uronjeni u vodu</t>
  </si>
  <si>
    <t>Oprema za grejanje</t>
  </si>
  <si>
    <t>Oprema za centralno grejanje</t>
  </si>
  <si>
    <t>Električni otpornici za grejanje</t>
  </si>
  <si>
    <t>Električni uređaji za grejanje tla</t>
  </si>
  <si>
    <t>Električni uređaji za grejanje prostora</t>
  </si>
  <si>
    <t>Vodoinstalaterska oprema</t>
  </si>
  <si>
    <t>Delovi električnih kućnih aparata</t>
  </si>
  <si>
    <t>Ventilatori i uređaji za klimatizaciju</t>
  </si>
  <si>
    <t>Uređaji za klimatizaciju</t>
  </si>
  <si>
    <t>Kućni aparati izuzev električnih</t>
  </si>
  <si>
    <t>Oprema za kuvanje ili grejanje u domaćinstvu</t>
  </si>
  <si>
    <t>Oprema za kuvanje u domaćinstvu</t>
  </si>
  <si>
    <t>Frižideri na plin</t>
  </si>
  <si>
    <t>Generatori ili razdelnici toplog vazduha izuzev električnih</t>
  </si>
  <si>
    <t>Generatori toplog vazduha</t>
  </si>
  <si>
    <t>Uređaji za sušenje vazduha</t>
  </si>
  <si>
    <t>Uređaji za sušenje komprimovanog vazduha</t>
  </si>
  <si>
    <t>Protočni ili akumulacioni grejači vode</t>
  </si>
  <si>
    <t>Uređaji na gas</t>
  </si>
  <si>
    <t>Grejači na gas</t>
  </si>
  <si>
    <t>Delovi šporeta, štednjaka, uređaji za grejanje tanjira  i kućnih aparata</t>
  </si>
  <si>
    <t>Delovi šporeta</t>
  </si>
  <si>
    <t>Delovi štednjaka</t>
  </si>
  <si>
    <t>Delovi uređaja za grejanje tanjira</t>
  </si>
  <si>
    <t>Proizvodi za čišćenje i poliranje</t>
  </si>
  <si>
    <t>Mirisni preparati i voskovi</t>
  </si>
  <si>
    <t>Preparati za parfimisanje i osvežavanje prostorija</t>
  </si>
  <si>
    <t>Osveživač vazduha</t>
  </si>
  <si>
    <t>Dozatori za osveživače vazduha</t>
  </si>
  <si>
    <t>Prečišćivači vazduha</t>
  </si>
  <si>
    <t>Sredstvo za uklanjanje mirisa (deodorizator)</t>
  </si>
  <si>
    <t>Sredstva za glačanje i kreme</t>
  </si>
  <si>
    <t>Sredstva za glačanje podova</t>
  </si>
  <si>
    <t>Sredstva za glancanje cipela</t>
  </si>
  <si>
    <t>Voskovi za glačanje i glancanje</t>
  </si>
  <si>
    <t>Sredstva za čišćenje prašine</t>
  </si>
  <si>
    <t>Sredstva za zaptivanje</t>
  </si>
  <si>
    <t>Paste i praškovi za čišćenje</t>
  </si>
  <si>
    <t>Organska površinski aktivna sredstva</t>
  </si>
  <si>
    <t>Sredstva za čišćenje sa amonijakom</t>
  </si>
  <si>
    <t>Kaustična sredstva za čišćenje</t>
  </si>
  <si>
    <t>Proizvodi za čišćenje</t>
  </si>
  <si>
    <t>Preparati za pranje</t>
  </si>
  <si>
    <t>Raspršivači za ulje</t>
  </si>
  <si>
    <t>Deterdženti</t>
  </si>
  <si>
    <t>Deterdženti za mašine za pranje sudova</t>
  </si>
  <si>
    <t>Sredstva za odstranjivanje masnoće</t>
  </si>
  <si>
    <t>Sredstva za rastvaranje masnoće</t>
  </si>
  <si>
    <t>Jedinjenja za čišćenje</t>
  </si>
  <si>
    <t>Rastvori za ispiranje</t>
  </si>
  <si>
    <t>Sredstva za čišćenje poda</t>
  </si>
  <si>
    <t>Sredstva za čišćenje ekrana</t>
  </si>
  <si>
    <t>Sredstva za čišćenje automobila</t>
  </si>
  <si>
    <t>Sredstva za čišćenje toaleta</t>
  </si>
  <si>
    <t>Automatski dozatori za sapun</t>
  </si>
  <si>
    <t>Proizvodi za pranje posuđa</t>
  </si>
  <si>
    <t>Prašak za pranje posuđa</t>
  </si>
  <si>
    <t>Proizvodi protiv prašine</t>
  </si>
  <si>
    <t>Rastvori za čišćenje nakita</t>
  </si>
  <si>
    <t>Prikupljena i prečišćena voda</t>
  </si>
  <si>
    <t>Prirodna voda</t>
  </si>
  <si>
    <t>Pijaća voda</t>
  </si>
  <si>
    <t>Tehnička voda</t>
  </si>
  <si>
    <t>Industrijske mašine</t>
  </si>
  <si>
    <t>Mašine za proizvodnju i korišćenje mehaničke energije</t>
  </si>
  <si>
    <t>Turbine i motori</t>
  </si>
  <si>
    <t>Vanbrodski pogonski motori za morska plovila</t>
  </si>
  <si>
    <t>Turbinska postrojenja</t>
  </si>
  <si>
    <t>Turbine na paru</t>
  </si>
  <si>
    <t>Hidraulične turbine</t>
  </si>
  <si>
    <t>Rotori na vodeni pogon</t>
  </si>
  <si>
    <t>Turbine na gas</t>
  </si>
  <si>
    <t>Oprema za turbine</t>
  </si>
  <si>
    <t>Instrumenti za turbine</t>
  </si>
  <si>
    <t>Delovi turbina</t>
  </si>
  <si>
    <t>Delovi turbina na paru</t>
  </si>
  <si>
    <t>Osnovne ploče</t>
  </si>
  <si>
    <t>Kućišta</t>
  </si>
  <si>
    <t>Sistemi vazdušnog hlađenja sa kondenzatorima</t>
  </si>
  <si>
    <t>Sistemi za podmazivanje uljem</t>
  </si>
  <si>
    <t>Separatori vlage</t>
  </si>
  <si>
    <t>Odstranjivač vlage iz vazduha</t>
  </si>
  <si>
    <t>Rotaciona oprema</t>
  </si>
  <si>
    <t>Rotori</t>
  </si>
  <si>
    <t>Lopatice</t>
  </si>
  <si>
    <t>Rotacioni uređaji</t>
  </si>
  <si>
    <t>Delovi hidrauličnih turbina</t>
  </si>
  <si>
    <t>Delovi gasnih turbina</t>
  </si>
  <si>
    <t>Sistemi za dovod vazduha</t>
  </si>
  <si>
    <t>Modul za ubrizgavanje gasa</t>
  </si>
  <si>
    <t>Sistemi za gasna goriva</t>
  </si>
  <si>
    <t>Delovi rotora na vodeni pogon</t>
  </si>
  <si>
    <t>Pumpe i kompresori</t>
  </si>
  <si>
    <t>Hidraulične ili pneumatske pogonske mašine  i motori</t>
  </si>
  <si>
    <t>Hidraulični ili pneumatski cilindri</t>
  </si>
  <si>
    <t>Hidraulične pogonske mašine</t>
  </si>
  <si>
    <t>Pneumatske pogonske mašine</t>
  </si>
  <si>
    <t>Hidraulični pogonski motori</t>
  </si>
  <si>
    <t>Pneumatski pogonski motori</t>
  </si>
  <si>
    <t>Pumpe</t>
  </si>
  <si>
    <t>Pumpe za tečnost</t>
  </si>
  <si>
    <t>Vatrogasne pumpe</t>
  </si>
  <si>
    <t>Uređaj za sipanje goriva u helikopter</t>
  </si>
  <si>
    <t>Pumpe za vodu</t>
  </si>
  <si>
    <t>Rashladne pumpe</t>
  </si>
  <si>
    <t>Pumpe za rashladnu vodu</t>
  </si>
  <si>
    <t>Pumpe za podmazivanje</t>
  </si>
  <si>
    <t>Pumpe za gorivo</t>
  </si>
  <si>
    <t>Pumpe za beton</t>
  </si>
  <si>
    <t>Pumpe za tečnost za potiskivanje sa naizmeničnim kretanjem</t>
  </si>
  <si>
    <t>Hidraulični agregati</t>
  </si>
  <si>
    <t>Pumpe za kanalizaciju</t>
  </si>
  <si>
    <t>Pumpe za doziranje</t>
  </si>
  <si>
    <t>Pojačavači pritiska tečnosti</t>
  </si>
  <si>
    <t>Centrifugalne pumpe i elevatori  tečnosti</t>
  </si>
  <si>
    <t>Pumpe za upotrebu u medicini</t>
  </si>
  <si>
    <t>Pumpe za veštačko hranjenje</t>
  </si>
  <si>
    <t>Perfuzione pumpe</t>
  </si>
  <si>
    <t>Elevatori tečnosti</t>
  </si>
  <si>
    <t>Centrifugalne pumpe</t>
  </si>
  <si>
    <t>Rotacione pumpe</t>
  </si>
  <si>
    <t>Vakuumske pumpe</t>
  </si>
  <si>
    <t>Vazdušne pumpe</t>
  </si>
  <si>
    <t>Pumpe sa radnim kolom</t>
  </si>
  <si>
    <t>Laboratorijske pumpe i pribor</t>
  </si>
  <si>
    <t>Peristaltičke pumpe</t>
  </si>
  <si>
    <t>Kompresori</t>
  </si>
  <si>
    <t>Gasni kompresori</t>
  </si>
  <si>
    <t>Rotacioni kompresori</t>
  </si>
  <si>
    <t>Kompresori za rashladnu opremu</t>
  </si>
  <si>
    <t>Vazdušni kompresori</t>
  </si>
  <si>
    <t>Ugrađeni vazdušni kompresori</t>
  </si>
  <si>
    <t>Turbo-kompresori</t>
  </si>
  <si>
    <t>Potisni kompresori sa naizmeničnim kretanjem</t>
  </si>
  <si>
    <t>Agregat za komprimovani vazduh</t>
  </si>
  <si>
    <t>Centrifugalni kompresori</t>
  </si>
  <si>
    <t>Kompresori za upotrebu u civilnom vazduhoplovstvu</t>
  </si>
  <si>
    <t>Delovi pumpi, kompresora, mašina ili motora</t>
  </si>
  <si>
    <t>Delovi mašina  ili motora</t>
  </si>
  <si>
    <t>Delovi pneumatskih mašina</t>
  </si>
  <si>
    <t>Delovi hidrauličnih pogonskih mašina  ili motora</t>
  </si>
  <si>
    <t>Delovi reaktivnih motora</t>
  </si>
  <si>
    <t>Delovi pumpi ili  elevatora tečnosti</t>
  </si>
  <si>
    <t>Delovi pumpi za gorivo, ručnih pumpi i pumpi za beton</t>
  </si>
  <si>
    <t>Delovi pumpi za gorivo</t>
  </si>
  <si>
    <t>Delovi ručnih pumpi</t>
  </si>
  <si>
    <t>Delovi pumpi za beton</t>
  </si>
  <si>
    <t>Delovi pumpi za potiskivanje sa naizmeničnim kretanjem</t>
  </si>
  <si>
    <t>Delovi hidrauličnih agregata</t>
  </si>
  <si>
    <t>Delovi dozirnih pumpi</t>
  </si>
  <si>
    <t>Delovi pumpi za potiskivanje, sa rotacionim kretanjem</t>
  </si>
  <si>
    <t>Delovi centrifugalnih pumpi</t>
  </si>
  <si>
    <t>Delovi vazdušnih ili vakuumskih pumpi, vazdušnih ili gasnih kompresora</t>
  </si>
  <si>
    <t>Delovi vazdušnih pumpi</t>
  </si>
  <si>
    <t>Delovi vakuumskih pumpi</t>
  </si>
  <si>
    <t>Delovi vazdušnih kompresora</t>
  </si>
  <si>
    <t>Delovi gasnih kompresora</t>
  </si>
  <si>
    <t>Slavine, ventili i slični uređaji</t>
  </si>
  <si>
    <t>Slavine i ventili</t>
  </si>
  <si>
    <t>Ventili definisani prema funkciji</t>
  </si>
  <si>
    <t>Ventili za radijatore centralnog grejanja</t>
  </si>
  <si>
    <t>Vodonepropustivi zasuni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visoke vode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definisani prema konstrukciji</t>
  </si>
  <si>
    <t>Zaporni ventili</t>
  </si>
  <si>
    <t>Ventili za otvorene kanale</t>
  </si>
  <si>
    <t>Zasuni</t>
  </si>
  <si>
    <t>Ravni ventili</t>
  </si>
  <si>
    <t>Igličasti ventili</t>
  </si>
  <si>
    <t>Kuglasti ventili</t>
  </si>
  <si>
    <t>Konusni ventili</t>
  </si>
  <si>
    <t>Leptirasti ventili</t>
  </si>
  <si>
    <t>Membranski ventili</t>
  </si>
  <si>
    <t>Klizni ventili</t>
  </si>
  <si>
    <t>Preklopni ventil</t>
  </si>
  <si>
    <t>Oprema ušća bušotine i drugi sklopovi ventila</t>
  </si>
  <si>
    <t>Oprema ušća bušotine na naftnim platformama</t>
  </si>
  <si>
    <t>Prigušni razdelnici</t>
  </si>
  <si>
    <t>Sklopovi ventila</t>
  </si>
  <si>
    <t>Sanitarne slavine</t>
  </si>
  <si>
    <t>Delovi slavina i ventila</t>
  </si>
  <si>
    <t>Pokretači ventila</t>
  </si>
  <si>
    <t>Električni pokretači ventila</t>
  </si>
  <si>
    <t>Hidraulični pokretači ventila</t>
  </si>
  <si>
    <t>Pneumatski pokretači ventila</t>
  </si>
  <si>
    <t>Delovi slavina</t>
  </si>
  <si>
    <t>Delovi ventila</t>
  </si>
  <si>
    <t>Uređaji, zupčanici i pogonski elementi</t>
  </si>
  <si>
    <t>Obični uređaji, zupčanici i pogonski elementi</t>
  </si>
  <si>
    <t>Prenosna, bregasta i kolenasta vratila</t>
  </si>
  <si>
    <t>Prenosna vratila</t>
  </si>
  <si>
    <t>Bregasta vratila</t>
  </si>
  <si>
    <t>Kolenasta vratila</t>
  </si>
  <si>
    <t>Kućišta ležaja</t>
  </si>
  <si>
    <t>Zupčasti i frikcioni prenosnici</t>
  </si>
  <si>
    <t>Zamajci, kaišnici i užanici</t>
  </si>
  <si>
    <t>Vitla</t>
  </si>
  <si>
    <t>Uključno-isključne spojnice</t>
  </si>
  <si>
    <t>Koturače</t>
  </si>
  <si>
    <t>Spojnice za vratila</t>
  </si>
  <si>
    <t>Zglobne spojnice</t>
  </si>
  <si>
    <t>Delovi elemenata zupčanika i pogonskih elemenata</t>
  </si>
  <si>
    <t>Delovi elemenata zupčanika</t>
  </si>
  <si>
    <t>Delovi pogonskih elemenata</t>
  </si>
  <si>
    <t>Nuklearni reaktori i delovi</t>
  </si>
  <si>
    <t>Nuklearni reaktori</t>
  </si>
  <si>
    <t>Delovi nuklearnih reaktora</t>
  </si>
  <si>
    <t>Sistemi hlađenja reaktora</t>
  </si>
  <si>
    <t>Delovi posuda za nuklearne reaktore</t>
  </si>
  <si>
    <t>Kotlovski uređaji</t>
  </si>
  <si>
    <t>Toplovodni kotlovi</t>
  </si>
  <si>
    <t>Parni kotlovi</t>
  </si>
  <si>
    <t>Generatori pare</t>
  </si>
  <si>
    <t>Pomoćni uređaji za kotlove</t>
  </si>
  <si>
    <t>Kondenzatori pare</t>
  </si>
  <si>
    <t>Mašine za preradu hrane, pića i duvana i pripadajući delovi</t>
  </si>
  <si>
    <t>Mašine za preradu hrane, pića i duvana</t>
  </si>
  <si>
    <t>Mašine za mlekarstvo</t>
  </si>
  <si>
    <t>Centrifugalni separatori pavlake</t>
  </si>
  <si>
    <t>Mašine za preradu žitarica i suvog povrća</t>
  </si>
  <si>
    <t>Mašine koji se koriste u proizvodnji alkoholnih ili voćnih napitaka</t>
  </si>
  <si>
    <t>Kuhinjski šporeti, sušare za poljoprivredne proizvode i oprema za kuvanje ili zagrevanje</t>
  </si>
  <si>
    <t>Kuhinjski šporeti</t>
  </si>
  <si>
    <t>Roštilji</t>
  </si>
  <si>
    <t>Sušare za poljoprivredne proizvode</t>
  </si>
  <si>
    <t>Mašine za industrijsku pripremu ili proizvodnju hrane ili pića</t>
  </si>
  <si>
    <t>Mašine za sečenje hrane</t>
  </si>
  <si>
    <t>Mašine za sečenje hleba</t>
  </si>
  <si>
    <t>Mašine za sečenje slanine</t>
  </si>
  <si>
    <t>UređajiMašine za preradu hrane</t>
  </si>
  <si>
    <t>Mašine za izradu testenine</t>
  </si>
  <si>
    <t>Mašine za preradu duvana</t>
  </si>
  <si>
    <t>Delovi mašina  za preradu hrane, pića i duvana</t>
  </si>
  <si>
    <t>Delovi mašina  za preradu hrane</t>
  </si>
  <si>
    <t>Delovi mašina za mlekarstvo</t>
  </si>
  <si>
    <t>Delovi mašina za mužu</t>
  </si>
  <si>
    <t>Delovi mašina za preradu pića</t>
  </si>
  <si>
    <t>Delovi mašina za preradu duvana</t>
  </si>
  <si>
    <t>Industrijske ili laboratorijske peći, peći za spaljivanje i pećnice</t>
  </si>
  <si>
    <t>Gorionici za ložišta</t>
  </si>
  <si>
    <t>Peći za spaljivanje otpada</t>
  </si>
  <si>
    <t>Topioničke peći</t>
  </si>
  <si>
    <t>Pećnice, izuzev za domaćinstvo</t>
  </si>
  <si>
    <t>Komercijalne pećnice</t>
  </si>
  <si>
    <t>Krematorijumi</t>
  </si>
  <si>
    <t>Delovi za gorionike za ložišta , peći ili pećnice</t>
  </si>
  <si>
    <t>Oprema za dizanje i rukovanje teretom i delovi</t>
  </si>
  <si>
    <t>Oprema za dizanje i rukovanje teretom</t>
  </si>
  <si>
    <t>Dizalice koturače i čekrci</t>
  </si>
  <si>
    <t>Čekrci za rudarska okna, vitla za upotrebu ispod zemlje i vitla sa vertikalnom osovinom</t>
  </si>
  <si>
    <t>Čekrci za rudarska okna i vitla za upotrebu ispod zemlje</t>
  </si>
  <si>
    <t>Čekrci za rudarska okna</t>
  </si>
  <si>
    <t>Vitla za upotrebu ispod zemlje</t>
  </si>
  <si>
    <t>Vitla sa vertikalnom osovinom</t>
  </si>
  <si>
    <t>Dizalice za velike terete sa malom visinom dizanja i dizalice za podizanje vozila</t>
  </si>
  <si>
    <t>Ugrađeni dizalični sistemi</t>
  </si>
  <si>
    <t>Hidraulične dizalice</t>
  </si>
  <si>
    <t>Pneumatske dizalice</t>
  </si>
  <si>
    <t>Mehaničke dizalice</t>
  </si>
  <si>
    <t>Dizalice, pokretne dizalice i radna kolica opremljena dizalicama</t>
  </si>
  <si>
    <t>Dizalice</t>
  </si>
  <si>
    <t>Lučke dizalice</t>
  </si>
  <si>
    <t>Pristanišne dizalice</t>
  </si>
  <si>
    <t>Dizalice za slaganje tereta</t>
  </si>
  <si>
    <t>Kontejnerske dizalice</t>
  </si>
  <si>
    <t>Toranjske dizalice</t>
  </si>
  <si>
    <t>Pokretne mosne dizalice</t>
  </si>
  <si>
    <t>Pokretne dizalice</t>
  </si>
  <si>
    <t>Pokretne poprečne dizalice</t>
  </si>
  <si>
    <t>Portalne dizalice sa krakom</t>
  </si>
  <si>
    <t>Dizalice sa obrtnom strelom</t>
  </si>
  <si>
    <t>Dizalice ugrađene na vozila</t>
  </si>
  <si>
    <t>Dizalice za teretna vozila</t>
  </si>
  <si>
    <t>Viljuškari, radna vozila, vučna vozila na peronima železničkih stanica</t>
  </si>
  <si>
    <t>Kamioni – dizalice</t>
  </si>
  <si>
    <t>Viljuškari</t>
  </si>
  <si>
    <t>Radna vozila</t>
  </si>
  <si>
    <t>Radna vozila opremljena uređajima za podizanje tereta</t>
  </si>
  <si>
    <t>Vučna vozila na peronima železničkih stanica</t>
  </si>
  <si>
    <t>Samohodna vozila (FSVS)</t>
  </si>
  <si>
    <t>Oprema za interventna vozila</t>
  </si>
  <si>
    <t>Liftovi, skipovi , građevinske dizalice, pokretne stepenice i pokretne staze</t>
  </si>
  <si>
    <t>Liftovi</t>
  </si>
  <si>
    <t>Liftovi za kade</t>
  </si>
  <si>
    <t>Teretni liftovi</t>
  </si>
  <si>
    <t>Mehanički liftovi</t>
  </si>
  <si>
    <t>Skipovi</t>
  </si>
  <si>
    <t>Podizači kontejnera za otpad</t>
  </si>
  <si>
    <t>Građevinske dizalice</t>
  </si>
  <si>
    <t>Pokretne stepenice</t>
  </si>
  <si>
    <t>Pokretne staze</t>
  </si>
  <si>
    <t>Transporteri</t>
  </si>
  <si>
    <t>Transporteri pneumatski</t>
  </si>
  <si>
    <t>Beskonačni transporteri  sa korpama</t>
  </si>
  <si>
    <t>Beskonačni transporteri koji rade kontinualno  sa trakama</t>
  </si>
  <si>
    <t>Oklopljeni transporteri  za rudarstvo</t>
  </si>
  <si>
    <t>Oprema za taransportere</t>
  </si>
  <si>
    <t>Transporteri sa trakom</t>
  </si>
  <si>
    <t>Mašine  za podizanje, rukovanje, utovar ili istovar</t>
  </si>
  <si>
    <t>Gurači rudarskih vagoneta i lokomotivske ili vagonske prenosnice</t>
  </si>
  <si>
    <t>Jednošinska železnica ili oprema za skijaške uspinjače</t>
  </si>
  <si>
    <t>Jednošinska viseća železnica</t>
  </si>
  <si>
    <t>Skijaške uspinjače sa sedištima</t>
  </si>
  <si>
    <t>Oprema za skijaške uspinjače</t>
  </si>
  <si>
    <t>Oprema za gašenje plamena</t>
  </si>
  <si>
    <t>Obrtni uređaji za odlaganje i uzimanje uskladištenih predmeta (karusel)</t>
  </si>
  <si>
    <t>Mehanička oprema za rukovanje</t>
  </si>
  <si>
    <t>Mašine za utovar ili rukovanje</t>
  </si>
  <si>
    <t>Oprema za utovar</t>
  </si>
  <si>
    <t>Oprema za istovar</t>
  </si>
  <si>
    <t>Bočni utovarivači</t>
  </si>
  <si>
    <t>Oprema za rukovanje kontejnerima</t>
  </si>
  <si>
    <t>Delovi opreme za dizanje i rukovanje</t>
  </si>
  <si>
    <t>Delovi dizalica</t>
  </si>
  <si>
    <t>Delovi radnih vozila</t>
  </si>
  <si>
    <t>Delovi liftova, skipova  ili pokretnih stepenica</t>
  </si>
  <si>
    <t>Delovi liftova</t>
  </si>
  <si>
    <t>Delovi skipova</t>
  </si>
  <si>
    <t>Delovi pokretnih stepenica</t>
  </si>
  <si>
    <t>Delovi pokretnih staza</t>
  </si>
  <si>
    <t>Delovi transportera</t>
  </si>
  <si>
    <t>Delovi transportera sa trakom</t>
  </si>
  <si>
    <t>Delovi tarnsportera  sa korpama</t>
  </si>
  <si>
    <t>Delovi vitla i druge opreme  za dizanje i rukovanje</t>
  </si>
  <si>
    <t>Korpe, lopate, grabilice i hvataljke za dizalice ili bagere</t>
  </si>
  <si>
    <t>Rashladni uređaji i oprema za ventilaciju</t>
  </si>
  <si>
    <t>Izmenjivači toplote, oprema za klimatizaciju i hlađenje i uređaji za filtriranje</t>
  </si>
  <si>
    <t>Izmenjivači toplote i mašine  za pretvaranje vazduha ili drugih gasova u tečnost</t>
  </si>
  <si>
    <t>Izmenjivači toplote</t>
  </si>
  <si>
    <t>Toplotne pumpe</t>
  </si>
  <si>
    <t>Mašine  za pretvaranje vazduha ili drugih gasova u tečnost</t>
  </si>
  <si>
    <t>Instalacije za klima uređaj</t>
  </si>
  <si>
    <t>Prozorski klima uređaj</t>
  </si>
  <si>
    <t>Zidni klima uređaj</t>
  </si>
  <si>
    <t>Paketni uređaji za grejanje, prozračivanje i klimatizaciju (HVAC)</t>
  </si>
  <si>
    <t>Uređaji za klimatizaciju vozila</t>
  </si>
  <si>
    <t>Delovi uređaja za klimatizaciju</t>
  </si>
  <si>
    <t>Regulatori protoka vazduha u klimatizacionim cevima</t>
  </si>
  <si>
    <t>Rešetke za usmeravanje vazduha</t>
  </si>
  <si>
    <t>Rashladna oprema i oprema za zamrzavanje</t>
  </si>
  <si>
    <t>Uređaji za zamrzavanje</t>
  </si>
  <si>
    <t>Rashladna oprema</t>
  </si>
  <si>
    <t>Rashladne vitrine</t>
  </si>
  <si>
    <t>Rashladni pultovi</t>
  </si>
  <si>
    <t>Komercijalna rashladna oprema</t>
  </si>
  <si>
    <t>Mašine i aparati za filtriranje ili prečišćavanje gasova</t>
  </si>
  <si>
    <t>Elektrostatički prečišćivači vazduha i gasova</t>
  </si>
  <si>
    <t>Aparati za filtriranje</t>
  </si>
  <si>
    <t>Vazdušni filteri</t>
  </si>
  <si>
    <t>Gasni filteri</t>
  </si>
  <si>
    <t>Kotlovi za centralno grejanje</t>
  </si>
  <si>
    <t>Ventilaciona oprema</t>
  </si>
  <si>
    <t>Oprema za izvlačenje dima</t>
  </si>
  <si>
    <t>Ventilatori, izuzev za domaćinstvo</t>
  </si>
  <si>
    <t>Delovi ventilatora</t>
  </si>
  <si>
    <t>Delovi rashladne opreme i opreme za zamrzavanje i toplotne pumpe</t>
  </si>
  <si>
    <t>Delovi rashladne opreme</t>
  </si>
  <si>
    <t>Delovi opreme za zamrzavanje</t>
  </si>
  <si>
    <t>Delovi toplotnih pumpi</t>
  </si>
  <si>
    <t>Mašine alatke</t>
  </si>
  <si>
    <t>Mašine alatke kojima upravlja laser i centri za mašinsku obradu</t>
  </si>
  <si>
    <t>Specijalne mašine alatke</t>
  </si>
  <si>
    <t>Centri za mašinsku obradu</t>
  </si>
  <si>
    <t>Centar za mašinsku obradu sa vodoravnim vretenom</t>
  </si>
  <si>
    <t>Centar za mašinsku obradu sa vertikalnim vretenom</t>
  </si>
  <si>
    <t>Strugovi, mašine alatke za bušenje i glodanje</t>
  </si>
  <si>
    <t>Strugovi</t>
  </si>
  <si>
    <t>CNC strugovi</t>
  </si>
  <si>
    <t>Mašine za urezivanje spoljnih i unutrašnjih navoja</t>
  </si>
  <si>
    <t>Glodalice</t>
  </si>
  <si>
    <t>Alatne mašine za obradu metala</t>
  </si>
  <si>
    <t>Alatne mašine za završnu obradu metala</t>
  </si>
  <si>
    <t>Numerički upravljane mašine za obradu metala</t>
  </si>
  <si>
    <t>Uređaji za savijanje, preklapanje, ravnanje ili poravnavanje</t>
  </si>
  <si>
    <t>Mašine za kovanje</t>
  </si>
  <si>
    <t>Mašine  za kovanje u kalupima</t>
  </si>
  <si>
    <t>Prese</t>
  </si>
  <si>
    <t>Hidraulične prese</t>
  </si>
  <si>
    <t>Alatne mašine za bušenje ili glodanje metala</t>
  </si>
  <si>
    <t>Alatne mašine za bušenje metala</t>
  </si>
  <si>
    <t>Velike mašine alatke za bušenje metala</t>
  </si>
  <si>
    <t>Alatne mašine za glodanje metala</t>
  </si>
  <si>
    <t>Centar za mašinsku obradu metala</t>
  </si>
  <si>
    <t>Alatne mašine za obradu tvrdih materijala, izuzev metala</t>
  </si>
  <si>
    <t>Alatne mašine za obradu kamena, keramike, betona ili stakla</t>
  </si>
  <si>
    <t>Alatne mašine za obradu kamena</t>
  </si>
  <si>
    <t>Alatne mašine za obradu keramike</t>
  </si>
  <si>
    <t>Alatne mašine za obradu betona</t>
  </si>
  <si>
    <t>Alatne mašine za obradu stakla</t>
  </si>
  <si>
    <t>Alatne mašine za obradu drveta, kostiju, plute, tvrde gume ili tvrde plastične mase</t>
  </si>
  <si>
    <t>Alatne mašine za obradu drveta</t>
  </si>
  <si>
    <t>Alatne mašine za obradu kostiju</t>
  </si>
  <si>
    <t>Alatne mašine za obradu plute</t>
  </si>
  <si>
    <t>Alatne mašine za obradu tvrde gume</t>
  </si>
  <si>
    <t>Alatne mašine za obradu tvrde plastične mase</t>
  </si>
  <si>
    <t>Pneumatski ručni alati ili ručni alati na motorni pogon</t>
  </si>
  <si>
    <t>Pneumatski ručni alati</t>
  </si>
  <si>
    <t>Elektromehanički ručni alati</t>
  </si>
  <si>
    <t>Alati za lemljenje, tvrdo lemljenje i zavarivanje, mašine i oprema za površinsko kaljenje i vruće ubrizgavanje</t>
  </si>
  <si>
    <t>Oprema za lemljenje i tvrdo lemljenje</t>
  </si>
  <si>
    <t>Oprema za lemljenje</t>
  </si>
  <si>
    <t>Oprema za tvrdo lemljenje</t>
  </si>
  <si>
    <t>Oprema za zavarivanje</t>
  </si>
  <si>
    <t>Oprema za elektro-zavarivanje</t>
  </si>
  <si>
    <t>Oprema za zavarivanje, izuzev električne</t>
  </si>
  <si>
    <t>Uređaji za površinsko kaljenje</t>
  </si>
  <si>
    <t>Oprema za topljenje</t>
  </si>
  <si>
    <t>Oprema za topljenje plastičnih masa</t>
  </si>
  <si>
    <t>Mašine za prskanje/brizganje metala</t>
  </si>
  <si>
    <t>Delovi i pribor za mašine alatke</t>
  </si>
  <si>
    <t>Držači za alate</t>
  </si>
  <si>
    <t>Nosači za laboratorijske alate</t>
  </si>
  <si>
    <t>Stalci za pranje epruveta</t>
  </si>
  <si>
    <t>Radni držači za obradu alatnim mašinama</t>
  </si>
  <si>
    <t>Posebni nastavci za razdvajanje kod alatnih mašina</t>
  </si>
  <si>
    <t>Delovi i pribor za mašine alatke za obradu metala</t>
  </si>
  <si>
    <t>Delovi i pribor za mašine alatke za obradu tvrdih materijala</t>
  </si>
  <si>
    <t>Delovi lančanih testera</t>
  </si>
  <si>
    <t>Delovi ručnih alata</t>
  </si>
  <si>
    <t>Delovi pneumatskih alata</t>
  </si>
  <si>
    <t>Mašine za proizvodnju tekstila, odeće i kože</t>
  </si>
  <si>
    <t>Mašine za tekstil</t>
  </si>
  <si>
    <t>Mašine za preradu sintetičkih tkanina</t>
  </si>
  <si>
    <t>Tekstilne predilice</t>
  </si>
  <si>
    <t>Mašine za tkanje</t>
  </si>
  <si>
    <t>Mašine za pletenje</t>
  </si>
  <si>
    <t>Mašine za šivenje</t>
  </si>
  <si>
    <t>Mašine za pranje rublja, hemijsko čišćenje i sušenje</t>
  </si>
  <si>
    <t>Postrojenja za pranje</t>
  </si>
  <si>
    <t>Oprema za pranje</t>
  </si>
  <si>
    <t>Mašine za pranje</t>
  </si>
  <si>
    <t>Uređaji za hemijsko čišćenje</t>
  </si>
  <si>
    <t>Mašine za sušenje</t>
  </si>
  <si>
    <t>Oprema za peglanje i slaganje rublja</t>
  </si>
  <si>
    <t>Oprema za slaganje rublja</t>
  </si>
  <si>
    <t>Mašine za završnu obradu tekstila</t>
  </si>
  <si>
    <t>Mašine za peglanje</t>
  </si>
  <si>
    <t>Prese za peglanje</t>
  </si>
  <si>
    <t>Delovi mašina za proizvodnju tekstila i odeće</t>
  </si>
  <si>
    <t>Mašine za proizvodnju hartije  ili kartona</t>
  </si>
  <si>
    <t>Delovi mašina za proizvodnju hartije  ili kartona</t>
  </si>
  <si>
    <t>Razni uređaji opšte i posebne namene</t>
  </si>
  <si>
    <t>Aparati za destilaciju, filtriranje ili prečišćavanje</t>
  </si>
  <si>
    <t>Mašine i aparati za filtriranje ili prečišćavanje tečnosti</t>
  </si>
  <si>
    <t>Mašine i aparati za filtriranje tečnosti</t>
  </si>
  <si>
    <t>Aparati za filtriranje blata iz tečnosti za bušenje</t>
  </si>
  <si>
    <t>Hidrociklonski uređaj</t>
  </si>
  <si>
    <t>Aparati za filtriranje ili prečišćavanje napitaka</t>
  </si>
  <si>
    <t>Mašine i aparati za filtriranje ili prečišćavanje vode</t>
  </si>
  <si>
    <t>Aparati za filtriranje vode</t>
  </si>
  <si>
    <t>Aparati za uklanjanje vazduha i gasova (deaeraciju)</t>
  </si>
  <si>
    <t>Aparati za prečišćavanje vode</t>
  </si>
  <si>
    <t>Aparati za desalinizaciju</t>
  </si>
  <si>
    <t>Oprema za postrojenje za filtriranje</t>
  </si>
  <si>
    <t>Filteri za ulje, benzin i dovod vazduha</t>
  </si>
  <si>
    <t>Filteri za ulje</t>
  </si>
  <si>
    <t>Filteri za benzin</t>
  </si>
  <si>
    <t>Filteri za dovod vazduha</t>
  </si>
  <si>
    <t>Oprema za reciklažu</t>
  </si>
  <si>
    <t>Mašine za čišćenje boca, za pakovanje i merenje težine i uređaji za farbanje</t>
  </si>
  <si>
    <t>Mašine za čišćenje, punjenje, pakovanje ili umotavanje boca ili drugih posuda</t>
  </si>
  <si>
    <t>Mašine za čišćenje ili sušenje boca ili drugih posuda</t>
  </si>
  <si>
    <t>Mašine za punjenje ili zatvaranje boca, konzervi ili drugih posuda</t>
  </si>
  <si>
    <t>Mašine za pakovanje ili umotavanje</t>
  </si>
  <si>
    <t>Mašine za povezivanje</t>
  </si>
  <si>
    <t>Mašine za pakovanje</t>
  </si>
  <si>
    <t>Mašine za umotavanje</t>
  </si>
  <si>
    <t>Mašine za merenje težine i vage</t>
  </si>
  <si>
    <t>Mašine za merenje težine</t>
  </si>
  <si>
    <t>Terazije</t>
  </si>
  <si>
    <t>Vage</t>
  </si>
  <si>
    <t>Trgovačke vage</t>
  </si>
  <si>
    <t>Vage za kontinuirano merenje robe</t>
  </si>
  <si>
    <t>Kontrolne vage</t>
  </si>
  <si>
    <t>Uređaji za izbacivanje mlaza pare ili peska</t>
  </si>
  <si>
    <t>Oprema za prskanje</t>
  </si>
  <si>
    <t>Topovi za prskanje</t>
  </si>
  <si>
    <t>Mehanički uređaji za izbacivanje, raspršivanje ili prskanje</t>
  </si>
  <si>
    <t>Aparati za raspršivanje gasa</t>
  </si>
  <si>
    <t>Oprema za dekontaminaciju</t>
  </si>
  <si>
    <t>Aparati za čišćenje vodom pod pritiskom</t>
  </si>
  <si>
    <t>Aparati za čišćenje pod visokim pritiskom</t>
  </si>
  <si>
    <t>Aparati za neutralizaciju mirisa</t>
  </si>
  <si>
    <t>Centrifuge, kalanderi i automati</t>
  </si>
  <si>
    <t>Centrifuge</t>
  </si>
  <si>
    <t>Laboratorijske centrifuge i pribor</t>
  </si>
  <si>
    <t>Samostojeće centrifuge</t>
  </si>
  <si>
    <t>Stone centrifuge</t>
  </si>
  <si>
    <t>Ulošci za centrifuge</t>
  </si>
  <si>
    <t>Rotaciona oprema za centrifuge</t>
  </si>
  <si>
    <t>Kalanderi</t>
  </si>
  <si>
    <t>Mašine za valjanje</t>
  </si>
  <si>
    <t>Automati</t>
  </si>
  <si>
    <t>Automati za prodaju sanitarnih artikala</t>
  </si>
  <si>
    <t>Automati za prodaju poštanskih maraka</t>
  </si>
  <si>
    <t>Automati za prodaju robe</t>
  </si>
  <si>
    <t>Mašine za termičku obradu materijala</t>
  </si>
  <si>
    <t>Mašine za termičku obradu gasa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Rashladni i rashladno - grejni cirkulatori</t>
  </si>
  <si>
    <t>Recirkulatorni hladnjaci</t>
  </si>
  <si>
    <t>Cirkulatori na visokim temperaturama</t>
  </si>
  <si>
    <t>Grejni cirkulatori</t>
  </si>
  <si>
    <t>Prekrivači za kade</t>
  </si>
  <si>
    <t>Delovi za uređaje opšte namene</t>
  </si>
  <si>
    <t>Delovi centrifuga</t>
  </si>
  <si>
    <t>Delovi kalandera</t>
  </si>
  <si>
    <t>Delovi mašina za valjanje</t>
  </si>
  <si>
    <t>Delovimašina za filtriranje</t>
  </si>
  <si>
    <t>Delovi mašina za prečišćavanje</t>
  </si>
  <si>
    <t>Delovi  mašina za prskanje</t>
  </si>
  <si>
    <t>Delovi mašina za merenje težine</t>
  </si>
  <si>
    <t>Mašine za pranje sudova, izuzev za domaćinstvo</t>
  </si>
  <si>
    <t>Upravljački i kontrolni sistemi, štamparska i grafička oprema, oprema za automatizaciju kancelarijskog poslovanja i oprema za obradu podataka</t>
  </si>
  <si>
    <t>Upravljački i kontrolni sistemi</t>
  </si>
  <si>
    <t>Sistem za kontrolu pristupa</t>
  </si>
  <si>
    <t>Skada ili njemu ekvivalentan sistem</t>
  </si>
  <si>
    <t>Sistem za određivanje položaja vozila</t>
  </si>
  <si>
    <t>Dispečerski sistem</t>
  </si>
  <si>
    <t>Štamparska i grafička oprema</t>
  </si>
  <si>
    <t>Sistem za štampanje na foliju</t>
  </si>
  <si>
    <t>Štamparska presa</t>
  </si>
  <si>
    <t>Grafičke radne stanice</t>
  </si>
  <si>
    <t>Hektografi</t>
  </si>
  <si>
    <t>Mašine za graviranje</t>
  </si>
  <si>
    <t>Presa za izradu kovanica</t>
  </si>
  <si>
    <t>Oprema za automatizaciju kancelarijskog poslovanja</t>
  </si>
  <si>
    <t>Sistem za upravljanje skladištima</t>
  </si>
  <si>
    <t>Skladišni sistemi</t>
  </si>
  <si>
    <t>Kontroler</t>
  </si>
  <si>
    <t>Digitalna jedinica za daljinsko upravljanje</t>
  </si>
  <si>
    <t>Dozatori</t>
  </si>
  <si>
    <t>Dozatori napitaka</t>
  </si>
  <si>
    <t>Dozatori sanitarnog materijala</t>
  </si>
  <si>
    <t>Sistem za doziranje toaletnog papira</t>
  </si>
  <si>
    <t>Delovi mašina za sudove i mašina za čišćenje, punjenje, pakovanje ili umotavanje</t>
  </si>
  <si>
    <t>Delovi mašina za sudove</t>
  </si>
  <si>
    <t>Delovi mašina za čišćenje</t>
  </si>
  <si>
    <t>Delovi mašina za punjenje</t>
  </si>
  <si>
    <t>Delovi mašina za pakovanje</t>
  </si>
  <si>
    <t>Delovi mašina za umotavanje</t>
  </si>
  <si>
    <t>Generatori gasa</t>
  </si>
  <si>
    <t>Generatori ozona</t>
  </si>
  <si>
    <t>Razni uređaji za posebne namene</t>
  </si>
  <si>
    <t>Mašine za hartiju , štamparske i knjigovezačke mašine  i njihovi delovi</t>
  </si>
  <si>
    <t>Knjigovezačke mašine</t>
  </si>
  <si>
    <t>Mašine za prošivanje knjiga</t>
  </si>
  <si>
    <t>Štamparske mašine</t>
  </si>
  <si>
    <t>Mašine za ofset štampu</t>
  </si>
  <si>
    <t>Slovoslagačke mašine</t>
  </si>
  <si>
    <t>Kartomati</t>
  </si>
  <si>
    <t>Sistem za fotoslog</t>
  </si>
  <si>
    <t>Sušare za drvo, hartijinu masu , hartiju ili karton</t>
  </si>
  <si>
    <t>Delovi štamparskih ili knjigovezačkih mašina</t>
  </si>
  <si>
    <t>Električni proizvodi posebne namene</t>
  </si>
  <si>
    <t>Faradejev kavez</t>
  </si>
  <si>
    <t>Gluva soba</t>
  </si>
  <si>
    <t>Elektromagnetska apsorpciona sredstva</t>
  </si>
  <si>
    <t>Mašine za hemijsku industriju</t>
  </si>
  <si>
    <t>Hlorinatori</t>
  </si>
  <si>
    <t>Uređaji za doziranje</t>
  </si>
  <si>
    <t>Mašine za obradu gume ili plastičnih masa</t>
  </si>
  <si>
    <t>Mašine za proizvodnju prozora i okvira od plastičnih masa</t>
  </si>
  <si>
    <t>Mašine za obradu plastičnih masa</t>
  </si>
  <si>
    <t>Pribor za laminaciju</t>
  </si>
  <si>
    <t>Laminatori</t>
  </si>
  <si>
    <t>Razne mašine za čišćenje</t>
  </si>
  <si>
    <t>Mašine za pranje tunela</t>
  </si>
  <si>
    <t>Mašine za čišćenje plaža</t>
  </si>
  <si>
    <t>Mašine za preradu otpadnih voda</t>
  </si>
  <si>
    <t>Usitnjivači</t>
  </si>
  <si>
    <t>Usitnjivači za preradu otpadnih voda</t>
  </si>
  <si>
    <t>Prese za otpadne vode</t>
  </si>
  <si>
    <t>Prečišćivači</t>
  </si>
  <si>
    <t>Mešalice</t>
  </si>
  <si>
    <t>Rešetke za otpadne vode</t>
  </si>
  <si>
    <t>Oprema za snabdevanje kiseonikom</t>
  </si>
  <si>
    <t>Elektro-filteri za gas (precipitatori)</t>
  </si>
  <si>
    <t>Korita za taloženje</t>
  </si>
  <si>
    <t>Oprema za preradu mulja</t>
  </si>
  <si>
    <t>Uređaji za cevovode</t>
  </si>
  <si>
    <t>Uređaji za pregled unutrašnjih površina cevovoda</t>
  </si>
  <si>
    <t>Uređaji za čišćenje unutrašnjih površina cevovoda</t>
  </si>
  <si>
    <t>Industrijski roboti</t>
  </si>
  <si>
    <t>Sistem za dizanje paleta</t>
  </si>
  <si>
    <t>Sistem za uzimanje paleta</t>
  </si>
  <si>
    <t>Usisivači i uređaji za glačanje podova, izuzev za domaćinstvo</t>
  </si>
  <si>
    <t>Usisivači, izuzev za domaćinstvo</t>
  </si>
  <si>
    <t>Mašine za glačanje podova, izuzev za domaćinstvo</t>
  </si>
  <si>
    <t>Delovi usisivača, izuzev za domaćinstvo</t>
  </si>
  <si>
    <t>Delovi mašina za glačanje podova, izuzev za domaćinstvo</t>
  </si>
  <si>
    <t>Mašine za rudarstvo, kamenolome, oprema za građevinarstvo</t>
  </si>
  <si>
    <t>Rudarska oprema</t>
  </si>
  <si>
    <t>Mašine za rezanje uglja ili stena, za probijanje tunela i za bušenje ili kopanje vertikalnih rovova</t>
  </si>
  <si>
    <t>Mašine za bušenje bušotina</t>
  </si>
  <si>
    <t>Oprema za obradu bušotinskih glava</t>
  </si>
  <si>
    <t>Aparati za povezivanje ulaznih cevi</t>
  </si>
  <si>
    <t>Oprema za završavanje bušotina</t>
  </si>
  <si>
    <t>Oprema za intervencije u bušotinama</t>
  </si>
  <si>
    <t>Oprema za ispitivanje bušotina</t>
  </si>
  <si>
    <t>Aparati za sprečavanje erupcije bušotine</t>
  </si>
  <si>
    <t>Mašine za rezanje uglja ili stena</t>
  </si>
  <si>
    <t>Mašine za probijanje tunela</t>
  </si>
  <si>
    <t>Mašine za bušenje</t>
  </si>
  <si>
    <t>Mašine za bušenje tunela</t>
  </si>
  <si>
    <t>Oprema za bušenje stena</t>
  </si>
  <si>
    <t>Mašine za bušenje (na velikim dubinama)</t>
  </si>
  <si>
    <t>Oprema za bušenje</t>
  </si>
  <si>
    <t>Proizvodne platforme na pučini</t>
  </si>
  <si>
    <t>Oprema za rad na pučini</t>
  </si>
  <si>
    <t>Jedinica za bušenje na pučini</t>
  </si>
  <si>
    <t>Oprema za naftne bušotine</t>
  </si>
  <si>
    <t>Platforma za bušenje</t>
  </si>
  <si>
    <t>Burgije</t>
  </si>
  <si>
    <t>Oprema za vodove</t>
  </si>
  <si>
    <t>Nosači (spojke) za cevi u bušotinama</t>
  </si>
  <si>
    <t>Oprema za naftne platforme</t>
  </si>
  <si>
    <t>Noseće čelične jedinice</t>
  </si>
  <si>
    <t>Moduli postavljeni na noseće jedinice</t>
  </si>
  <si>
    <t>Mašine  za naftna polja</t>
  </si>
  <si>
    <t>Potapajuće pumpe</t>
  </si>
  <si>
    <t>Podvodna oprema</t>
  </si>
  <si>
    <t>Podvodni kontrolni sistemi</t>
  </si>
  <si>
    <t>Oprema za bušotine</t>
  </si>
  <si>
    <t>Pokretni hidraulični rudarski potporni stubovi</t>
  </si>
  <si>
    <t>Mašine za zemljane radove i iskopavanje i pripadajući delovi</t>
  </si>
  <si>
    <t>Mašine za zemljane radove</t>
  </si>
  <si>
    <t>Buldožeri</t>
  </si>
  <si>
    <t>Ugaone kopačice (engldozeri)</t>
  </si>
  <si>
    <t>Mašine za ravnanje (grederi)</t>
  </si>
  <si>
    <t>Drumski grederi</t>
  </si>
  <si>
    <t>Skreperi</t>
  </si>
  <si>
    <t>Mašine za nabijanje</t>
  </si>
  <si>
    <t>Utovarivači sa prednjom  lopatom</t>
  </si>
  <si>
    <t>Utovarivači sa prednjom  lopatom i zadnjom kašikom</t>
  </si>
  <si>
    <t>Utovarivači sa  prednjom  lopatom bez zadnje kašike</t>
  </si>
  <si>
    <t>Mehaničke lopate, bageri ekskavatori i utovarivači i mašine za rudarstvo</t>
  </si>
  <si>
    <t>Mehaničke lopate</t>
  </si>
  <si>
    <t>Utovarivači sa mehaničkom lopatom</t>
  </si>
  <si>
    <t>Mašine za vršenje iskopa</t>
  </si>
  <si>
    <t>Mehanički bageri ekskavatori</t>
  </si>
  <si>
    <t>Građevinske mašine i oprema</t>
  </si>
  <si>
    <t>Mašine za niskogradnju</t>
  </si>
  <si>
    <t>Zabijači šipova</t>
  </si>
  <si>
    <t>Mašine za izradu kolovoza</t>
  </si>
  <si>
    <t>Mašine za ravnanje (planeri)</t>
  </si>
  <si>
    <t>Mašine za posipanje šljunka</t>
  </si>
  <si>
    <t>Mašine za asfaltiranje</t>
  </si>
  <si>
    <t>Drumski valjci</t>
  </si>
  <si>
    <t>Mehanički valjci</t>
  </si>
  <si>
    <t>Plugovi za sneg i duvači snega</t>
  </si>
  <si>
    <t>Plugovi za sneg</t>
  </si>
  <si>
    <t>Duvači snega</t>
  </si>
  <si>
    <t>Mašine za vađenje šipova</t>
  </si>
  <si>
    <t>Mašine za sabijanje</t>
  </si>
  <si>
    <t>Mašine za polaganje kablova</t>
  </si>
  <si>
    <t>Građevinska oprema</t>
  </si>
  <si>
    <t>Oprema za viseće mostove</t>
  </si>
  <si>
    <t>Oprema za demontažu</t>
  </si>
  <si>
    <t>Oprema za navodnjavanje</t>
  </si>
  <si>
    <t>Oprema za odvodnjavanje</t>
  </si>
  <si>
    <t>Oprema za bazene za plivanje</t>
  </si>
  <si>
    <t>Oprema za parkove i dečja igrališta</t>
  </si>
  <si>
    <t>Oprema za održavanje terena</t>
  </si>
  <si>
    <t>Montažna oprema</t>
  </si>
  <si>
    <t>Hidraulične instalacije</t>
  </si>
  <si>
    <t>Hidraulična oprema</t>
  </si>
  <si>
    <t>Kompleti opreme</t>
  </si>
  <si>
    <t>Mašine za preradu minerala i izradu livničkih kalupa</t>
  </si>
  <si>
    <t>Mašine za preradu minerala</t>
  </si>
  <si>
    <t>Mašine za sortiranje i prosejavanje</t>
  </si>
  <si>
    <t>Mašine za mešanje šljunka sa bitumenom</t>
  </si>
  <si>
    <t>Mešalice za beton ili malter</t>
  </si>
  <si>
    <t>Mešalice za cement</t>
  </si>
  <si>
    <t>Mašine za brušenje</t>
  </si>
  <si>
    <t>Uređaji za drobljenje ugljena u prah</t>
  </si>
  <si>
    <t>Livnički kalupi</t>
  </si>
  <si>
    <t>Mašine za izradu livničkih kalupa</t>
  </si>
  <si>
    <t>Vozila za polaganje koloseka</t>
  </si>
  <si>
    <t>Delovi mašina za rudarstvo, kamenolome i građevinarstvo</t>
  </si>
  <si>
    <t>Delovi mašina za bušenje</t>
  </si>
  <si>
    <t>Delovi mašina za bušenje bušotina</t>
  </si>
  <si>
    <t>Čepovi za bušotine</t>
  </si>
  <si>
    <t>Industrijske burgije</t>
  </si>
  <si>
    <t>Uređaji za vađenje zaglavljenih bušotinskih cevi</t>
  </si>
  <si>
    <t>Uređaji za spajanje i odvajanje bušotinskih cevi</t>
  </si>
  <si>
    <t>Obrtni stolovi</t>
  </si>
  <si>
    <t>Oprema za suspenziju u zoni blata</t>
  </si>
  <si>
    <t>Oprema za pričvršćivanje</t>
  </si>
  <si>
    <t>Delovi mašina za crpljenje iz bušotine</t>
  </si>
  <si>
    <t>Nosači zaštitnih cevi u bušotinama</t>
  </si>
  <si>
    <t>Oprema za nosače cevi u bušotinama</t>
  </si>
  <si>
    <t>Zatezači proizvodnih cevi za dizanje</t>
  </si>
  <si>
    <t>Bušotinske glave</t>
  </si>
  <si>
    <t>Oprema za pričvršćivanje proizvodnih cevi za dizanje</t>
  </si>
  <si>
    <t>Sistemi za upravljanje bušotinskom glavom</t>
  </si>
  <si>
    <t>Oprema za bušotinske glave</t>
  </si>
  <si>
    <t>Sistemi za podizanje platformi</t>
  </si>
  <si>
    <t>Delovi mašina za rezanje uglja ili stena</t>
  </si>
  <si>
    <t>Delovi mašina za rezanje uglja</t>
  </si>
  <si>
    <t>Delovi mašina za rezanje stena</t>
  </si>
  <si>
    <t>Delovi mašina za probijanje tunela</t>
  </si>
  <si>
    <t>Delovi mašina za obradu minerala</t>
  </si>
  <si>
    <t>Delovi mašina za dubinsko bušenje</t>
  </si>
  <si>
    <t>Delovi mašina za iskope</t>
  </si>
  <si>
    <t>Mašine za metalurgiju i pripadajući delovi</t>
  </si>
  <si>
    <t>Mašine za valjanje metala</t>
  </si>
  <si>
    <t>Delovi mašina za valjanje metala</t>
  </si>
  <si>
    <t>Mašine za livenje</t>
  </si>
  <si>
    <t>Delovi mašina za livenje</t>
  </si>
  <si>
    <t>Oprema za radionice</t>
  </si>
  <si>
    <t>Oprema za obradu drveta</t>
  </si>
  <si>
    <t>Uređaji za peskarenje</t>
  </si>
  <si>
    <t>Oprema za testerisanje</t>
  </si>
  <si>
    <t>Obućarska oprema</t>
  </si>
  <si>
    <t>Električni alati</t>
  </si>
  <si>
    <t>Kovačka oprema</t>
  </si>
  <si>
    <t>Građevinske konstrukcije i materijali; pomoćni proizvodi u građevinarstvu (izuzev električnih aparata)</t>
  </si>
  <si>
    <t>Građevinski materijali i pripadajući proizvodi</t>
  </si>
  <si>
    <t>Građevinski materijali</t>
  </si>
  <si>
    <t>Materijal za gradnju</t>
  </si>
  <si>
    <t>Cigle</t>
  </si>
  <si>
    <t>Cement</t>
  </si>
  <si>
    <t>Cement za bušotine</t>
  </si>
  <si>
    <t>Keramički materijali</t>
  </si>
  <si>
    <t>Boje i zidne obloge</t>
  </si>
  <si>
    <t>Izolatori i izolacioni pribor</t>
  </si>
  <si>
    <t>Izolatori</t>
  </si>
  <si>
    <t>Električni izolatori</t>
  </si>
  <si>
    <t>Materijal za termičku izolaciju</t>
  </si>
  <si>
    <t>Pribor za električnu izolaciju</t>
  </si>
  <si>
    <t>Izolacijsko staklo</t>
  </si>
  <si>
    <t>Pločice</t>
  </si>
  <si>
    <t>Malter (građevinski)</t>
  </si>
  <si>
    <t>Keramičke obloge</t>
  </si>
  <si>
    <t>Razne građevinske konstrukcije</t>
  </si>
  <si>
    <t>Skloništa</t>
  </si>
  <si>
    <t>Delovi skloništa</t>
  </si>
  <si>
    <t>Delovi profila</t>
  </si>
  <si>
    <t>Čvrste podne obloge</t>
  </si>
  <si>
    <t>Dvostruki podovi</t>
  </si>
  <si>
    <t>Linoleum</t>
  </si>
  <si>
    <t>Parket</t>
  </si>
  <si>
    <t>Unutrašnje pregrade za prostorije</t>
  </si>
  <si>
    <t>Pregradni zidovi</t>
  </si>
  <si>
    <t>Krov</t>
  </si>
  <si>
    <t>Krovišta</t>
  </si>
  <si>
    <t>Krovni podupirači</t>
  </si>
  <si>
    <t>Krovni rešetkasti nosači</t>
  </si>
  <si>
    <t>Materijali za pokrivanje krovova</t>
  </si>
  <si>
    <t>Šindra</t>
  </si>
  <si>
    <t>Zvučna izolacija</t>
  </si>
  <si>
    <t>Grede</t>
  </si>
  <si>
    <t>Materijali za izgradnju puteva</t>
  </si>
  <si>
    <t>Materijali za asfaltiranje</t>
  </si>
  <si>
    <t>Ploče za asfaltiranje</t>
  </si>
  <si>
    <t>Kamen za popločavanje</t>
  </si>
  <si>
    <t>Tucanik</t>
  </si>
  <si>
    <t>Kamene ploče</t>
  </si>
  <si>
    <t>Obloženi materijali</t>
  </si>
  <si>
    <t>Obloženi materijali za puteve</t>
  </si>
  <si>
    <t>Obloženi tucanik</t>
  </si>
  <si>
    <t>Materijali za oblaganje</t>
  </si>
  <si>
    <t>Bitumen i asfalt</t>
  </si>
  <si>
    <t>Bitumen</t>
  </si>
  <si>
    <t>Asfalt</t>
  </si>
  <si>
    <t>Materijali za popravljanje puteva</t>
  </si>
  <si>
    <t>Materijali za asfaltiranje puteva</t>
  </si>
  <si>
    <t>Površinska obrada</t>
  </si>
  <si>
    <t>Materijali za održavanje puteva</t>
  </si>
  <si>
    <t>Materijali za zimsku službu na putevima</t>
  </si>
  <si>
    <t>Beton</t>
  </si>
  <si>
    <t>Transportni beton</t>
  </si>
  <si>
    <t>Proizvodi od betona</t>
  </si>
  <si>
    <t>Betonski šipovi</t>
  </si>
  <si>
    <t>Betonske cevi i pribor</t>
  </si>
  <si>
    <t>Betonske ploče</t>
  </si>
  <si>
    <t>Građevinski okovi</t>
  </si>
  <si>
    <t>Kanalice</t>
  </si>
  <si>
    <t>Materijal za vodoinstalaterske poslove i grejanje</t>
  </si>
  <si>
    <t>Vodoinstalaterski materijal</t>
  </si>
  <si>
    <t>Materijal za grejanje</t>
  </si>
  <si>
    <t>Krovni prozori</t>
  </si>
  <si>
    <t>Sistemi prskalica</t>
  </si>
  <si>
    <t>Lift - sedište uz stepenice</t>
  </si>
  <si>
    <t>Spoljne žaluzine</t>
  </si>
  <si>
    <t>Baldahini</t>
  </si>
  <si>
    <t>Predmeti za unutrašnje opremanje</t>
  </si>
  <si>
    <t>Garnišne i držači zavesa</t>
  </si>
  <si>
    <t>Garnišne</t>
  </si>
  <si>
    <t>Uređaji za zaštitu od sunca</t>
  </si>
  <si>
    <t>Glavni priključak na kanalizaciju</t>
  </si>
  <si>
    <t>Kanalizacione komore</t>
  </si>
  <si>
    <t>Propusti</t>
  </si>
  <si>
    <t>Spoljni poklopci od daktilnog gvožđa</t>
  </si>
  <si>
    <t>Lukovi</t>
  </si>
  <si>
    <t>Proizvodi povezani sa građevinskim materijalima</t>
  </si>
  <si>
    <t>Instalacioni vodovi</t>
  </si>
  <si>
    <t>Električni vodovi</t>
  </si>
  <si>
    <t>Okviri</t>
  </si>
  <si>
    <t>Palete</t>
  </si>
  <si>
    <t>Stubovi</t>
  </si>
  <si>
    <t>Cevovodi, cevni sistemi, cevi, omotači cevi i srodni artikli</t>
  </si>
  <si>
    <t>Cevovodi</t>
  </si>
  <si>
    <t>Gasovodi</t>
  </si>
  <si>
    <t>Mreže za distribuciju gasa</t>
  </si>
  <si>
    <t>Glavni priključak na vodovod</t>
  </si>
  <si>
    <t>Podvodni cevovod</t>
  </si>
  <si>
    <t>Podmorski cevovodi</t>
  </si>
  <si>
    <t>Cevovod pod visokim pritiskom</t>
  </si>
  <si>
    <t>Cevovod pod niskim pritiskom</t>
  </si>
  <si>
    <t>Roboti za automatski nadzor kvarova, korozije i pukotina cevovoda</t>
  </si>
  <si>
    <t>Uređaji za spuštanje robota za automatski nadzor kvarova, korozije i pukotina u cevovode</t>
  </si>
  <si>
    <t>Uređaji za vađenje robota za automatski nadzor kvarova, korozije i pukotina iz cevovoda</t>
  </si>
  <si>
    <t>Zaptivni sistemi za sigurno spuštanje robota za automatski nadzor kvarova, korozije i pukotina u cevovode</t>
  </si>
  <si>
    <t>Cevovod</t>
  </si>
  <si>
    <t>Potrepštine za cevovod</t>
  </si>
  <si>
    <t>Distribucioni cevovod</t>
  </si>
  <si>
    <t>Ispustni cevovod</t>
  </si>
  <si>
    <t>Vitrifikovaniotvori od glazirane keramike</t>
  </si>
  <si>
    <t>Cevni sistemi za pitku vodu</t>
  </si>
  <si>
    <t>Cevi i armatura</t>
  </si>
  <si>
    <t>Cevi</t>
  </si>
  <si>
    <t>Drenažne cevi</t>
  </si>
  <si>
    <t>Odvodne cevi</t>
  </si>
  <si>
    <t>Cevi za odvodnjavanje</t>
  </si>
  <si>
    <t>Cevi za daljinsko grejanje</t>
  </si>
  <si>
    <t>Cevi za grejanje</t>
  </si>
  <si>
    <t>Kanalizacione cevi</t>
  </si>
  <si>
    <t>Cevi za vodu i paru</t>
  </si>
  <si>
    <t>Cevi niskog pritiska</t>
  </si>
  <si>
    <t>Distribucione cevi i pribor</t>
  </si>
  <si>
    <t>Pribor za cevi</t>
  </si>
  <si>
    <t>Cevne obujmice</t>
  </si>
  <si>
    <t>Cevne spojnice</t>
  </si>
  <si>
    <t>Cevni nastavci</t>
  </si>
  <si>
    <t>Izolovani cevni nastavci</t>
  </si>
  <si>
    <t>Zaštitne cevi i proizvodne cevi</t>
  </si>
  <si>
    <t>Zaštitne cevi</t>
  </si>
  <si>
    <t>Proizvodne cevi</t>
  </si>
  <si>
    <t>Cevasti proizvodi</t>
  </si>
  <si>
    <t>Cevi i pribor</t>
  </si>
  <si>
    <t>Creva, uvodne cevi i naglavci</t>
  </si>
  <si>
    <t>Creva</t>
  </si>
  <si>
    <t>Creva za bušenje</t>
  </si>
  <si>
    <t>Uvodne cevi</t>
  </si>
  <si>
    <t>Savitljive uvodne cevi</t>
  </si>
  <si>
    <t>Naglavci</t>
  </si>
  <si>
    <t>Cevasti proizvodi za naftna polja</t>
  </si>
  <si>
    <t>Različiti pribor za cevi</t>
  </si>
  <si>
    <t>Spojnice</t>
  </si>
  <si>
    <t>Prirubnice</t>
  </si>
  <si>
    <t>Adapteri za prirubnice</t>
  </si>
  <si>
    <t>Sanacioni prstenovi i obujmice</t>
  </si>
  <si>
    <t>Lukovi, T-spojevi i pribor za cevi</t>
  </si>
  <si>
    <t>Kolena (građevinarstvo)</t>
  </si>
  <si>
    <t>Ploče, limovi, trake i folije u vezi sa građevinskim materijalom</t>
  </si>
  <si>
    <t>Ploče (građevinarstvo)</t>
  </si>
  <si>
    <t>Limovi (građevinarstvo)</t>
  </si>
  <si>
    <t>Traka</t>
  </si>
  <si>
    <t>Folija</t>
  </si>
  <si>
    <t>Paneli</t>
  </si>
  <si>
    <t>Film</t>
  </si>
  <si>
    <t>Razni građevinski materijali</t>
  </si>
  <si>
    <t>Razni građevinski materijali od drveta</t>
  </si>
  <si>
    <t>Šperploča</t>
  </si>
  <si>
    <t>Laminirano drvo</t>
  </si>
  <si>
    <t>Ploče iverice</t>
  </si>
  <si>
    <t>Ploče vlaknatice</t>
  </si>
  <si>
    <t>Zgusnuto drvo</t>
  </si>
  <si>
    <t>Parketne ploče</t>
  </si>
  <si>
    <t>Drugi razni građevinski materijal</t>
  </si>
  <si>
    <t>PVC pena</t>
  </si>
  <si>
    <t>Ekseri</t>
  </si>
  <si>
    <t>Konstrukcioni proizvodi</t>
  </si>
  <si>
    <t>Konstrukcije i delovi konstrukcija</t>
  </si>
  <si>
    <t>Montažne zgrade</t>
  </si>
  <si>
    <t>Modularne i prenosne zgrade</t>
  </si>
  <si>
    <t>Kabine</t>
  </si>
  <si>
    <t>Svlačionice na bazenima</t>
  </si>
  <si>
    <t>Poljske bolnice</t>
  </si>
  <si>
    <t>Poljske kuhinje</t>
  </si>
  <si>
    <t>Staklenici</t>
  </si>
  <si>
    <t>Konstrukcioni proizvodi i delovi, izuzev montažnih zgrada</t>
  </si>
  <si>
    <t>Mostovi</t>
  </si>
  <si>
    <t>Delovi mostovi</t>
  </si>
  <si>
    <t>Mostne konstrukcije</t>
  </si>
  <si>
    <t>Tornjevi, rešetkasti stubovi, obrtne dizalice i piloni</t>
  </si>
  <si>
    <t>Okretne dizalice</t>
  </si>
  <si>
    <t>Okretne dizalice za bušenje</t>
  </si>
  <si>
    <t>Statične okretne dizalice za bušenje</t>
  </si>
  <si>
    <t>Piloni, stubovi i kolci</t>
  </si>
  <si>
    <t>Piloni</t>
  </si>
  <si>
    <t>Piloni dalekovoda</t>
  </si>
  <si>
    <t>Postolja pilona</t>
  </si>
  <si>
    <t>Stubovi za vazdušne vodove</t>
  </si>
  <si>
    <t>Stubovi za električne mreže</t>
  </si>
  <si>
    <t>Kolci</t>
  </si>
  <si>
    <t>Tornjevi</t>
  </si>
  <si>
    <t>Vodeni tornjevi</t>
  </si>
  <si>
    <t>Nosači</t>
  </si>
  <si>
    <t>Jarboli</t>
  </si>
  <si>
    <t>Radijski i televizijski tornjevi</t>
  </si>
  <si>
    <t>Radijski tornjevi</t>
  </si>
  <si>
    <t>Televizijski tornjevi</t>
  </si>
  <si>
    <t>Rešetkasti stubovi</t>
  </si>
  <si>
    <t>Konstrukcije i delovi</t>
  </si>
  <si>
    <t>Skele</t>
  </si>
  <si>
    <t>Podupirači lukova</t>
  </si>
  <si>
    <t>Stubovi lukova</t>
  </si>
  <si>
    <t>Potpore</t>
  </si>
  <si>
    <t>Konzole za vešanje cevi</t>
  </si>
  <si>
    <t>Oprema za skele</t>
  </si>
  <si>
    <t>Držači svodova</t>
  </si>
  <si>
    <t>Konstrukcije skela</t>
  </si>
  <si>
    <t>Oslonci cevovoda</t>
  </si>
  <si>
    <t>Razne konstrukcije</t>
  </si>
  <si>
    <t>Čekaonice na autobuskim stanicama</t>
  </si>
  <si>
    <t>Telefonske govornice</t>
  </si>
  <si>
    <t>Sigurnosni ekrani</t>
  </si>
  <si>
    <t>Delovi konstrukcija</t>
  </si>
  <si>
    <t>Obloge</t>
  </si>
  <si>
    <t>Brane</t>
  </si>
  <si>
    <t>Vrata prevodnice</t>
  </si>
  <si>
    <t>Zapornice</t>
  </si>
  <si>
    <t>Zaporne brane</t>
  </si>
  <si>
    <t>Šipovi</t>
  </si>
  <si>
    <t>Postavljanje šipova</t>
  </si>
  <si>
    <t>Ugaonici i profili</t>
  </si>
  <si>
    <t>Ugaonici</t>
  </si>
  <si>
    <t>Profili</t>
  </si>
  <si>
    <t>Građevinska stolarija</t>
  </si>
  <si>
    <t>Prozori, vrata i srodni artikli</t>
  </si>
  <si>
    <t>Prozori</t>
  </si>
  <si>
    <t>Prozorski okviri</t>
  </si>
  <si>
    <t>Jedinice sa dvostrukim staklom</t>
  </si>
  <si>
    <t>Francuski prozori</t>
  </si>
  <si>
    <t>Vrata</t>
  </si>
  <si>
    <t>Nedovršena vrata</t>
  </si>
  <si>
    <t>Okviri vrata</t>
  </si>
  <si>
    <t>Vratne rešetke</t>
  </si>
  <si>
    <t>Pragovi vrata</t>
  </si>
  <si>
    <t>Požarna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Drveni krovni rešetkasti nosači</t>
  </si>
  <si>
    <t>Stubišta</t>
  </si>
  <si>
    <t>Kablovi, žice i srodni proizvodi</t>
  </si>
  <si>
    <t>Proizvodi od žice</t>
  </si>
  <si>
    <t>Upletena žica</t>
  </si>
  <si>
    <t>Žica za ogradu</t>
  </si>
  <si>
    <t>Bodljikava žica</t>
  </si>
  <si>
    <t>Metalna mreža</t>
  </si>
  <si>
    <t>Ograda od žičane rešetke</t>
  </si>
  <si>
    <t>Žičane tkanine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Gvožđarija</t>
  </si>
  <si>
    <t>Nakovnji</t>
  </si>
  <si>
    <t>Prenosna kovačnica</t>
  </si>
  <si>
    <t>Rešetke</t>
  </si>
  <si>
    <t>Metalni proizvodi</t>
  </si>
  <si>
    <t>Limarski proizvodi</t>
  </si>
  <si>
    <t>Kovački proizvodi</t>
  </si>
  <si>
    <t>Omče od gvožđa ili čelika</t>
  </si>
  <si>
    <t>Provodnici</t>
  </si>
  <si>
    <t>Kablovi i srodni proizvodi</t>
  </si>
  <si>
    <t>Kablovi</t>
  </si>
  <si>
    <t>Pribor za kablove</t>
  </si>
  <si>
    <t>Kablovski vodovi</t>
  </si>
  <si>
    <t>Kablovski kanali</t>
  </si>
  <si>
    <t>Sredstva za pričvršćivanje kablova</t>
  </si>
  <si>
    <t>Šipke, štapovi, žica i profili koji se koriste u građevinarstvu</t>
  </si>
  <si>
    <t>Šipke</t>
  </si>
  <si>
    <t>Štapovi (konstrukcije)</t>
  </si>
  <si>
    <t>Žica</t>
  </si>
  <si>
    <t>Razni gotovi proizvodi i srodni artikli</t>
  </si>
  <si>
    <t>Proizvodi za kupatila i kuhinje</t>
  </si>
  <si>
    <t>Sanitarni proizvodi</t>
  </si>
  <si>
    <t>Slavine</t>
  </si>
  <si>
    <t>Kade</t>
  </si>
  <si>
    <t>Lavaboi</t>
  </si>
  <si>
    <t>Tuš kabine</t>
  </si>
  <si>
    <t>Bidei</t>
  </si>
  <si>
    <t>Klozetska sedišta, poklopci, šolje i vodokotlići</t>
  </si>
  <si>
    <t>Klozetska sedišta</t>
  </si>
  <si>
    <t>Poklopci za klozetske  šolje</t>
  </si>
  <si>
    <t>Klozetske šolje</t>
  </si>
  <si>
    <t>Vodokotlići</t>
  </si>
  <si>
    <t>Pisoari</t>
  </si>
  <si>
    <t>Proizvodi koji se koriste u građevinarstvu</t>
  </si>
  <si>
    <t>Blindirani ili armirani sefovi, gvozdene blagajne i vrata</t>
  </si>
  <si>
    <t>Sefovi</t>
  </si>
  <si>
    <t>Blindirana ili armirana vrata</t>
  </si>
  <si>
    <t>Pregradci za trezore</t>
  </si>
  <si>
    <t>Kutije i ormarići</t>
  </si>
  <si>
    <t>Ormarići za čuvanje prtljaga</t>
  </si>
  <si>
    <t>Ormarići sa bravom</t>
  </si>
  <si>
    <t>Trezorski sefovi</t>
  </si>
  <si>
    <t>Prenosive sigurnosne kasete za dokumenta</t>
  </si>
  <si>
    <t>Prenosive sigurnosne kasete za novac</t>
  </si>
  <si>
    <t>Poštanski sandučići</t>
  </si>
  <si>
    <t>Razni proizvodi</t>
  </si>
  <si>
    <t>Zvona</t>
  </si>
  <si>
    <t>Lestve</t>
  </si>
  <si>
    <t>Merdevine na rasklapanje</t>
  </si>
  <si>
    <t>Niske kućne merdevine</t>
  </si>
  <si>
    <t>Oprema za rukovanje robom</t>
  </si>
  <si>
    <t>Platforme za rukovanje robom</t>
  </si>
  <si>
    <t>Pribor od žičane užadi za rukovanje robom</t>
  </si>
  <si>
    <t>Znaci i srodni artikli</t>
  </si>
  <si>
    <t>Pločice sa imenom</t>
  </si>
  <si>
    <t>Pločice sa adresom</t>
  </si>
  <si>
    <t>Elementi za šahte</t>
  </si>
  <si>
    <t>Ulični poklopci</t>
  </si>
  <si>
    <t>Završne kutije</t>
  </si>
  <si>
    <t>Okviri za šahte</t>
  </si>
  <si>
    <t>Poklopci za šahte</t>
  </si>
  <si>
    <t>Poklopci za kanalizacione otvore</t>
  </si>
  <si>
    <t>Poklopci otvora</t>
  </si>
  <si>
    <t>Metalni nogostupi za šahte</t>
  </si>
  <si>
    <t>Metalni žigovi</t>
  </si>
  <si>
    <t>Gumeni žigovi</t>
  </si>
  <si>
    <t>Oblikovani elementi</t>
  </si>
  <si>
    <t>Potrošne anode</t>
  </si>
  <si>
    <t>Kutije i trake za kućišta za brojila</t>
  </si>
  <si>
    <t>Kutije za kućišta za brojila</t>
  </si>
  <si>
    <t>Lepljiva traka</t>
  </si>
  <si>
    <t>Fluorescentna traka</t>
  </si>
  <si>
    <t>Prstenovi, zaptivači, trake, lepljivi materijali i ubrizgavajući zaptivači</t>
  </si>
  <si>
    <t>Elastični prstenovi</t>
  </si>
  <si>
    <t>Samolepljivi ojačani prstenovi</t>
  </si>
  <si>
    <t>Gumeni zaptivači</t>
  </si>
  <si>
    <t>Gumene trake</t>
  </si>
  <si>
    <t>Ubrizgavajući zaptivači</t>
  </si>
  <si>
    <t>Plastični lepljivi materijali</t>
  </si>
  <si>
    <t>Blindirane ploče</t>
  </si>
  <si>
    <t>Pokrivne ploče</t>
  </si>
  <si>
    <t>Ležajevi</t>
  </si>
  <si>
    <t>Mikro-kuglice</t>
  </si>
  <si>
    <t>Valjkasti ležajevi</t>
  </si>
  <si>
    <t>Meki čelik</t>
  </si>
  <si>
    <t>Blanko metalni novac</t>
  </si>
  <si>
    <t>Kutije za metalni novac</t>
  </si>
  <si>
    <t>Podupirači i potporna ojačanja  u rudniku</t>
  </si>
  <si>
    <t>Podupirači</t>
  </si>
  <si>
    <t>Kosi podupirači (kosnice) u rudniku</t>
  </si>
  <si>
    <t>Potporna ojačanja u rudniku</t>
  </si>
  <si>
    <t>Gusenice za guseničare</t>
  </si>
  <si>
    <t>Proizvodi od livenog gvožđa</t>
  </si>
  <si>
    <t>Razna oprema za protivpožarnu zaštitu</t>
  </si>
  <si>
    <t>Lestve sa platformama</t>
  </si>
  <si>
    <t>Vatrogasne lestve</t>
  </si>
  <si>
    <t>Naprave za protivpožarnu zaštitu</t>
  </si>
  <si>
    <t>Vatrogasna creva</t>
  </si>
  <si>
    <t>Vatrogasni hidranti</t>
  </si>
  <si>
    <t>Alati, brave, ključevi, šarke, spojni elementi, lanci i opruge</t>
  </si>
  <si>
    <t>Alati</t>
  </si>
  <si>
    <t>Ručni alati</t>
  </si>
  <si>
    <t>Ašovi i lopate</t>
  </si>
  <si>
    <t>Ašovi</t>
  </si>
  <si>
    <t>Lopate</t>
  </si>
  <si>
    <t>Vile</t>
  </si>
  <si>
    <t>Krampovi, pijuci, motike, grabulje i grabulje za čišćenje plaža</t>
  </si>
  <si>
    <t>Krampovi</t>
  </si>
  <si>
    <t>Pijuci</t>
  </si>
  <si>
    <t>Motike</t>
  </si>
  <si>
    <t>Grabulje</t>
  </si>
  <si>
    <t>Grabulje za čišćenje plaža</t>
  </si>
  <si>
    <t>Sekire</t>
  </si>
  <si>
    <t>Ručne testere</t>
  </si>
  <si>
    <t>Listovi za ručne testere</t>
  </si>
  <si>
    <t>Razni ručni alati</t>
  </si>
  <si>
    <t>Dleta</t>
  </si>
  <si>
    <t>Klešta</t>
  </si>
  <si>
    <t>Klešta za krimpovanje</t>
  </si>
  <si>
    <t>Čekići</t>
  </si>
  <si>
    <t>Stezaljke za žicu</t>
  </si>
  <si>
    <t>Obični i francuski ključevi</t>
  </si>
  <si>
    <t>Alati za drumske radove</t>
  </si>
  <si>
    <t>Šiljci za razbijanje površinskih slojeva</t>
  </si>
  <si>
    <t>Fine ili grube turpije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Alati kojima se upravlja pedalom (papučicom)</t>
  </si>
  <si>
    <t>Ručke alata i delovi alata</t>
  </si>
  <si>
    <t>Ručke alata</t>
  </si>
  <si>
    <t>Delovi alata</t>
  </si>
  <si>
    <t>Brave, ključevi i šarke</t>
  </si>
  <si>
    <t>Razni katanci i brave</t>
  </si>
  <si>
    <t>Brave</t>
  </si>
  <si>
    <t>Brave za vrata</t>
  </si>
  <si>
    <t>Elektronska sigurnosna brava</t>
  </si>
  <si>
    <t>Brava sa pojačanom zaštitom</t>
  </si>
  <si>
    <t>Bravice za nameštaj</t>
  </si>
  <si>
    <t>Katanci i lanci</t>
  </si>
  <si>
    <t>Katanci</t>
  </si>
  <si>
    <t>Zatvarači, delovi brava i ključevi</t>
  </si>
  <si>
    <t>Ključevi</t>
  </si>
  <si>
    <t>Delovi katanaca</t>
  </si>
  <si>
    <t>Delovi brava</t>
  </si>
  <si>
    <t>Šarke, okovi i pribor</t>
  </si>
  <si>
    <t>Šarke</t>
  </si>
  <si>
    <t>Okovi</t>
  </si>
  <si>
    <t>Pribor</t>
  </si>
  <si>
    <t>Vijci</t>
  </si>
  <si>
    <t>Vijci sa navojem</t>
  </si>
  <si>
    <t>Vijci za drvo</t>
  </si>
  <si>
    <t>Vijci sa kukom ili vijci sa prstenom</t>
  </si>
  <si>
    <t>Samonarezujući vijci</t>
  </si>
  <si>
    <t>Matični vijci</t>
  </si>
  <si>
    <t>Kompleti za spajanje prirubnicom</t>
  </si>
  <si>
    <t>Tirfoni</t>
  </si>
  <si>
    <t>Navrtke</t>
  </si>
  <si>
    <t>Gvozdeni ili čelični proizvodi sa navojem</t>
  </si>
  <si>
    <t>Zavrtnji bez navoja</t>
  </si>
  <si>
    <t>Zakivci</t>
  </si>
  <si>
    <t>Podloške</t>
  </si>
  <si>
    <t>Rascepke</t>
  </si>
  <si>
    <t>Vezice od čelika</t>
  </si>
  <si>
    <t>Spojnice od bakra</t>
  </si>
  <si>
    <t>Lanac</t>
  </si>
  <si>
    <t>Zglobno-člankasti lanac</t>
  </si>
  <si>
    <t>Delovi lanca</t>
  </si>
  <si>
    <t>Opruge</t>
  </si>
  <si>
    <t>Cisterne, rezervoari i kontejneri; radijatori za centralno grejanje i kotlovi</t>
  </si>
  <si>
    <t>Cisterne, rezervoari, kontejneri i posude pod pritiskom</t>
  </si>
  <si>
    <t>Vazdušni (pneumatski) cilindri</t>
  </si>
  <si>
    <t>Cilindri sa komprimovanim vazduhom</t>
  </si>
  <si>
    <t>Aparati za disanje</t>
  </si>
  <si>
    <t>Cisterne za skladištenje</t>
  </si>
  <si>
    <t>Cisterne za skladištenje nafte</t>
  </si>
  <si>
    <t>Cisterne za skladištenje mulja</t>
  </si>
  <si>
    <t>Cisterne za vodu</t>
  </si>
  <si>
    <t>Rezervoari</t>
  </si>
  <si>
    <t>Posude za tečni gas</t>
  </si>
  <si>
    <t>Plinske boce</t>
  </si>
  <si>
    <t>Cisterne za gas</t>
  </si>
  <si>
    <t>Veliki kontejneri</t>
  </si>
  <si>
    <t>Silosi</t>
  </si>
  <si>
    <t>Rashladni kontejneri</t>
  </si>
  <si>
    <t>Vodene komore</t>
  </si>
  <si>
    <t>Standardni kontejneri za prevoz tereta</t>
  </si>
  <si>
    <t>Skladišni kontejneri</t>
  </si>
  <si>
    <t>Kontejneri za vodu</t>
  </si>
  <si>
    <t>Kontejneri na točkovima</t>
  </si>
  <si>
    <t>Kontejneri za otpad</t>
  </si>
  <si>
    <t>Kontejneri za otpadni materijal</t>
  </si>
  <si>
    <t>Burad</t>
  </si>
  <si>
    <t>Posude za skladištenje</t>
  </si>
  <si>
    <t>Kontejnerski sistem za skladištenje</t>
  </si>
  <si>
    <t>Mašine za slaganje</t>
  </si>
  <si>
    <t>Posude pod pritiskom</t>
  </si>
  <si>
    <t>Čelične posude pod pritiskom</t>
  </si>
  <si>
    <t>Cilindrični rezervoari</t>
  </si>
  <si>
    <t>Cilindrični rezervoari za otpad</t>
  </si>
  <si>
    <t>Kutije</t>
  </si>
  <si>
    <t>Kartonske kutije</t>
  </si>
  <si>
    <t>Kućišta za brojila</t>
  </si>
  <si>
    <t>Montažne kutije</t>
  </si>
  <si>
    <t>Laki kontejneri, čepovi od plute, zatvarači kontejnera, kace i poklopci</t>
  </si>
  <si>
    <t>Laki kontejneri</t>
  </si>
  <si>
    <t>Čepovi, zapušači, zatvarači kontejnera i poklopci</t>
  </si>
  <si>
    <t>Čepovi</t>
  </si>
  <si>
    <t>Zapušači</t>
  </si>
  <si>
    <t>Zatvarači kontejnera</t>
  </si>
  <si>
    <t>Poklopci</t>
  </si>
  <si>
    <t>Plastični zatvarači</t>
  </si>
  <si>
    <t>Konzerve</t>
  </si>
  <si>
    <t>Konzerve za hranu</t>
  </si>
  <si>
    <t>Kace</t>
  </si>
  <si>
    <t>Druge posude</t>
  </si>
  <si>
    <t>Sanduci</t>
  </si>
  <si>
    <t>Kalemovi za kablove</t>
  </si>
  <si>
    <t>Gajbe</t>
  </si>
  <si>
    <t>Bačve</t>
  </si>
  <si>
    <t>Sandučaste palete</t>
  </si>
  <si>
    <t>Radijatori i kotlovi za centralno grejanje i delovi</t>
  </si>
  <si>
    <t>Radijatori i kotlovi</t>
  </si>
  <si>
    <t>Radijatori</t>
  </si>
  <si>
    <t>Radijatori za centralno grejanje</t>
  </si>
  <si>
    <t>Radijatori za centralno grejanje koji nisu električni</t>
  </si>
  <si>
    <t>Delovi radijatora za centralno grejanje</t>
  </si>
  <si>
    <t>Kotlovi</t>
  </si>
  <si>
    <t>Kotlovi za vodu</t>
  </si>
  <si>
    <t>Delovi kotlova za centralno grejanje</t>
  </si>
  <si>
    <t>Sistemi za iskorišćenje toplotne energije</t>
  </si>
  <si>
    <t>Oprema za iskorišćenje toplotne energije</t>
  </si>
  <si>
    <t>Boje, lakovi i smole</t>
  </si>
  <si>
    <t>Boje</t>
  </si>
  <si>
    <t>Boje za obeležavanje puteva</t>
  </si>
  <si>
    <t>Slikarske boje</t>
  </si>
  <si>
    <t>Emajl i glazure</t>
  </si>
  <si>
    <t>Uljane i vodene boje</t>
  </si>
  <si>
    <t>Uljane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Smole, punila, git i rastvarači</t>
  </si>
  <si>
    <t>Smole, punila, git</t>
  </si>
  <si>
    <t>Punila</t>
  </si>
  <si>
    <t>Git</t>
  </si>
  <si>
    <t>Mase za ubrizgavanje</t>
  </si>
  <si>
    <t>Rastvarači</t>
  </si>
  <si>
    <t>Odstranjivači boje</t>
  </si>
  <si>
    <t>Razređivači</t>
  </si>
  <si>
    <t>Građevinski kamen, krečnjak, gips i škriljac</t>
  </si>
  <si>
    <t>Građevinski kamen</t>
  </si>
  <si>
    <t>Mermer i krečnjački kamen za građevinarstvo</t>
  </si>
  <si>
    <t>Mermer</t>
  </si>
  <si>
    <t>Travertin</t>
  </si>
  <si>
    <t>Razni građevinski kamen</t>
  </si>
  <si>
    <t>Granit</t>
  </si>
  <si>
    <t>Peščar</t>
  </si>
  <si>
    <t>Bazalt</t>
  </si>
  <si>
    <t>Kamenje za ivičnjake</t>
  </si>
  <si>
    <t>Krečnjak, gips i kreda</t>
  </si>
  <si>
    <t>Krečnjak i gips</t>
  </si>
  <si>
    <t>Kreč</t>
  </si>
  <si>
    <t>Kreč u prahu</t>
  </si>
  <si>
    <t>Krečnjak</t>
  </si>
  <si>
    <t>Kreda i dolomit</t>
  </si>
  <si>
    <t>Kreda</t>
  </si>
  <si>
    <t>Dolomit</t>
  </si>
  <si>
    <t>Škriljac</t>
  </si>
  <si>
    <t>Građevinski radovi</t>
  </si>
  <si>
    <t>Priprema gradilišta</t>
  </si>
  <si>
    <t>Rušenje i razbijanje zgrada; zemljani radovi</t>
  </si>
  <si>
    <t>Radovi na rušenju, pripremi i raščišćavanju gradilišta</t>
  </si>
  <si>
    <t>Radovi na rušenju</t>
  </si>
  <si>
    <t>Radovi na pripremi i raščišćavanju gradilišta</t>
  </si>
  <si>
    <t>Radovi na miniranju i uklanjanju stena</t>
  </si>
  <si>
    <t>Radovi na miniranju</t>
  </si>
  <si>
    <t>Radovi na uklanjanju stena</t>
  </si>
  <si>
    <t>Raščišćavanje gradilišta</t>
  </si>
  <si>
    <t>Radovi na raščišćavanju gradilišta posle miniranja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Osnovni radovi za priključke (vodovod, gas, itd.)</t>
  </si>
  <si>
    <t>Radovi na uređenju gradilišta</t>
  </si>
  <si>
    <t>Radovi na demontaži</t>
  </si>
  <si>
    <t>Radovi na demontaži za vojne objekte</t>
  </si>
  <si>
    <t>Radovi na demontaži za bezbednosne objekte</t>
  </si>
  <si>
    <t>Radovi na iskopavanju i odnošenju zemlje</t>
  </si>
  <si>
    <t>Radovi na iskopu jarkova</t>
  </si>
  <si>
    <t>Radovi na uklanjanju sloja zemlje</t>
  </si>
  <si>
    <t>Radovi na uklanjanju sloja humusa</t>
  </si>
  <si>
    <t>Radovi na nasipanju i rekultivaciji zemljišta</t>
  </si>
  <si>
    <t>Radovi na nasipanju</t>
  </si>
  <si>
    <t>Radovi na rekultivaciji zemljišta</t>
  </si>
  <si>
    <t>Radovi na rekultivaciji zemljišta na gradilištu</t>
  </si>
  <si>
    <t>Radovi na dekontaminaciji tla</t>
  </si>
  <si>
    <t>Rekultivacija ledine</t>
  </si>
  <si>
    <t>Radovi na obnavljanju tla</t>
  </si>
  <si>
    <t>Radovi na iskopavanju</t>
  </si>
  <si>
    <t>Radovi na kopanju grobova</t>
  </si>
  <si>
    <t>Radovi na kopanju podruma</t>
  </si>
  <si>
    <t>Pravljenje zemljišnih terasa na padinama</t>
  </si>
  <si>
    <t>Pravljenje zemljišnih terasa</t>
  </si>
  <si>
    <t>Radovi na iskopu na arheološkim nalazištima</t>
  </si>
  <si>
    <t>Odnošenje iskopane zemlje</t>
  </si>
  <si>
    <t>Iskopavanje i zatrpavanje</t>
  </si>
  <si>
    <t>Radovi na uređivanju pejzaža</t>
  </si>
  <si>
    <t>Radovi na pejzažnom uređivanju zelenih površina</t>
  </si>
  <si>
    <t>Radovi na pejzažnom uređivanju parkova</t>
  </si>
  <si>
    <t>Radovi na pejzažnom uređivanju vrtova</t>
  </si>
  <si>
    <t>Radovi na pejzažnom uređivanju krovnih vrtova</t>
  </si>
  <si>
    <t>Radovi na pejzažnom uređivanju groblja</t>
  </si>
  <si>
    <t>Radovi na pejzažnom uređivanju sportskih terena i prostora za rekreaciju</t>
  </si>
  <si>
    <t>Radovi na pejzažnom uređivanju golf terena</t>
  </si>
  <si>
    <t>Radovi na pejzažnom uređivanju prostora za jahanje</t>
  </si>
  <si>
    <t>Radovi na pejzažnom uređivanju igrališta</t>
  </si>
  <si>
    <t>Radovi na pejzažnom uređivanju puteva i autoputeva</t>
  </si>
  <si>
    <t>Radovi na pejzažnom uređivanju aerodroma</t>
  </si>
  <si>
    <t>Opremanje gradilišta</t>
  </si>
  <si>
    <t>Radovi na probnom bušenju i sondiranju</t>
  </si>
  <si>
    <t>Radovi na probnom bušenju</t>
  </si>
  <si>
    <t>Radovi na sondiranju</t>
  </si>
  <si>
    <t>Radovi na objektima ili delovima objekata visokogradnje i niskogradnje</t>
  </si>
  <si>
    <t>Radovi na visokogradnji</t>
  </si>
  <si>
    <t>Radovi na podizanju stambenih zgrada i porodičnih kuća</t>
  </si>
  <si>
    <t>Radovi na izgradnji zgrada</t>
  </si>
  <si>
    <t>Radovi na izgradnji skloništa</t>
  </si>
  <si>
    <t>Radovi na izgradnji kuća</t>
  </si>
  <si>
    <t>Radovi na izgradnji kupatila</t>
  </si>
  <si>
    <t>Radovi na izgradnji verandi</t>
  </si>
  <si>
    <t>Radovi na izgradnji stambenih zgrada</t>
  </si>
  <si>
    <t>Radovi na izgradnji stanova</t>
  </si>
  <si>
    <t>Radovi na izgradnji višenamenskih zgrada</t>
  </si>
  <si>
    <t>Građevinski radovi urbanističkog uređenja</t>
  </si>
  <si>
    <t>Radovi na izgradnji sauna</t>
  </si>
  <si>
    <t>Radovi na izgradnji zgrada za rekreativne aktivnosti, sport, kulturu, smeštaj i ugostiteljstvo</t>
  </si>
  <si>
    <t>Radovi na izgradnji objekata za rekreaciju</t>
  </si>
  <si>
    <t>Radovi na izgradnji centara za rekreaciju</t>
  </si>
  <si>
    <t>Radovi na izgradnji tematskih parkova</t>
  </si>
  <si>
    <t>Radovi na izgradnji zabavnih parkova</t>
  </si>
  <si>
    <t>Objekti za rekreaciju</t>
  </si>
  <si>
    <t>Radovi na izgradnji bioskopa</t>
  </si>
  <si>
    <t>Radovi na izgradnji kazina</t>
  </si>
  <si>
    <t>Radovi na izgradnji zgrada namenjenih zabavnim sadržajima</t>
  </si>
  <si>
    <t>Radovi na izgradnji zabavnih centara</t>
  </si>
  <si>
    <t>Radovi na izgradnji rekreacionih centara</t>
  </si>
  <si>
    <t>Radovi na izgradnji kancelarija za prodaju karata</t>
  </si>
  <si>
    <t>Radovi na zaštiti od sunca</t>
  </si>
  <si>
    <t>Radovi na izgradnji sportskih objekata</t>
  </si>
  <si>
    <t>Radovi na izgradnji jednonamenskih sportskih objekata</t>
  </si>
  <si>
    <t>Radovi na izgradnji klizališta</t>
  </si>
  <si>
    <t>Radovi na izgradnji bazena za plivanje</t>
  </si>
  <si>
    <t>Radovi na označavanju sportskih objekata</t>
  </si>
  <si>
    <t>Radovi na izgradnji višenamenskih sportskih objekata</t>
  </si>
  <si>
    <t>Građevinski radovi u vezi sa konstrukcijama za sportske terene</t>
  </si>
  <si>
    <t>Radovi na izgradnji gimnastičkih dvorana</t>
  </si>
  <si>
    <t>Radovi na izgradnji objekata za zimske sportove</t>
  </si>
  <si>
    <t>Radovi na izgradnji stadiona</t>
  </si>
  <si>
    <t>Radovi na izgradnji sportskih dvorana</t>
  </si>
  <si>
    <t>Postavljanje svlačionica</t>
  </si>
  <si>
    <t>Radovi na popravci i održavanju sportskih objekata</t>
  </si>
  <si>
    <t>Radovi na izgradnji zgrada za umetnost i kulturu</t>
  </si>
  <si>
    <t>Radovi na izgradnji zgrada za izložbe</t>
  </si>
  <si>
    <t>Radovi na izgradnji umetničkih galerija</t>
  </si>
  <si>
    <t>Radovi na izgradnji izložbenih centara</t>
  </si>
  <si>
    <t>Radovi na izgradnji muzeja</t>
  </si>
  <si>
    <t>Radovi na izgradnji istorijskih spomenika ili spomen-kuća</t>
  </si>
  <si>
    <t>Radovi na izgradnji zgrada za umetnička izvođenja</t>
  </si>
  <si>
    <t>Radovi na izgradnji gledališta</t>
  </si>
  <si>
    <t>Radovi na izgradnji pozorišta</t>
  </si>
  <si>
    <t>Radovi na izgradnji biblioteka</t>
  </si>
  <si>
    <t>Radovi na izgradnji multimedijalnih biblioteka</t>
  </si>
  <si>
    <t>Radovi na izgradnji amfiteatara</t>
  </si>
  <si>
    <t>Zgrade od posebnog istorijskog ili arhitektonskog značaja</t>
  </si>
  <si>
    <t>Građevinski radovi na preistorijskim spomenicima</t>
  </si>
  <si>
    <t>Građevinski radovi na industrijskim spomenicima</t>
  </si>
  <si>
    <t>Radovi na izgradnji palata</t>
  </si>
  <si>
    <t>Radovi na izgradnji dvoraca</t>
  </si>
  <si>
    <t>Radovi na izgradnji verskih objekata</t>
  </si>
  <si>
    <t>Radovi na izgradnji crkava</t>
  </si>
  <si>
    <t>Radovi na izgradnji zgrada za smeštaj i restorane</t>
  </si>
  <si>
    <t>Radovi na izgradnji zgrada za smeštaj</t>
  </si>
  <si>
    <t>Radovi na izgradnji hotela</t>
  </si>
  <si>
    <t>Radovi na izgradnji hostela</t>
  </si>
  <si>
    <t>Radovi na izgradnji objekata za kraći smeštaj gostiju</t>
  </si>
  <si>
    <t>Radovi na izgradnji restorana i sličnih objekata</t>
  </si>
  <si>
    <t>Radovi na izgradnji restorana</t>
  </si>
  <si>
    <t>Radovi na izgradnji kantina</t>
  </si>
  <si>
    <t>Radovi na izgradnji kafeterija</t>
  </si>
  <si>
    <t>Preuređenje kuhinja ili restorana</t>
  </si>
  <si>
    <t>Radovi na izgradnji paviljona</t>
  </si>
  <si>
    <t>Radovi na izgradnji poslovnih zgrada, skladišta i industrijskih građevina, građevina povezanih sa prevozom</t>
  </si>
  <si>
    <t>Radovi na izgradnji poslovnih zgrada</t>
  </si>
  <si>
    <t>Radovi na izgradnji zgrada sa prodavnicama</t>
  </si>
  <si>
    <t>Radovi na izgradnji tržnih centara</t>
  </si>
  <si>
    <t>Radovi na izgradnji pojedinačnih prodavnica</t>
  </si>
  <si>
    <t>Radovi na izgradnji poštanskih kancelarija</t>
  </si>
  <si>
    <t>Radovi na izgradnji banaka</t>
  </si>
  <si>
    <t>Radovi na izgradnji pijaca</t>
  </si>
  <si>
    <t>Radovi na izgradnji natkrivenih pijaca</t>
  </si>
  <si>
    <t>Radovi na izgradnji pijaca na otvorenom</t>
  </si>
  <si>
    <t>Radovi na izgradnji skladišta i industrijskih građevina</t>
  </si>
  <si>
    <t>Hladnjače</t>
  </si>
  <si>
    <t>Radovi na izgradnji skladišta</t>
  </si>
  <si>
    <t>Radovi na izgradnji skladišnih prostora</t>
  </si>
  <si>
    <t>Radovi na izgradnji klanica</t>
  </si>
  <si>
    <t>Radovi na izgradnji poljoprivrednih zgrada</t>
  </si>
  <si>
    <t>Radovi na izgradnji ambara</t>
  </si>
  <si>
    <t>Radovi na izgradnji štala za krave</t>
  </si>
  <si>
    <t>Radovi na izgradnji industrijskih građevina</t>
  </si>
  <si>
    <t>Radovi na izgradnji industrijskih objekata</t>
  </si>
  <si>
    <t>Radovi na izgradnji radionica</t>
  </si>
  <si>
    <t>Radovi na izgradnji trgovačkih skladišta</t>
  </si>
  <si>
    <t>Radovi na izgradnji stanica za reciklažu</t>
  </si>
  <si>
    <t>Radovi na izgradnji objekata za kompostiranje</t>
  </si>
  <si>
    <t>Zgrade u funkciji transporta</t>
  </si>
  <si>
    <t>Radovi na izgradnji zgrada u funkciji drumskog prevoza</t>
  </si>
  <si>
    <t>Radovi na izgradnji autobuskih stanica</t>
  </si>
  <si>
    <t>Radovi na izgradnji parkirališnih zgrada</t>
  </si>
  <si>
    <t>Radovi na izgradnji objekata sa uslužnim sadržajima</t>
  </si>
  <si>
    <t>Radovi na izgradnji autobuskih garaža</t>
  </si>
  <si>
    <t>Radovi na izgradnji natkrivenih autobuskih stajališta</t>
  </si>
  <si>
    <t>Radovi na postavljanju šetališta</t>
  </si>
  <si>
    <t>Radovi na izgradnji zgrada povezanih sa železničkim prevozom</t>
  </si>
  <si>
    <t>Radovi na izgradnji železničkih stanica</t>
  </si>
  <si>
    <t>Radovi na izgradnji zgrada železničkog terminala</t>
  </si>
  <si>
    <t>Radovi na izgradnji zgrada u funkciji vazdušnog prevoza</t>
  </si>
  <si>
    <t>Radovi na izgradnji aerodromskih zgrada</t>
  </si>
  <si>
    <t>Radovi na izgradnji kontrolnih tornjeva na aerodromima</t>
  </si>
  <si>
    <t>Radovi na postavljanju prijavnih šaltera na aerodromima</t>
  </si>
  <si>
    <t>Radovi na izgradnji građevina u funkciji prevoza vodenim putevima</t>
  </si>
  <si>
    <t>Radovi na izgradnji zgrada trajektnih terminala</t>
  </si>
  <si>
    <t>Radovi na izgradnji terminala za plovila koja prevoze drumska vozila („ro-ro“ plovila)</t>
  </si>
  <si>
    <t>Radovi na izgradnji zgrada u funkciji raznih vrsta prevoza</t>
  </si>
  <si>
    <t>Radovi na izgradnji hangara za održavanje</t>
  </si>
  <si>
    <t>Radovi na izgradnji servisnih radionica</t>
  </si>
  <si>
    <t>Radovi na postavljanju mostova za ukrcavanje putnika</t>
  </si>
  <si>
    <t>Postavljanje prostorija za osoblje</t>
  </si>
  <si>
    <t>Radovi na izgradnji zgrada u funkciji obrazovanja i istraživanja</t>
  </si>
  <si>
    <t>Radovi na izgradnji zgrada za dečije vrtiće</t>
  </si>
  <si>
    <t>Radovi na izgradnji školskih zgrada</t>
  </si>
  <si>
    <t>Radovi na izgradnji osnovnih škola</t>
  </si>
  <si>
    <t>Radovi na izgradnji srednjih škola</t>
  </si>
  <si>
    <t>Radovi na izgradnji škola sa specijalnim programom</t>
  </si>
  <si>
    <t>Radovi na izgradnji zgrada za više obrazovanje</t>
  </si>
  <si>
    <t>Radovi na izgradnji viših stručnih škola</t>
  </si>
  <si>
    <t>Radovi na izgradnji viših tehničkih škola</t>
  </si>
  <si>
    <t>Radovi na izgradnji zgrada univerziteta</t>
  </si>
  <si>
    <t>Radovi na izgradnji politehničkih škola</t>
  </si>
  <si>
    <t>Radovi na izgradnji laboratorija za jezike</t>
  </si>
  <si>
    <t>Radovi na izgradnji zgrada za dodatno obrazovanje</t>
  </si>
  <si>
    <t>Radovi na izgradnji zgrada za istraživanja</t>
  </si>
  <si>
    <t>Radovi na izgradnji laboratorijskih zgrada</t>
  </si>
  <si>
    <t>Radovi na izgradnji istraživačkih i ispitnih objekata</t>
  </si>
  <si>
    <t>Naučni objekti</t>
  </si>
  <si>
    <t>Radovi na ugrađivanju sterilnih soba</t>
  </si>
  <si>
    <t>Radovi na izgradnji meteoroloških stanica</t>
  </si>
  <si>
    <t>Radovi na izgradnji studentskih domova</t>
  </si>
  <si>
    <t>Radovi na izgradnji ulaznih holova</t>
  </si>
  <si>
    <t>Izgradnja objekata za osposobljavanje i obuku</t>
  </si>
  <si>
    <t>Radovi na izgradnji zgrada u funkciji zdravstvenih i socijalnih službi, krematorijuma i javnih toaleta</t>
  </si>
  <si>
    <t>Radovi na izgradnji zgrada u funkciji zdravstvenih usluga</t>
  </si>
  <si>
    <t>Radovi na izgradnji objekata za banje</t>
  </si>
  <si>
    <t>Radovi na izgradnji zgrada za specijalističku medicinu</t>
  </si>
  <si>
    <t>Radovi na izgradnji klinika</t>
  </si>
  <si>
    <t>Radovi na izgradnji bolničkih objekata</t>
  </si>
  <si>
    <t>Radovi na izgradnji operacionih sala</t>
  </si>
  <si>
    <t>Radovi na izgradnji jedinica intenzivne nege</t>
  </si>
  <si>
    <t>Radovi na izgradnji prostorija za dijagnostičke sistematske preglede</t>
  </si>
  <si>
    <t>Radovi na izgradnji prostorija za sistematske preglede</t>
  </si>
  <si>
    <t>Radovi na izgradnji prostorija za fluoroskopiju</t>
  </si>
  <si>
    <t>Radovi na izgradnji prostorija za patologiju</t>
  </si>
  <si>
    <t>Radovi na izgradnji prostorija za sudsku medicinu</t>
  </si>
  <si>
    <t>Radovi na izgradnji prostorija za kateterizaciju</t>
  </si>
  <si>
    <t>Radovi na izgradnji zgrada za socijalne službe</t>
  </si>
  <si>
    <t>Radovi na izgradnji subvencionisanog stanovanja</t>
  </si>
  <si>
    <t>Radovi na izgradnji domova za penzionere</t>
  </si>
  <si>
    <t>Radovi na izgradnji domova za staranje o starim i bolesnim licima</t>
  </si>
  <si>
    <t>Radovi na izgradnji domova za smeštaj starih lica</t>
  </si>
  <si>
    <t>Radovi na izgradnji dečijih domova</t>
  </si>
  <si>
    <t>Radovi na izgradnji objekata za socijalno staranje, osim subvencionisanog stanovanja</t>
  </si>
  <si>
    <t>Radovi na izgradnji centara za dnevni boravak</t>
  </si>
  <si>
    <t>Radovi na izgradnji društvenih centara</t>
  </si>
  <si>
    <t>Radovi na izgradnji krematorijuma</t>
  </si>
  <si>
    <t>Radovi na grobljima</t>
  </si>
  <si>
    <t>Javni toaleti</t>
  </si>
  <si>
    <t>Radovi na izgradnji zgrada u funkciji reda i zakona ili službi za vanredne situacije i vojnih zgrada</t>
  </si>
  <si>
    <t>Radovi na izgradnji u funkciji reda i zakona i službi za vanredne situacije</t>
  </si>
  <si>
    <t>Radovi na izgradnji u funkciji reda i zakona</t>
  </si>
  <si>
    <t>Radovi na izgradnji policijskih stanica</t>
  </si>
  <si>
    <t>Radovi na izgradnji zgrada suda</t>
  </si>
  <si>
    <t>Radovi na izgradnji zatvora</t>
  </si>
  <si>
    <t>Radovi na izgradnji zgrada za skupštine i javna okupljanja</t>
  </si>
  <si>
    <t>Radovi na izgradnji zgrada za službe za pomoć u vanrednim situacijama</t>
  </si>
  <si>
    <t>Radovi na izgradnji vatrogasnih stanica</t>
  </si>
  <si>
    <t>Radovi na izgradnji hitne medicinske pomoći</t>
  </si>
  <si>
    <t>Radovi na izgradnji zgrada za gorske službe spašavanja</t>
  </si>
  <si>
    <t>Radovi na izgradnji stanica za brodove sa spašavanje</t>
  </si>
  <si>
    <t>Radovi na izgradnji zgrada za pomoć u vanrednim situacijama</t>
  </si>
  <si>
    <t>Radovi na izgradnji zgrada obalske straže</t>
  </si>
  <si>
    <t>Radovi na izgradnji stanica spasilačke službe</t>
  </si>
  <si>
    <t>Radovi na izgradnji svetionika</t>
  </si>
  <si>
    <t>Zaštitna skloništa</t>
  </si>
  <si>
    <t>Radovi na izgradnji vojnih građevina i objekata</t>
  </si>
  <si>
    <t>Radovi na izgradnji vojnih bunkera</t>
  </si>
  <si>
    <t>Radovi na izgradnji vojnih skloništa</t>
  </si>
  <si>
    <t>Radovi na izgradnji odbrambenih rovova</t>
  </si>
  <si>
    <t>Radovi na izgradnji objekata na naduvavanje</t>
  </si>
  <si>
    <t>Radovi na niskogradnji i radovi na visokogradnji</t>
  </si>
  <si>
    <t>Radovi na izgradnji mostova i tunela, okana i podzemnih železnica</t>
  </si>
  <si>
    <t>Radovi mostogradnje</t>
  </si>
  <si>
    <t>Radovi na izgradnji mostova</t>
  </si>
  <si>
    <t>Radovi na izgradnji nadvožnjaka</t>
  </si>
  <si>
    <t>Radovi na izgradnji železničkih mostova</t>
  </si>
  <si>
    <t>Radovi na izgradnji pešačkih mostova</t>
  </si>
  <si>
    <t>Radovi na izgradnji gvozdenih mostova</t>
  </si>
  <si>
    <t>Radovi na izgradnji čeličnih mostova</t>
  </si>
  <si>
    <t>Radovi na izgradnji mosnih vaga</t>
  </si>
  <si>
    <t>Radovi na izgradnji mostova za cevovode</t>
  </si>
  <si>
    <t>Građevinski radovi na obnovi mostova</t>
  </si>
  <si>
    <t>Radovi na izgradnji vijadukata</t>
  </si>
  <si>
    <t>Radovi na izgradnji drumskih vijadukata</t>
  </si>
  <si>
    <t>Radovi na izgradnji železničkih vijadukata</t>
  </si>
  <si>
    <t>Radovi na izgradnji tunela, okana i podzemnih železnica</t>
  </si>
  <si>
    <t>Pokriveni ili delimično pokriveni iskopi</t>
  </si>
  <si>
    <t>Podvožnjaci</t>
  </si>
  <si>
    <t>Pokriveni ili delimično pokriveni železnički iskopi</t>
  </si>
  <si>
    <t>Pokriveni ili delimično pokriveni drumski iskopi</t>
  </si>
  <si>
    <t>Odvodni kanali i propusti</t>
  </si>
  <si>
    <t>Okna (šahte)</t>
  </si>
  <si>
    <t>Radovi na izgradnji tunela</t>
  </si>
  <si>
    <t>Radovi na izgradnji drumskih tunela</t>
  </si>
  <si>
    <t>Radovi na izgradnji železničkih tunela</t>
  </si>
  <si>
    <t>Radovi na izgradnji pešačkih tunela</t>
  </si>
  <si>
    <t>Radovi na izgradnji kanalskih tunela</t>
  </si>
  <si>
    <t>Radovi na izgradnji tunela ispod reke</t>
  </si>
  <si>
    <t>Radovi na izgradnji podmorskih tunela</t>
  </si>
  <si>
    <t>Radovi na probijanju tunela</t>
  </si>
  <si>
    <t>Građevinski radovi na oblaganju tunela</t>
  </si>
  <si>
    <t>Podzemni radovi, izuzev tunela, okana i podzemnih železnica</t>
  </si>
  <si>
    <t>Građevinsko-inženjerski radovi, izuzev mostova, tunela, okana i podzemnih železnica</t>
  </si>
  <si>
    <t>Radovi na izgradnji postrojenja za obradu otpada</t>
  </si>
  <si>
    <t>Radovi na izgradnji odlagališta za otpad</t>
  </si>
  <si>
    <t>Inženjerski radovi na vojnim objektima</t>
  </si>
  <si>
    <t>Inženjerski radovi na bezbednosnim objektima</t>
  </si>
  <si>
    <t>Radovi na izgradnji konstrukcija</t>
  </si>
  <si>
    <t>Sastavljanje metalnih konstrukcija</t>
  </si>
  <si>
    <t>Postavljanje metalnih konstrukcija</t>
  </si>
  <si>
    <t>Radovi na konstrukcijama</t>
  </si>
  <si>
    <t>Radovi na čeličnim konstrukcijama</t>
  </si>
  <si>
    <t>Radovi na zakrivljenim šupljim konstrukcijama</t>
  </si>
  <si>
    <t>Radovi na izgradnji parkirališta</t>
  </si>
  <si>
    <t>Radovi na izgradnji podzemnog parkirališta za automobile</t>
  </si>
  <si>
    <t>Radovi na izgradnji parkirališta uz objekte javnog prevoza</t>
  </si>
  <si>
    <t>Radovi na izgradnji radarskih stanica</t>
  </si>
  <si>
    <t>Konstrukcije od armiranog betona</t>
  </si>
  <si>
    <t>Radovi na izgradnji štenara</t>
  </si>
  <si>
    <t>Radovi na izgradnji prostora sa uslužnim sadržajima</t>
  </si>
  <si>
    <t>Radovi na izgradnji objekta sa uslužnim sadržajima uz autoput</t>
  </si>
  <si>
    <t>Radovi na izgradnji benzinskih pumpi</t>
  </si>
  <si>
    <t>Montiranje i postavljanje montažnih konstrukcija</t>
  </si>
  <si>
    <t>Montažne konstrukcije</t>
  </si>
  <si>
    <t>Montažne jedinice i komponente</t>
  </si>
  <si>
    <t>Montažne jedinice</t>
  </si>
  <si>
    <t>Montažne komponente</t>
  </si>
  <si>
    <t>Radovi na izgradnji cevovoda, komunikacionih i elektroenergetskih vodova, autoputeva, puteva, avionskih pista i železničkih pruga; završni radovi</t>
  </si>
  <si>
    <t>Radovi na izgradnji cevovoda, komunikacionih i elektroenergetskih vodova</t>
  </si>
  <si>
    <t>Opšti radovi na izgradnji cevovoda</t>
  </si>
  <si>
    <t>Građevinski radovi polaganja cevi</t>
  </si>
  <si>
    <t>Demontaža i zamena cevi</t>
  </si>
  <si>
    <t>Postavljanje sistema cevi</t>
  </si>
  <si>
    <t>Radovi na zameni cevovoda</t>
  </si>
  <si>
    <t>Radovi na izgradnji naftovoda i gasovoda</t>
  </si>
  <si>
    <t>Radovi na izgradnji naftovoda</t>
  </si>
  <si>
    <t>Radovi na izgradnji gasovoda</t>
  </si>
  <si>
    <t>Radovi na izgradnji mreže za snabdevanje gasom</t>
  </si>
  <si>
    <t>Radovi na izgradnji rezervoara za gas</t>
  </si>
  <si>
    <t>Pomoćni radovi na distribuciji gasa</t>
  </si>
  <si>
    <t>Radovi na izgradnji cevovoda za vodu i kanalizaciju</t>
  </si>
  <si>
    <t>Radovi na izgradnji elektroenergetskih vodova</t>
  </si>
  <si>
    <t>Radovi na izgradnji vodova za komprimovani vazduh</t>
  </si>
  <si>
    <t>Radovi na izgradnji sistema slanja pošte sa komprimovanim vazduhom</t>
  </si>
  <si>
    <t>Radovi na izgradnji komunikacionih vodova</t>
  </si>
  <si>
    <t>Pomoćni radovi za cevovode i kablove</t>
  </si>
  <si>
    <t>Pomoćni radovi za cevovode za vodu</t>
  </si>
  <si>
    <t>Radovi na navodnjavanju</t>
  </si>
  <si>
    <t>Radovi na izgradnji cevovoda za navodnjavanje</t>
  </si>
  <si>
    <t>Radovi na izgradnji cevovoda za kišnicu</t>
  </si>
  <si>
    <t>Radovi na izgradnji mreže gradskog grejanja</t>
  </si>
  <si>
    <t>Postrojenja za grejanje</t>
  </si>
  <si>
    <t>Radovi na izgradnji podstanica za razmenu toplote</t>
  </si>
  <si>
    <t>Radovi u vezi sa cevovodima za distribuciju vode</t>
  </si>
  <si>
    <t>Radovi na obnovi vodovodne mreže</t>
  </si>
  <si>
    <t>Radovi na izgradnji pumpnih stanica</t>
  </si>
  <si>
    <t>Radovi na izgradnji vodotornjeva</t>
  </si>
  <si>
    <t>Radovi na izgradnji podignutih rezervoara za pijaću vodu</t>
  </si>
  <si>
    <t>Pomoćni radovi za elektroenergetske vodove</t>
  </si>
  <si>
    <t>Izgradnja nadzemnih vodova</t>
  </si>
  <si>
    <t>Radovi na izgradnji podstanica</t>
  </si>
  <si>
    <t>Transformatorske podstanice</t>
  </si>
  <si>
    <t>Izgradnja i pomoćni radovi za telefonske i komunikacione vodove</t>
  </si>
  <si>
    <t>Radovi na izgradnji telefonskih vodova</t>
  </si>
  <si>
    <t>Telefonski vodovi duž puteva za pozive u vanrednim situacijama</t>
  </si>
  <si>
    <t>Vodovi za kablovsku radio-difuziju</t>
  </si>
  <si>
    <t>Postavljanje antena</t>
  </si>
  <si>
    <t>Pomoćni radovi za radio-difuziju</t>
  </si>
  <si>
    <t>Pomoćni radovi za telekomunikacije</t>
  </si>
  <si>
    <t>Radovi na izgradnji baznih stanica za mobilnu telefoniju</t>
  </si>
  <si>
    <t>Radovi na izgradnji odvodnih kanala</t>
  </si>
  <si>
    <t>Radovi na kanalizacionoj mreži</t>
  </si>
  <si>
    <t>Radovi na polaganju cevi za odvod otpadnih voda</t>
  </si>
  <si>
    <t>Radovi na izgradnji objekata za uklanjanje otpadnih voda</t>
  </si>
  <si>
    <t>Objekti za preradu otpadnih voda</t>
  </si>
  <si>
    <t>Radovi za preradu kanalizacijskog blata</t>
  </si>
  <si>
    <t>Radovi na izgradnji pumpnih stanica za otpadne vode</t>
  </si>
  <si>
    <t>Radovi na izgradnji ispusta za otpadne vode</t>
  </si>
  <si>
    <t>Radovi na preradi vode</t>
  </si>
  <si>
    <t>Pumpne stanice za otpadne vode</t>
  </si>
  <si>
    <t>Radovi na izgradnji cevi za otpadne vode</t>
  </si>
  <si>
    <t>Radovi na izgradnji drenažne mreže</t>
  </si>
  <si>
    <t>Radovi na odvodnjavanju i površinski radovi</t>
  </si>
  <si>
    <t>Radovi na odvodnjavanju</t>
  </si>
  <si>
    <t>Radovi na izgradnji drenažnih sistema</t>
  </si>
  <si>
    <t>Radovi na izgradnji bazena za prikupljanje kišnice</t>
  </si>
  <si>
    <t>Sanitarni radovi</t>
  </si>
  <si>
    <t>Stanice za pretovar otpada</t>
  </si>
  <si>
    <t>Građevinski radovi, izgradnja temelja i izgradnja površinskog sloja autoputeva i puteva</t>
  </si>
  <si>
    <t>Radovi na izgradnji autoputeva i puteva</t>
  </si>
  <si>
    <t>Radovi na izgradnji brzih puteva</t>
  </si>
  <si>
    <t>Radovi na izgradnji puteva</t>
  </si>
  <si>
    <t>Radovi na izgradnji glavnih puteva</t>
  </si>
  <si>
    <t>Radovi na izgradnji zaobilaznica</t>
  </si>
  <si>
    <t>Radovi na izgradnji sporednih puteva</t>
  </si>
  <si>
    <t>Radovi na izgradnji magistralnih puteva</t>
  </si>
  <si>
    <t>Radovi na izgradnji priključnih puteva</t>
  </si>
  <si>
    <t>Radovi na izgradnji ukrštanja u dva ili više nivoa</t>
  </si>
  <si>
    <t>Radovi na izgradnji T-raskrsnica</t>
  </si>
  <si>
    <t>Radovi na izgradnji kružnih tokova</t>
  </si>
  <si>
    <t>Radovi na izgradnji raskrsnica</t>
  </si>
  <si>
    <t>Radovi na izgradnji autoputeva</t>
  </si>
  <si>
    <t>Radovi na izgradnji uzdignutih autoputeva</t>
  </si>
  <si>
    <t>Radovi na održavanju autoputeva</t>
  </si>
  <si>
    <t>Radovi na putevima</t>
  </si>
  <si>
    <t>Radovi na održavanju puteva</t>
  </si>
  <si>
    <t>Radovi na popravljanju puteva</t>
  </si>
  <si>
    <t>Radovi na usporavanju saobraćaja</t>
  </si>
  <si>
    <t>Staze i druge površine posute tucanikom</t>
  </si>
  <si>
    <t>Radovi na izgradnji pešačkih staza</t>
  </si>
  <si>
    <t>Radovi na izgradnji biciklističkih staza</t>
  </si>
  <si>
    <t>Različiti radovi na površinskom sloju</t>
  </si>
  <si>
    <t>Radovi na površinskom sloju autoputeva</t>
  </si>
  <si>
    <t>Radovi na površinskom sloju puteva</t>
  </si>
  <si>
    <t>Radovi na obeležavanju površina puteva</t>
  </si>
  <si>
    <t>Radovi na popločavanju i asfaltiranju površina</t>
  </si>
  <si>
    <t>Radovi na obnavljanju habajućeg površinskog sloja</t>
  </si>
  <si>
    <t>Radovi na izgradnji puteva sa dve kolovozne trake</t>
  </si>
  <si>
    <t>Radovi na izgradnji puteva sa jednom kolovoznom trakom</t>
  </si>
  <si>
    <t>Radovi na izgradnji prilaznih puteva</t>
  </si>
  <si>
    <t>Radovi na nanošenju površinskog sloja</t>
  </si>
  <si>
    <t>Radovi na održavanju ivičnjaka</t>
  </si>
  <si>
    <t>Radovi na površinskom sloju, izuzev za puteve</t>
  </si>
  <si>
    <t>Radovi na obnavljanju habajućeg sloja</t>
  </si>
  <si>
    <t>Radovi na površinskom sloju ulica</t>
  </si>
  <si>
    <t>Radovi na površinskom sloju pešačkih staza</t>
  </si>
  <si>
    <t>Radovi na izgradnji pešačkih nadvožnjaka</t>
  </si>
  <si>
    <t>Radovi na izgradnji pešačkih zona</t>
  </si>
  <si>
    <t>Radovi na obeležavanju parkirališta</t>
  </si>
  <si>
    <t>Postavljanje drumskih branika</t>
  </si>
  <si>
    <t>Postavljanje saobraćajnih znakova</t>
  </si>
  <si>
    <t>Postavljanje saobraćajnih stubova</t>
  </si>
  <si>
    <t>Postavljanje sigurnosne opreme</t>
  </si>
  <si>
    <t>Postavljanje urbane opreme</t>
  </si>
  <si>
    <t>Postavljanje putne saobraćajne signalizacije</t>
  </si>
  <si>
    <t>Radovi na izgradnji temelja za autoputeve, puteve, ulice i pešačke staze</t>
  </si>
  <si>
    <t>Radovi na izgradnji temelja za autoputeve</t>
  </si>
  <si>
    <t>Radovi na izgradnji temelja za puteve</t>
  </si>
  <si>
    <t>Radovi na izgradnji temelja za ulice</t>
  </si>
  <si>
    <t>Radovi na izgradnji temelja za pešačke staze</t>
  </si>
  <si>
    <t>Radovi na izgradnji železničkih pruga i žičara</t>
  </si>
  <si>
    <t>Radovi na izgradnji železničkih pruga</t>
  </si>
  <si>
    <t>Radovi na izgradnji međugradskih železničkih pruga</t>
  </si>
  <si>
    <t>Radovi na izgradnji gradske železnice</t>
  </si>
  <si>
    <t>Radovi na izgradnji depoa za vagone i lokomotive</t>
  </si>
  <si>
    <t>Demontaža šina</t>
  </si>
  <si>
    <t>Radovi na izgradnji železničkih nasipa</t>
  </si>
  <si>
    <t>Radovi na železničkoj signalizaciji</t>
  </si>
  <si>
    <t>Radovi na postavljanju šina</t>
  </si>
  <si>
    <t>Radovi na gradskoj železnici</t>
  </si>
  <si>
    <t>Radovi na tramvajskoj pruzi</t>
  </si>
  <si>
    <t>Radovi na podzemnoj železnici</t>
  </si>
  <si>
    <t>Radovi na železnici koja delom prolazi ispod zemlje</t>
  </si>
  <si>
    <t>Putnički transport podzemnom železnicom</t>
  </si>
  <si>
    <t>Stanica podzemne železnice</t>
  </si>
  <si>
    <t>Radovi na izgradnji tramvajske pruge</t>
  </si>
  <si>
    <t>Radovi na izgradnji depoa za tramvaje</t>
  </si>
  <si>
    <t>Radovi na izgradnji tramvajskih stajališta</t>
  </si>
  <si>
    <t>Radovi na izgradnji šina za gradske železnice</t>
  </si>
  <si>
    <t>Radovi na nasipanju u građevinarstvu</t>
  </si>
  <si>
    <t>Radovi na izgradnji prelaza u istom nivou</t>
  </si>
  <si>
    <t>Radovi na izgradnji električnih vodova za trolejbuse</t>
  </si>
  <si>
    <t>Radovi na izgradnji podstanica za lokomotive</t>
  </si>
  <si>
    <t>Radovi na izgradnji železničkih radionica</t>
  </si>
  <si>
    <t>Radovi na izgradnji podstanica za povezivanje deonica pruge</t>
  </si>
  <si>
    <t>Sistem prevoza žičarom</t>
  </si>
  <si>
    <t>Sistem prevoza žičarom sa kabinama</t>
  </si>
  <si>
    <t>Radovi na izgradnji skijaških liftova</t>
  </si>
  <si>
    <t>Radovi na izgradnji lift - sedišta uz stepenice</t>
  </si>
  <si>
    <t>Sistem uspinjača sa kabinama</t>
  </si>
  <si>
    <t>Radovi na izgradnji uspinjača sa kabinama</t>
  </si>
  <si>
    <t>Radovi na izgradnji uzletišta, uzletno-sletnih staza i manevarskih površina</t>
  </si>
  <si>
    <t>Radovi na izgradnji aerodroma</t>
  </si>
  <si>
    <t>Radovi na izgradnji uzletišta</t>
  </si>
  <si>
    <t>Radovi na asfaltiranju uzletišta</t>
  </si>
  <si>
    <t>Radovi na izgradnji poletno-sletne staze</t>
  </si>
  <si>
    <t>Obnavljanje habajućeg sloja uzletno-sletne staze</t>
  </si>
  <si>
    <t>Radovi na izgradnji manevarskih površina za letelice</t>
  </si>
  <si>
    <t>Radovi na izgradnji rulne staze</t>
  </si>
  <si>
    <t>Radovi na izgradnji površinskog sloja rulne staze</t>
  </si>
  <si>
    <t>Radovi na izgradnji stajanki za letelice</t>
  </si>
  <si>
    <t>Radovi na površinskom sloju</t>
  </si>
  <si>
    <t>Radovi na površinskom sloju za razne sportske objekte</t>
  </si>
  <si>
    <t>Radovi na površinskom sloju za sportske terene</t>
  </si>
  <si>
    <t>Radovi na površinskom sloju igrališta za golf</t>
  </si>
  <si>
    <t>Radovi na površinskom sloju za teniska igrališta</t>
  </si>
  <si>
    <t>Radovi na površinskom sloju za trkališta</t>
  </si>
  <si>
    <t>Radovi na površinskom sloju za trim staze</t>
  </si>
  <si>
    <t>Radovi na obnavljanju sportskih terena</t>
  </si>
  <si>
    <t>Radovi na površinskom sloju za objekte za rekreaciju</t>
  </si>
  <si>
    <t>Radovi na površinskom sloju za dečija igrališta</t>
  </si>
  <si>
    <t>Radovi na površinskom sloju za zoološke vrtove</t>
  </si>
  <si>
    <t>Radovi na površinskom sloju za vrtove</t>
  </si>
  <si>
    <t>Radovi na površinskom sloju za parkove</t>
  </si>
  <si>
    <t>Radovi na popravljanju površina za rekreaciju</t>
  </si>
  <si>
    <t>Radovi na površinskom sloju za groblja</t>
  </si>
  <si>
    <t>Radovi na izgradnji pozornica</t>
  </si>
  <si>
    <t>Radovi na izgradnji hidro-građevinskih objekata</t>
  </si>
  <si>
    <t>Radovi na izgradnji luka</t>
  </si>
  <si>
    <t>Radovi na izgradnji zidane obale (keja)</t>
  </si>
  <si>
    <t>Radovi na izgradnji terminala na mestu gradnje na moru</t>
  </si>
  <si>
    <t>Radovi na izgradnji lučkog nasipa</t>
  </si>
  <si>
    <t>Radovi na izgradnji dokova</t>
  </si>
  <si>
    <t>Radovi na izgradnji pristanišnih mesta</t>
  </si>
  <si>
    <t>Postavljanje opreme za lučku rasvetu</t>
  </si>
  <si>
    <t>Radovi na izgradnji rekreacionih objekata uz vodene površine</t>
  </si>
  <si>
    <t>Radovi na izgradnji objekata za sportove na vodi</t>
  </si>
  <si>
    <t>Radovi na izgradnji navoza</t>
  </si>
  <si>
    <t>Radovi na izgradnji marina</t>
  </si>
  <si>
    <t>Radovi na izgradnji luke za jahte</t>
  </si>
  <si>
    <t>Radovi na zaštiti obale</t>
  </si>
  <si>
    <t>Radovi na zaštiti obalne litice</t>
  </si>
  <si>
    <t>Radovi na utvrđivanju obalne litice</t>
  </si>
  <si>
    <t>Radovi na izgradnji lukobrana</t>
  </si>
  <si>
    <t>Radovi na izgradnji zaštitnog zida na morskoj obali</t>
  </si>
  <si>
    <t>Radovi na konsolidaciji plaža</t>
  </si>
  <si>
    <t>Radovi na izgradnji zaštite za morsku obalu</t>
  </si>
  <si>
    <t>Radovi na izgradnji nasipa</t>
  </si>
  <si>
    <t>Radovi na izgradnji obalnog zida (keja)</t>
  </si>
  <si>
    <t>Pomorski građevinski radovi</t>
  </si>
  <si>
    <t>Pomorski objekti</t>
  </si>
  <si>
    <t>Mol</t>
  </si>
  <si>
    <t>Radovi na iskopu i pumpanju za instalaciju pogona za obradu vode</t>
  </si>
  <si>
    <t>Radovi na regulaciji reka i radovi na zaštiti od poplava</t>
  </si>
  <si>
    <t>Gradnja obalnog rečnog zida</t>
  </si>
  <si>
    <t>Radovi na zaštiti obale reke</t>
  </si>
  <si>
    <t>Radovi na zaštiti od poplava</t>
  </si>
  <si>
    <t>Radovi na održavanju objekata za zaštitu od poplava</t>
  </si>
  <si>
    <t>Radovi na izgradnji šetališta duž obale</t>
  </si>
  <si>
    <t>Radovi na izgradnji drvenih šetališta duž obale</t>
  </si>
  <si>
    <t>Radovi na izgradnji brana, kanala, kanala za navodnjavanje i akvadukata</t>
  </si>
  <si>
    <t>Radovi na izgradnji vodnih puteva</t>
  </si>
  <si>
    <t>Izgradnja kanala</t>
  </si>
  <si>
    <t>Radovi na izgradnji kanala za navodnjavanje</t>
  </si>
  <si>
    <t>Radovi na izgradnji kanala za odvodnjavanje</t>
  </si>
  <si>
    <t>Vodni putevi, izuzev kanala</t>
  </si>
  <si>
    <t>Radovi na izgradnji akvadukata</t>
  </si>
  <si>
    <t>Radovi na izgradnji brana i sličnih fiksnih konstrukcija</t>
  </si>
  <si>
    <t>Radovi na izgradnji brana</t>
  </si>
  <si>
    <t>Radovi na izgradnji zida brane</t>
  </si>
  <si>
    <t>Radovi ojačanja brane</t>
  </si>
  <si>
    <t>Radovi na izgradnji ustava</t>
  </si>
  <si>
    <t>Radovi na izgradnji statičnih rečnih zapornica</t>
  </si>
  <si>
    <t>Radovi na izgradnji rezervoara</t>
  </si>
  <si>
    <t>Radovi na izgradnji hidro-mehaničkih konstrukcija</t>
  </si>
  <si>
    <t>Radovi na izgradnji prevodnica</t>
  </si>
  <si>
    <t>Radovi na izgradnji suvih dokova</t>
  </si>
  <si>
    <t>Radovi na izgradnji plutajućih dokova</t>
  </si>
  <si>
    <t>Radovi na izgradnji pristanišnih mostova</t>
  </si>
  <si>
    <t>Radovi na izgradnji pokretnih pregrada za kontrolu nivoa reke</t>
  </si>
  <si>
    <t>Radovi na izgradnji postrojenja, rudarskih i proizvodnih objekata i građevina za naftnu i gasnu industriju</t>
  </si>
  <si>
    <t>Radovi na izgradnji elektrana i toplana</t>
  </si>
  <si>
    <t>Radovi na izgradnji elektrana</t>
  </si>
  <si>
    <t>Radovi na izgradnji nuklearnih elektrana</t>
  </si>
  <si>
    <t>Radovi na izgradnji nuklearnih reaktora</t>
  </si>
  <si>
    <t>Radovi na izgradnji hidroelektrane</t>
  </si>
  <si>
    <t>Radovi na izgradnji termoelektrana</t>
  </si>
  <si>
    <t>Radovi na izgradnji geotermalnih elektrana</t>
  </si>
  <si>
    <t>Radovi na izgradnji elektrane na drva</t>
  </si>
  <si>
    <t>Radovi na izgradnji pogona za proizvodnju komprimovanog vazduha</t>
  </si>
  <si>
    <t>Radovi na izgradnji rashladnih tornjeva</t>
  </si>
  <si>
    <t>Radovi na instalaciji postrojenja za iskorišćavanje energije vetra</t>
  </si>
  <si>
    <t>Radovi na izgradnji toplana</t>
  </si>
  <si>
    <t>Radovi na izgradnji energana za kombinovanu proizvodnju toplote i energije</t>
  </si>
  <si>
    <t>Radovi na izgradnji postrojenja za proizvodnju pare</t>
  </si>
  <si>
    <t>Radovi na izgradnji postrojenja za proizvodnju struje od deponijskih gasova</t>
  </si>
  <si>
    <t>Radovi na izgradnji postrojenja za centralno grejanje</t>
  </si>
  <si>
    <t>Radovi na izgradnji postrojenja za preradu otpadnih voda, postrojenja za prečišćavanje i postrojenja za spaljivanje otpada</t>
  </si>
  <si>
    <t>Radovi na izgradnji uređaja za preradu otpadnih voda</t>
  </si>
  <si>
    <t>Radovi na izgradnji mobilnih postrojenja</t>
  </si>
  <si>
    <t>Radovi na izgradnji postrojenja za preradu vode</t>
  </si>
  <si>
    <t>Instalacije za taloženje (taložnici)</t>
  </si>
  <si>
    <t>Uređaji za razgradnju (digestiju) mulja</t>
  </si>
  <si>
    <t>Instalacije za odvajanje (prosejavanje)</t>
  </si>
  <si>
    <t>Radovi na iskopu rečnog dna i ispumpavanju vode iz iskopine</t>
  </si>
  <si>
    <t>Radovi na nasipanju kamenom</t>
  </si>
  <si>
    <t>Radovi na izgradnji postrojenja za preradu pijaće vode</t>
  </si>
  <si>
    <t>Radovi na izgradnji postrojenja za preradu otpadnih voda</t>
  </si>
  <si>
    <t>Oprema za postrojenja za kanalizacione vode</t>
  </si>
  <si>
    <t>Radovi na izgradnji uređaja za odvajanje vode iz mulja</t>
  </si>
  <si>
    <t>Radovi na izgradnji postrojenja za pretovar uglja</t>
  </si>
  <si>
    <t>Oprema postrojenja za prečišćavanje</t>
  </si>
  <si>
    <t>Radovi na izgradnji postrojenja za prečišćavanje vode</t>
  </si>
  <si>
    <t>Radovi na izgradnji postrojenja za spaljivanje otpada</t>
  </si>
  <si>
    <t>Radovi na izgradnji pogona za hemijsku preradu</t>
  </si>
  <si>
    <t>Radovi na izgradnji pogona za demineralizaciju</t>
  </si>
  <si>
    <t>Radovi na izgradnji postrojenja za odsumporavanje</t>
  </si>
  <si>
    <t>Radovi na izgradnji pogona za destilaciju ili rektifikaciju</t>
  </si>
  <si>
    <t>Radovi na izgradnji pogona za destilaciju vode</t>
  </si>
  <si>
    <t>Radovi na izgradnji pogona za destilaciju alkohola</t>
  </si>
  <si>
    <t>Radovi na izgradnji petrohemijskog postrojenja</t>
  </si>
  <si>
    <t>Radovi na izgradnji farmaceutskog postrojenja</t>
  </si>
  <si>
    <t>Radovi na izgradnji pogona za dejonizaciju</t>
  </si>
  <si>
    <t>Radovi na izgradnji pogona za razgradnju (digestiju)</t>
  </si>
  <si>
    <t>Radovi na izgradnji pogona za kompostiranje</t>
  </si>
  <si>
    <t>Radovi na izgradnji u rudarstvu i proizvodnji</t>
  </si>
  <si>
    <t>Radovi na izgradnji u rudarstvu</t>
  </si>
  <si>
    <t>Radovi na izgradnji ulaska u rudarsko okno</t>
  </si>
  <si>
    <t>Radovi na izgradnji proizvodnog postrojenja</t>
  </si>
  <si>
    <t>Radovi na izgradnji objekata za naftnu i gasnu industriju</t>
  </si>
  <si>
    <t>Radovi na izgradnji proizvodnih platformi</t>
  </si>
  <si>
    <t>Građevinski radovi na bušotinama</t>
  </si>
  <si>
    <t>Radovi na izgradnji objekata na platformama</t>
  </si>
  <si>
    <t>Radovi na izgradnji objekata na površini</t>
  </si>
  <si>
    <t>Radovi na izgradnji rafinerija nafte</t>
  </si>
  <si>
    <t>Radovi na izgradnji naftnih terminala</t>
  </si>
  <si>
    <t>Radovi na izgradnji gasnih terminala</t>
  </si>
  <si>
    <t>Radovi na montaži</t>
  </si>
  <si>
    <t>Montaža na moru</t>
  </si>
  <si>
    <t>Montaža na kopnu</t>
  </si>
  <si>
    <t>Demontaža naftnih platformi</t>
  </si>
  <si>
    <t>Radovi na bušenju i istraživanju</t>
  </si>
  <si>
    <t>Izrada bušotine spiralnom cevi</t>
  </si>
  <si>
    <t>Radovi na izgradnji postrojenja za gasifikaciju uglja</t>
  </si>
  <si>
    <t>Radovi na izgradnji postrojenja za proizvodnju gasa</t>
  </si>
  <si>
    <t>Popravak i održavanje postrojenja</t>
  </si>
  <si>
    <t>Popravka i održavanje uređaja za otpadne vode</t>
  </si>
  <si>
    <t>Popravka i održavanje uređaja za prečišćavanje</t>
  </si>
  <si>
    <t>Popravka i održavanje toplane</t>
  </si>
  <si>
    <t>Radovi na modernizaciji postrojenja</t>
  </si>
  <si>
    <t>Radovi na krovu i drugi posebni građevinski zanatski radovi</t>
  </si>
  <si>
    <t>Krovovezački, krovopokrivački i sa njima povezani radovi</t>
  </si>
  <si>
    <t>Krovovezački radovi</t>
  </si>
  <si>
    <t>Krovopokrivački radovi i radovi na bojenju krova</t>
  </si>
  <si>
    <t>Krovopokrivački radovi</t>
  </si>
  <si>
    <t>Radovi na pokrivanju krova crepom od opeke</t>
  </si>
  <si>
    <t>Radovi na pokrivanju krova crepom od škriljca</t>
  </si>
  <si>
    <t>Radovi na pokrivanju krova metalnim pločama</t>
  </si>
  <si>
    <t>Radovi na pokrivanju krova bitumenskim pločama</t>
  </si>
  <si>
    <t>Radovi na pokrivanju krova solarnim pločama</t>
  </si>
  <si>
    <t>Bojenje krova i drugi radovi nanošenja premaza</t>
  </si>
  <si>
    <t>Bojenje krova</t>
  </si>
  <si>
    <t>Nanošenje cementnog sloja na krovnu ploču</t>
  </si>
  <si>
    <t>Radovi na opšivanju krova i postavljanju oluka</t>
  </si>
  <si>
    <t>Radovi na opšivanju krova</t>
  </si>
  <si>
    <t>Radovi na postavljanju oluka</t>
  </si>
  <si>
    <t>Postavljanje oplata</t>
  </si>
  <si>
    <t>Radovi na izolaciji krova</t>
  </si>
  <si>
    <t>Radovi na hidroizolaciji</t>
  </si>
  <si>
    <t>Radovi na popravci i održavanju krova</t>
  </si>
  <si>
    <t>Radovi na popravci krova</t>
  </si>
  <si>
    <t>Radovi na održavanju krova</t>
  </si>
  <si>
    <t>Posebni građevinski zanatski radovi, izuzev radova na krovu</t>
  </si>
  <si>
    <t>Radovi na postavljanju i demontaži građevinskih skela</t>
  </si>
  <si>
    <t>Radovi na demontaži građevinskih skela</t>
  </si>
  <si>
    <t>Radovi na postavljanju građevinskih skela</t>
  </si>
  <si>
    <t>Radovi na postavljanju temelja i bušenju izvora vode</t>
  </si>
  <si>
    <t>Radovi na postavljanju temelja</t>
  </si>
  <si>
    <t>Zabijanje šipova</t>
  </si>
  <si>
    <t>Radovi na učvršćivanju i zaštiti rovova</t>
  </si>
  <si>
    <t>Tehnika za podizanje membranskog zida ukopanog u zemlju</t>
  </si>
  <si>
    <t>Bušenje bunara za vodu</t>
  </si>
  <si>
    <t>Betonski radovi</t>
  </si>
  <si>
    <t>Armiračko betonski radovi</t>
  </si>
  <si>
    <t>Grubi betonski radovi</t>
  </si>
  <si>
    <t>Polaganje betonske košuljice</t>
  </si>
  <si>
    <t>Polaganje podne košuljice</t>
  </si>
  <si>
    <t>Popravka betonskih radova</t>
  </si>
  <si>
    <t>Fugovanje</t>
  </si>
  <si>
    <t>Betonski radovi bez armature</t>
  </si>
  <si>
    <t>Cementiranje</t>
  </si>
  <si>
    <t>Izrada betonske košuljice</t>
  </si>
  <si>
    <t>Izrada čelične konstrukcije</t>
  </si>
  <si>
    <t>Postavljanje čeličnih elemenata za zgrade</t>
  </si>
  <si>
    <t>Postavljanje čeličnih elemenata za konstrukcije</t>
  </si>
  <si>
    <t>Radovi na privezištima za brodove na moru</t>
  </si>
  <si>
    <t>Radovi na podmorskom bušenju</t>
  </si>
  <si>
    <t>Izrada pontona</t>
  </si>
  <si>
    <t>Izrada montažnih modula na moru</t>
  </si>
  <si>
    <t>Radovi na izradi omotača</t>
  </si>
  <si>
    <t>Proizvodnja šipova</t>
  </si>
  <si>
    <t>Zidarski radovi</t>
  </si>
  <si>
    <t>Građevinski radovi sa kamenom</t>
  </si>
  <si>
    <t>Klesarski radovi</t>
  </si>
  <si>
    <t>Zidarski radovi sa klesanim kamenom</t>
  </si>
  <si>
    <t>Zidanje opekom</t>
  </si>
  <si>
    <t>Oblaganje zidova fasadnom ciglom</t>
  </si>
  <si>
    <t>Razni specijalizovani građevinski radovi</t>
  </si>
  <si>
    <t>Fabrički dimnjaci</t>
  </si>
  <si>
    <t>Potporni zidovi</t>
  </si>
  <si>
    <t>Izgradnja peći</t>
  </si>
  <si>
    <t>Radovi na unapređenju životne sredine</t>
  </si>
  <si>
    <t>Oblagački radovi</t>
  </si>
  <si>
    <t>Radovi na uklanjanju azbesta</t>
  </si>
  <si>
    <t>Obrada metala</t>
  </si>
  <si>
    <t>Zavarivanje</t>
  </si>
  <si>
    <t>Obnavljanje trošnih zgrada</t>
  </si>
  <si>
    <t>Adaptacija zgrada</t>
  </si>
  <si>
    <t>Radovi na održavanju freski</t>
  </si>
  <si>
    <t>Radovi na dogradnji zgrada</t>
  </si>
  <si>
    <t>Radovi na balkonima</t>
  </si>
  <si>
    <t>Radovi na građevinskim instalacijama</t>
  </si>
  <si>
    <t>Elektroinstalacioni radovi</t>
  </si>
  <si>
    <t>Radovi na postavljanju električnih instalacija i elektro-montažni radovi</t>
  </si>
  <si>
    <t>Radovi na postavljanju električnih instalacija</t>
  </si>
  <si>
    <t>Elektro-montažni radovi</t>
  </si>
  <si>
    <t>Radovi na ugradnji alarmnog sistema i antenske instalacije</t>
  </si>
  <si>
    <t>Radovi na ugradnji alarmnog protivpožarnog sistema</t>
  </si>
  <si>
    <t>Radovi na ugradnji alarmnog sistema za zaštitu od provale</t>
  </si>
  <si>
    <t>Radovi na ugradnji antenske instalacije</t>
  </si>
  <si>
    <t>Radovi na gromobranskoj zaštiti</t>
  </si>
  <si>
    <t>Radovi na ugradnji gromobranske instalacije</t>
  </si>
  <si>
    <t>Radovi na ugradnji televizijskih antena</t>
  </si>
  <si>
    <t>Radovi na ugradnji radio antena</t>
  </si>
  <si>
    <t>Radovi na ugradnji liftova i pokretnih stepenica</t>
  </si>
  <si>
    <t>Radovi na ugradnji liftova</t>
  </si>
  <si>
    <t>Radovi na ugradnji pokretnih stepenica</t>
  </si>
  <si>
    <t>Radovi na ugradnji pokretnih staza</t>
  </si>
  <si>
    <t>Ugradnja telekomunikacione opreme</t>
  </si>
  <si>
    <t>Ugradnja telefonskih centrala</t>
  </si>
  <si>
    <t>Ugradnja telefonskih centrala za objekte</t>
  </si>
  <si>
    <t>Ugradnja telefonskih vodova</t>
  </si>
  <si>
    <t>Ugradnja kablovske infrastrukture</t>
  </si>
  <si>
    <t>Polaganje kablova</t>
  </si>
  <si>
    <t>Polaganje kablova za računarske mreže</t>
  </si>
  <si>
    <t>Radovi na postavljanju električne instalacije za grejanje i drugu električnu opremu u zgradama</t>
  </si>
  <si>
    <t>Postavljanje elektrotehničke instalacije</t>
  </si>
  <si>
    <t>Radovi na turbinama</t>
  </si>
  <si>
    <t>Instalacije za napajanje električnom energijom</t>
  </si>
  <si>
    <t>Radovi na visokonaponskim instalacijama</t>
  </si>
  <si>
    <t>Radovi na srednjenaponskim instalacijama</t>
  </si>
  <si>
    <t>Radovi na niskonaponskim instalacijama</t>
  </si>
  <si>
    <t>Radovi na instalaciji razvodnih postrojenja</t>
  </si>
  <si>
    <t>Radovi na instalaciji rasvetnih i signalnih sistema</t>
  </si>
  <si>
    <t>Instalacija spoljne rasvete</t>
  </si>
  <si>
    <t>Instalacija putne rasvete</t>
  </si>
  <si>
    <t>Instalacija opreme za signalizaciju</t>
  </si>
  <si>
    <t>Instalacija opreme za nadzor saobraćaja</t>
  </si>
  <si>
    <t>Instalacija osvetljenih saobraćajnih znakova</t>
  </si>
  <si>
    <t>Instalacija semafora</t>
  </si>
  <si>
    <t>Instalacija opreme za usmeravanje saobraćaja</t>
  </si>
  <si>
    <t>Instalacija opreme za signalizaciju na aerodromima</t>
  </si>
  <si>
    <t>Instalacija opreme za lučku signalizaciju</t>
  </si>
  <si>
    <t>Ostali elektroinstalaterski radovi</t>
  </si>
  <si>
    <t>Elektroinstalaterski radovi na opremi za ispumpavanje</t>
  </si>
  <si>
    <t>Elektroinstalaterski radovi na transformatorima</t>
  </si>
  <si>
    <t>Elektroinstalaterski radovi na električnim aparatima za distribuciju</t>
  </si>
  <si>
    <t>Elektroinstalaterski radovi na opremi za filtriranje</t>
  </si>
  <si>
    <t>Izolacioni radovi</t>
  </si>
  <si>
    <t>Radovi na termičkoj izolaciji</t>
  </si>
  <si>
    <t>Radovi na zvučnoj izolaciji</t>
  </si>
  <si>
    <t>Postavljanje gipsanih ploča</t>
  </si>
  <si>
    <t>Vodoinstalaterski i sanitarni radovi</t>
  </si>
  <si>
    <t>Radovi na instalaciji grejanja, ventilacije i klimatizacije</t>
  </si>
  <si>
    <t>Radovi na instalaciji centralnog grejanja</t>
  </si>
  <si>
    <t>Radovi na instalaciji kotlova</t>
  </si>
  <si>
    <t>Radovi na instalaciji ventilacije i klimatizacije</t>
  </si>
  <si>
    <t>Radovi na instalaciji ventilacije</t>
  </si>
  <si>
    <t>Radovi na instalaciji spoljne ventilacije</t>
  </si>
  <si>
    <t>Radovi na instalaciji klimatizacije</t>
  </si>
  <si>
    <t>Radovi na instalaciji parcijalne klimatizacije</t>
  </si>
  <si>
    <t>Radovi na instalaciji rashladne opreme</t>
  </si>
  <si>
    <t>Radovi na instalaciji opreme za hlađenje</t>
  </si>
  <si>
    <t>Vodoinstalaterski radovi i radovi na instalaciji odvoda</t>
  </si>
  <si>
    <t>Radovi na instalaciji vodovodnih cevi</t>
  </si>
  <si>
    <t>Radovi na polaganju odvoda</t>
  </si>
  <si>
    <t>Radovi na instalaciji sanitarne opreme</t>
  </si>
  <si>
    <t>Radovi na instalaciji gasne opreme</t>
  </si>
  <si>
    <t>Radovi na instalaciji opreme za regulaciju gasa</t>
  </si>
  <si>
    <t>Radovi na instalaciji gasometra</t>
  </si>
  <si>
    <t>Radovi na ugradnji ograda, zaštitnih rešetki i sigurnosne opreme</t>
  </si>
  <si>
    <t>Postavljanje zaštitnih rešetki</t>
  </si>
  <si>
    <t>Postavljanje ograde</t>
  </si>
  <si>
    <t>Radovi na instalaciji uređaja za prevenciju požara</t>
  </si>
  <si>
    <t>Radovi na protivpožarnoj zaštiti</t>
  </si>
  <si>
    <t>Radovi na instalaciji opreme za zaštitu od požara</t>
  </si>
  <si>
    <t>Radovi na instalaciji opreme za gašenje požara ugljen-dioksidom</t>
  </si>
  <si>
    <t>Radovi na instalaciji aparata za gašenje požara</t>
  </si>
  <si>
    <t>Radovi na instalaciji sistema raspršivača</t>
  </si>
  <si>
    <t>Mašinske instalacije</t>
  </si>
  <si>
    <t>Mašinski instalaterski radovi</t>
  </si>
  <si>
    <t>Završni građevinski radovi</t>
  </si>
  <si>
    <t>Malterisanje</t>
  </si>
  <si>
    <t>Radovi na ugradnji stolarije</t>
  </si>
  <si>
    <t>Stolarski radovi i ugradnja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metalne stolarije, izuzev vrata i prozora</t>
  </si>
  <si>
    <t>Postavljanje pregrada</t>
  </si>
  <si>
    <t>Ugradnja kapaka</t>
  </si>
  <si>
    <t>Radovi na ugradnji žaluzina</t>
  </si>
  <si>
    <t>Postavljanje tendi</t>
  </si>
  <si>
    <t>Postavljanje roletni</t>
  </si>
  <si>
    <t>Ugradnja spuštenih plafona</t>
  </si>
  <si>
    <t>Ugradnja rešetki</t>
  </si>
  <si>
    <t>Ugradnja ulaznih vrata</t>
  </si>
  <si>
    <t>Radovi na ugradnji nemetalne stolarije</t>
  </si>
  <si>
    <t>Postavljanje ugradnih kuhinja</t>
  </si>
  <si>
    <t>Postavljanje pregradnih zidova</t>
  </si>
  <si>
    <t>Postavljanje ugradnog nameštaja</t>
  </si>
  <si>
    <t>Bravarski radovi</t>
  </si>
  <si>
    <t>Tesarski radovi</t>
  </si>
  <si>
    <t>Radovi u drvetu</t>
  </si>
  <si>
    <t>Postavljanje podnih i zidnih obloga</t>
  </si>
  <si>
    <t>Postavljanje pločica</t>
  </si>
  <si>
    <t>Postavljanje podnih pločica</t>
  </si>
  <si>
    <t>Postavljanje zidnih pločica</t>
  </si>
  <si>
    <t>Radovi na postavljanju podova i podnih obloga, zidnih obloga i tapeta</t>
  </si>
  <si>
    <t>Radovi na postavljanju podova i podnih obloga</t>
  </si>
  <si>
    <t>Radovi na postavljanju podova</t>
  </si>
  <si>
    <t>Radovi na postavljanju fleksibilnih podnih obloga</t>
  </si>
  <si>
    <t>Popločavanje</t>
  </si>
  <si>
    <t>Postavljanje parketa</t>
  </si>
  <si>
    <t>Postavljanje drvenih podova</t>
  </si>
  <si>
    <t>Radovi na postavljanju dvostrukog poda</t>
  </si>
  <si>
    <t>Podovi za računarske prostorije</t>
  </si>
  <si>
    <t>Postavljanje podnih obloga</t>
  </si>
  <si>
    <t>Postavljanje zidnih obloga i tapeta</t>
  </si>
  <si>
    <t>Postavljanje zidnih obloga</t>
  </si>
  <si>
    <t>Postavljanje tapeta</t>
  </si>
  <si>
    <t>Farbarski i staklarski radovi</t>
  </si>
  <si>
    <t>Staklarski radovi</t>
  </si>
  <si>
    <t>Radovi na nanošenju zaštitnog premaza</t>
  </si>
  <si>
    <t>Farbarski radovi</t>
  </si>
  <si>
    <t>Farbarski radovi na zgradama</t>
  </si>
  <si>
    <t>Radovi na farbanju i nanošenju zaštitnog premaza na konstrukciji</t>
  </si>
  <si>
    <t>Radovi na farbanju konstrukcija</t>
  </si>
  <si>
    <t>Radovi na ponovnom farbanju</t>
  </si>
  <si>
    <t>Skidanje farbe</t>
  </si>
  <si>
    <t>Nanošenje antikorozivnih premaza</t>
  </si>
  <si>
    <t>Galvanizacija</t>
  </si>
  <si>
    <t>Radovi na zaštiti površina</t>
  </si>
  <si>
    <t>Fasaderski radovi</t>
  </si>
  <si>
    <t>Ostali završni građevinski radovi</t>
  </si>
  <si>
    <t>Dekoratorski radovi</t>
  </si>
  <si>
    <t>Postavljanje dekoratorskih elemenata</t>
  </si>
  <si>
    <t>Radovi na oblaganju panelima</t>
  </si>
  <si>
    <t>Unutrašnji vrtovi</t>
  </si>
  <si>
    <t>Radovi na spoljnom čišćenju zgrada</t>
  </si>
  <si>
    <t>Radovi na spoljnom čišćenju zgrada peskarenjem</t>
  </si>
  <si>
    <t>Remontni i sanacioni radovi</t>
  </si>
  <si>
    <t>Radovi na renoviranju</t>
  </si>
  <si>
    <t>Radovi na rekonstrukciji</t>
  </si>
  <si>
    <t>Radovi na obnovi</t>
  </si>
  <si>
    <t>Iznajmljivanje mehanizacije i opreme za visokogradnju i niskogradnju sa operaterom</t>
  </si>
  <si>
    <t>Iznajmljivanje dizalica sa operaterom</t>
  </si>
  <si>
    <t>Iznajmljivanje opreme za zemljane radove sa operaterom</t>
  </si>
  <si>
    <t>Programski paketi i informacioni sistemi</t>
  </si>
  <si>
    <t>Programski paketi za industriju</t>
  </si>
  <si>
    <t>Programski paketi za prodajna mesta (POS)</t>
  </si>
  <si>
    <t>Programski paketi za kontrolu leta</t>
  </si>
  <si>
    <t>Programski paketi za nadzor i upravljanje vazdušnim saobraćajem</t>
  </si>
  <si>
    <t>Programski paket za zemaljsku podršku avijaciji i ispitni avijacijski programski paket</t>
  </si>
  <si>
    <t>Programski paket za zemaljsku podršku avijaciji</t>
  </si>
  <si>
    <t>Ispitni avijacijski programski paket</t>
  </si>
  <si>
    <t>Programski paket za nadzor i upravljanje železničkim saobraćajem</t>
  </si>
  <si>
    <t>Kontrolni programski paket u industriji</t>
  </si>
  <si>
    <t>Računarski kontrolni sistem</t>
  </si>
  <si>
    <t>Programski paket za biblioteke</t>
  </si>
  <si>
    <t>Sistem za upravljanje bibliotekama</t>
  </si>
  <si>
    <t>Programski paket za usklađivanje</t>
  </si>
  <si>
    <t>Medicinski programski paket</t>
  </si>
  <si>
    <t>Programski paket za obrazovanje</t>
  </si>
  <si>
    <t>Programski paket za umrežavanje, internet i intranet</t>
  </si>
  <si>
    <t>Programski paket za umrežavanje</t>
  </si>
  <si>
    <t>Programski paket za međusobno povezivanje aplikacionih platformi</t>
  </si>
  <si>
    <t>Programski paket za optički džuboks</t>
  </si>
  <si>
    <t>Programski paket za proširenje operativnog sistema</t>
  </si>
  <si>
    <t>Programski paket za mrežni operativni sistem</t>
  </si>
  <si>
    <t>Programski paket za razvoj umrežavanja</t>
  </si>
  <si>
    <t>Programski paket za terminalsku emulaciju mrežne povezanosti</t>
  </si>
  <si>
    <t>Programski paket za obradu transakcija</t>
  </si>
  <si>
    <t>Programski paket za obradu transakcija na centralnom računaru</t>
  </si>
  <si>
    <t>Programski paket za obradu transakcije na miniračunaru</t>
  </si>
  <si>
    <t>Programski paket za obradu transakcije na mikroračunaru</t>
  </si>
  <si>
    <t>Programski paket za upravljanje dozvolama</t>
  </si>
  <si>
    <t>Programski paket za razne vrste umrežavanja</t>
  </si>
  <si>
    <t>Programski paket za mrežni prolaz (gejtvej)</t>
  </si>
  <si>
    <t>Programski paket za CD server</t>
  </si>
  <si>
    <t>Programski paket za upravljanje</t>
  </si>
  <si>
    <t>Programski paket za transakcijski server</t>
  </si>
  <si>
    <t>Programski paket za svič ili ruter</t>
  </si>
  <si>
    <t>Programski paket za multiplekser</t>
  </si>
  <si>
    <t>Programski paket za komunikacijski server</t>
  </si>
  <si>
    <t>Programski paket za bridž</t>
  </si>
  <si>
    <t>Programski paket za internet i intranet</t>
  </si>
  <si>
    <t>Programski paket za pregled interneta</t>
  </si>
  <si>
    <t>Programski paket za veb server</t>
  </si>
  <si>
    <t>Programski paket za elektronsku poštu</t>
  </si>
  <si>
    <t>Programski paket za uređivanje internet stranica</t>
  </si>
  <si>
    <t>Programski paket za izradu dokumenata, crtanje, slikovni prikaz, vremensko planiranje i produktivnost</t>
  </si>
  <si>
    <t>Programski paket za izradu dokumenata</t>
  </si>
  <si>
    <t>Programski paket za upravljanje dokumentima</t>
  </si>
  <si>
    <t>Sistem za upravljanje dokumentima</t>
  </si>
  <si>
    <t>Programski paket za elektronsko izdavaštvo</t>
  </si>
  <si>
    <t>Programski paket za optičko prepoznavanje znakova (OCR)</t>
  </si>
  <si>
    <t>Sistem za optičko očitavanje</t>
  </si>
  <si>
    <t>Programski paket za prepoznavanje glasa</t>
  </si>
  <si>
    <t>Programski paket za stono izdavaštvo</t>
  </si>
  <si>
    <t>Programski paket za prezentacije</t>
  </si>
  <si>
    <t>Programski paket za obradu teksta</t>
  </si>
  <si>
    <t>Programski paket za skenere</t>
  </si>
  <si>
    <t>Kontrola pravopisa</t>
  </si>
  <si>
    <t>Programski paket za crtanje i slikovni prikaz</t>
  </si>
  <si>
    <t>Programski paket za projektovanje pomoću računara (CAD)</t>
  </si>
  <si>
    <t>Sistem za projektovanje pomoću računara (CAD)</t>
  </si>
  <si>
    <t>Grafički programski paket</t>
  </si>
  <si>
    <t>Programski paket za proizvodnju pomoću računara (CAM)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Sistem za slikanje i arhiviranje</t>
  </si>
  <si>
    <t>Programski paket za vremensko planiranje i produktivnost</t>
  </si>
  <si>
    <t>Programski paket za upravljanje projektima</t>
  </si>
  <si>
    <t>Programski paket za vremensko planiranje</t>
  </si>
  <si>
    <t>Programski paket za upravljanje kontaktima</t>
  </si>
  <si>
    <t>Programski paket za poslovne transakcije i lično poslovanje</t>
  </si>
  <si>
    <t>Programski paket za upravljanje investicijama i pripremu poreske prijave</t>
  </si>
  <si>
    <t>Programski paket za upravljanje investicijama</t>
  </si>
  <si>
    <t>Programski paket za pripremu poreske prijave</t>
  </si>
  <si>
    <t>Programski paket za upravljanje objektima i zbirka programskih paketa</t>
  </si>
  <si>
    <t>Programski paket za upravljanje objektima</t>
  </si>
  <si>
    <t>Zbirka programskih paketa</t>
  </si>
  <si>
    <t>Programski paket za upravljanje inventarom</t>
  </si>
  <si>
    <t>Programski paket za finansijsku analizu i računovodstvo</t>
  </si>
  <si>
    <t>Programski paket za finansijsku analizu</t>
  </si>
  <si>
    <t>Programski paket za finansijske sisteme</t>
  </si>
  <si>
    <t>Programski paket za računovodstvo</t>
  </si>
  <si>
    <t>Računovodstveni sistem</t>
  </si>
  <si>
    <t>Sistem za fakturisanje i naplatu</t>
  </si>
  <si>
    <t>Programski paket za upravljanje odnosima sa klijentima</t>
  </si>
  <si>
    <t>Programski paket za obračun vremena ili za ljudske resurse</t>
  </si>
  <si>
    <t>Programski paket za planiranje resursa preduzeća</t>
  </si>
  <si>
    <t>Analitički, naučni, matematički ili prognostički programski paket</t>
  </si>
  <si>
    <t>Analitički ili naučni programski paket</t>
  </si>
  <si>
    <t>Matematički ili prognostički programski paket</t>
  </si>
  <si>
    <t>Statistički programski paket</t>
  </si>
  <si>
    <t>Programski paket za aukcije</t>
  </si>
  <si>
    <t>Programski paket za prodaju, plasman i poslovne informacije</t>
  </si>
  <si>
    <t>Programski paket za prodaju ili plasman</t>
  </si>
  <si>
    <t>Programski paket za poslovne informacije</t>
  </si>
  <si>
    <t>Programski paket za nabavke</t>
  </si>
  <si>
    <t>Komunikacioni i multimedijski programski paket</t>
  </si>
  <si>
    <t>Komunikacioni programski paket</t>
  </si>
  <si>
    <t>Programski paket za stone komunikacije</t>
  </si>
  <si>
    <t>Programski paket za interaktivni glasovni odziv</t>
  </si>
  <si>
    <t>Programski paket za modeme</t>
  </si>
  <si>
    <t>Programski paket za daljinski pristup</t>
  </si>
  <si>
    <t>Programski paket za video konferencije</t>
  </si>
  <si>
    <t>Programski paket za elektronsku razmenu</t>
  </si>
  <si>
    <t>Programski paket za informacione tehnologije</t>
  </si>
  <si>
    <t>Emulacioni programski paket</t>
  </si>
  <si>
    <t>Programski paket za upravljanje memorijom</t>
  </si>
  <si>
    <t>Multimedijski programski paket</t>
  </si>
  <si>
    <t>Programski paket za uređivanje muzike ili zvuka</t>
  </si>
  <si>
    <t>Programski paket za virtuelnu tastaturu</t>
  </si>
  <si>
    <t>Programski paket za baze podataka i operativni programski paket</t>
  </si>
  <si>
    <t>Sistemi baza podataka</t>
  </si>
  <si>
    <t>Programski paket za baze podataka</t>
  </si>
  <si>
    <t>Sistem za upravljanja bazama podataka</t>
  </si>
  <si>
    <t>Elektronsko upravljanje podacima (EDM)</t>
  </si>
  <si>
    <t>Sistem za obezbeđivanje podataka</t>
  </si>
  <si>
    <t>Operativni sistemi</t>
  </si>
  <si>
    <t>Programski paket za operativni sistem centralnog računara</t>
  </si>
  <si>
    <t>Programski paket za operativni sistem miniračunara</t>
  </si>
  <si>
    <t>Programski paket za operativni sistem mikroračunara</t>
  </si>
  <si>
    <t>Programski paket za operativni sistem personalnog računara (PC)</t>
  </si>
  <si>
    <t>Operativni sistemi za otvorene sisteme</t>
  </si>
  <si>
    <t>Programski paket grupisanje</t>
  </si>
  <si>
    <t>Programski paket za operativni sistem u realnom vremenu</t>
  </si>
  <si>
    <t>Mikrokanalna arhitektura</t>
  </si>
  <si>
    <t>Podrška programskih paketa</t>
  </si>
  <si>
    <t>Programski paket za sigurnosno kopiranje ili regenerisanje</t>
  </si>
  <si>
    <t>Programski paket za bar-kod</t>
  </si>
  <si>
    <t>Sigurnosni programski paket</t>
  </si>
  <si>
    <t>Programski paket za sigurnost datoteka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opštu podršku, podršku komprimovanju i štampi</t>
  </si>
  <si>
    <t>Programski paket za opštu podršku</t>
  </si>
  <si>
    <t>Programski paket za podršku komprimovanju</t>
  </si>
  <si>
    <t>Programski paket za podršku štampi</t>
  </si>
  <si>
    <t>Programski paket za upravljanje štampom</t>
  </si>
  <si>
    <t>Programski paket za upravljanje sistemom, snimanjem i sadržajem</t>
  </si>
  <si>
    <t>Programski paket za upravljanje sistemom</t>
  </si>
  <si>
    <t>Programski paket za upravljanje snimanjem</t>
  </si>
  <si>
    <t>Programski paket za upravljanje sadržajem</t>
  </si>
  <si>
    <t>Programski paket za proveru verzije</t>
  </si>
  <si>
    <t>Informacioni sistemi i serveri</t>
  </si>
  <si>
    <t>Informacioni sistemi</t>
  </si>
  <si>
    <t>Sistemi elektronske pošte</t>
  </si>
  <si>
    <t>Finansijski informacioni sistemi</t>
  </si>
  <si>
    <t>Informacioni sistemi za putnike</t>
  </si>
  <si>
    <t>Elektronske oglasne table</t>
  </si>
  <si>
    <t>Informacioni sistemi za putnike u realnom vremenu</t>
  </si>
  <si>
    <t>Medicinski informacioni sistemi</t>
  </si>
  <si>
    <t>Informacioni sistemi za zdravstvenu negu</t>
  </si>
  <si>
    <t>Sistem za administrativne poslove u vezi sa pacijentima</t>
  </si>
  <si>
    <t>Sistemi za upravljanje operacionim salama</t>
  </si>
  <si>
    <t>Klinički informacioni sistemi</t>
  </si>
  <si>
    <t>Sistemi za upravljanje dokumentacijom pacijenata</t>
  </si>
  <si>
    <t>Serveri</t>
  </si>
  <si>
    <t>Mrežni serveri</t>
  </si>
  <si>
    <t>Računarski serveri</t>
  </si>
  <si>
    <t>Serveri datoteka</t>
  </si>
  <si>
    <t>Serveri za štampače</t>
  </si>
  <si>
    <t>Internet serveri</t>
  </si>
  <si>
    <t>Razni programski paketi i računarski sistemi</t>
  </si>
  <si>
    <t>Programski paket sa računarskim igrama, porodičnim društvenim i edukativnim programima i skrin sejverima</t>
  </si>
  <si>
    <t>Programski paket sa računarskim igrama</t>
  </si>
  <si>
    <t>Paket sa porodičnim društvenim i edukativnim programima</t>
  </si>
  <si>
    <t>Programi za zaštitu ekrana (skrin sejveri)</t>
  </si>
  <si>
    <t>Programski paketi za automatizaciju kancelarijskog poslovanja</t>
  </si>
  <si>
    <t>Sistemi za automatizaciju</t>
  </si>
  <si>
    <t>Programski paket za obuku i zabavu</t>
  </si>
  <si>
    <t>Programski paket za obuku</t>
  </si>
  <si>
    <t>Programski paket za zabavu</t>
  </si>
  <si>
    <t>Programski paket za dizajniranje uzoraka i kalendare</t>
  </si>
  <si>
    <t>Programski paket za dizajniranje uzoraka</t>
  </si>
  <si>
    <t>Programski paket za kalendare</t>
  </si>
  <si>
    <t>Sistem za određivanje položaja plovila i razglas</t>
  </si>
  <si>
    <t>Sistem za određivanje položaja plovila</t>
  </si>
  <si>
    <t>Sistem za razglas</t>
  </si>
  <si>
    <t>Drajveri i sistemski programski paketi</t>
  </si>
  <si>
    <t>Drajveri za eternet</t>
  </si>
  <si>
    <t>Drajveri za grafičku karticu</t>
  </si>
  <si>
    <t>Programski paket za štampu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Alati za grafički korisnički interfejs (GUI)</t>
  </si>
  <si>
    <t>Programski jezici</t>
  </si>
  <si>
    <t>Programski paket za ispitivanje programa</t>
  </si>
  <si>
    <t>Programski paket za pronalaženje grešaka</t>
  </si>
  <si>
    <t>Programski paket za tabele i programski paket za proširenje</t>
  </si>
  <si>
    <t>Programski paket za tabele</t>
  </si>
  <si>
    <t>Usluge održavanja i popravki</t>
  </si>
  <si>
    <t>Usluge popravki, održavanja i srodne usluge za vozila i pripadajuću opremu</t>
  </si>
  <si>
    <t>Usluge popravki i održavanja motornih vozila i pripadajuće opreme</t>
  </si>
  <si>
    <t>Usluge upravljanja voznim parkom, usluge popravki i održavanja voznog parka</t>
  </si>
  <si>
    <t>Usluge upravljanja voznim parkom</t>
  </si>
  <si>
    <t>Usluge podrške voznom parku</t>
  </si>
  <si>
    <t>Usluge popravke i održavanja automobila</t>
  </si>
  <si>
    <t>Usluge popravke automobila</t>
  </si>
  <si>
    <t>Usluge popravke karoserije vozila</t>
  </si>
  <si>
    <t>Limarske usluge</t>
  </si>
  <si>
    <t>Usluge zamene vetrobrana</t>
  </si>
  <si>
    <t>Usluge održavanja automobila</t>
  </si>
  <si>
    <t>Pranje automobila i slične usluge</t>
  </si>
  <si>
    <t>Usluge popravke i održavanja autobusa</t>
  </si>
  <si>
    <t>Usluge popravke autobusa</t>
  </si>
  <si>
    <t>Usluge održavanja autobusa</t>
  </si>
  <si>
    <t>Usluge popravke i održavanja teretnih vozila</t>
  </si>
  <si>
    <t>Usluge popravke teretnih vozila</t>
  </si>
  <si>
    <t>Usluge održavanja teretnih vozila</t>
  </si>
  <si>
    <t>Usluge popravke i održavanja motocikala</t>
  </si>
  <si>
    <t>Usluge popravke motocikala</t>
  </si>
  <si>
    <t>Usluge održavanja motocikala</t>
  </si>
  <si>
    <t>Usluge popravke i održavanja za određene delove vozila</t>
  </si>
  <si>
    <t>Usluge popravke električnog sistema</t>
  </si>
  <si>
    <t>Usluge popravke i održavanja kočnica vozila i delova kočnica</t>
  </si>
  <si>
    <t>Usluge popravke i održavanja menjača vozila</t>
  </si>
  <si>
    <t>Usluge popravke i održavanja prenosa vozila</t>
  </si>
  <si>
    <t>Usluge popravke guma, uključujući montažu i centriranje</t>
  </si>
  <si>
    <t>Usluge protektiranja guma</t>
  </si>
  <si>
    <t>Usluge popravke i održavanja elektropokretača</t>
  </si>
  <si>
    <t>Usluge konverzije i remonta vozila</t>
  </si>
  <si>
    <t>Usluge konverzije motornog vozila</t>
  </si>
  <si>
    <t>Usluge konverzije vozila hitne pomoći</t>
  </si>
  <si>
    <t>Usluge remonta vozila</t>
  </si>
  <si>
    <t>Usluge pomoći na putu</t>
  </si>
  <si>
    <t>Usluge popravke automobila na putu i uklanjanja oštećenog automobila sa puta</t>
  </si>
  <si>
    <t>Usluge vuče vozila</t>
  </si>
  <si>
    <t>Usluge popravke komercijalnih vozila na putu i uklanjanja oštećenih komercijalnih vozila</t>
  </si>
  <si>
    <t>Usluge popravke autobusa na putu i uklanjanja oštećenih autobusa</t>
  </si>
  <si>
    <t>Usluge popravke motornih vozila na putu i uklanjanja oštećenih motornih vozila</t>
  </si>
  <si>
    <t>Usluge popravke motocikala na putu i uklanjanja oštećenih motocikala</t>
  </si>
  <si>
    <t>Usluge uništenja vozila</t>
  </si>
  <si>
    <t>Usluge popravke, održavanja i srodne usluge za opremu vazduhoplova, železničkih pruga, puteva i pomorske opreme</t>
  </si>
  <si>
    <t>Usluge popravke, održavanja i srodne usluge za opremu vazduhoplova i drugu opremu</t>
  </si>
  <si>
    <t>Usluge popravke i održavanja vazduhoplova</t>
  </si>
  <si>
    <t>Usluge održavanja vazduhoplova</t>
  </si>
  <si>
    <t>Usluge popravke vazduhoplova</t>
  </si>
  <si>
    <t>Usluge popravke i održavanja motora vazduhoplova</t>
  </si>
  <si>
    <t>Usluge održavanja motora vazduhoplova</t>
  </si>
  <si>
    <t>Usluge popravke motora vazduhoplova</t>
  </si>
  <si>
    <t>Usluge remonta vazduhoplova</t>
  </si>
  <si>
    <t>Usluge remonta motora vazduhoplova</t>
  </si>
  <si>
    <t>Usluge popravke i održavanja helikoptera</t>
  </si>
  <si>
    <t>Usluge popravke, održavanja i srodne usluge za železnice i drugu opremu</t>
  </si>
  <si>
    <t>Usluge popravke i održavanja lokomotiva</t>
  </si>
  <si>
    <t>Usluge popravke i održavanja menjača lokomotiva</t>
  </si>
  <si>
    <t>Usluge popravke i održavanja prenosnog mehanizma lokomotiva</t>
  </si>
  <si>
    <t>Usluge popravke i održavanja osovinskih sklopova lokomotiva</t>
  </si>
  <si>
    <t>Usluge popravke i održavanja kočnica i delova kočnica lokomotiva</t>
  </si>
  <si>
    <t>Usluge popravke i održavanja šinskih vozila</t>
  </si>
  <si>
    <t>Usluge popravke i održavanja amortizera</t>
  </si>
  <si>
    <t>Usluge remonta lokomotiva</t>
  </si>
  <si>
    <t>Usluge remonta šinskih vozila</t>
  </si>
  <si>
    <t>Usluge remonta sedišta šinskih vozila</t>
  </si>
  <si>
    <t>Usluge remonta putničkih vagona</t>
  </si>
  <si>
    <t>Usluge održavanja železničkih koloseka</t>
  </si>
  <si>
    <t>Uništenja šinskih vozila</t>
  </si>
  <si>
    <t>Usluge popravke, održavanja i srodne usluge u vezi sa drumskim saobraćajem i drugom opremom</t>
  </si>
  <si>
    <t>Usluge održavanja uređaja javne rasvete i semafora</t>
  </si>
  <si>
    <t>Usluge održavanja ulične rasvete</t>
  </si>
  <si>
    <t>Puštanje u rad uređaja javne rasvete</t>
  </si>
  <si>
    <t>Usluge održavanja saobraćajne signalizacije</t>
  </si>
  <si>
    <t>Usluge popravke, održavanja i srodne usluge u vezi sa pomorskim prevozom i drugom opremom</t>
  </si>
  <si>
    <t>Usluge popravke i održavanja brodova</t>
  </si>
  <si>
    <t>Usluge popravke plovila</t>
  </si>
  <si>
    <t>Usluge popravke trajekata</t>
  </si>
  <si>
    <t>Usluge promene namene brodova</t>
  </si>
  <si>
    <t>Usluge uništenja brodova</t>
  </si>
  <si>
    <t>Usluge remonta brodova ili čamaca</t>
  </si>
  <si>
    <t>Usluge modernizacije brodova</t>
  </si>
  <si>
    <t>Usluge održavanja lučke opreme</t>
  </si>
  <si>
    <t>Usluge suvog dokovanja</t>
  </si>
  <si>
    <t>Usluge održavanja balisažnih oznaka</t>
  </si>
  <si>
    <t>Usluge popravke i održavanja plutajućih konstrukcija</t>
  </si>
  <si>
    <t>Usluge popravke i održavanja plutajućih platformi</t>
  </si>
  <si>
    <t>Usluge popravke, održavanja i srodne usluge za personalne računare, kancelarijsku opremu, telekomunikacije i audiovizuelnu opremu</t>
  </si>
  <si>
    <t>Održavanje i popravka kancelarijskih uređaja</t>
  </si>
  <si>
    <t>Održavanje i popravka kancelarijskih knjigovodstvenih uređaja</t>
  </si>
  <si>
    <t>Održavanje i popravka računskih i knjigovodstvenih uređaja</t>
  </si>
  <si>
    <t>Održavanje i popravka računarske opreme</t>
  </si>
  <si>
    <t>Održavanje i popravka centralnih računara</t>
  </si>
  <si>
    <t>Održavanje centralnih računara</t>
  </si>
  <si>
    <t>Popravka centralnih računara</t>
  </si>
  <si>
    <t>Održavanje i popravka miniračunara</t>
  </si>
  <si>
    <t>Održavanje miniračunara</t>
  </si>
  <si>
    <t>Popravka miniračunara</t>
  </si>
  <si>
    <t>Održavanje i popravka opreme mreže za prenos podataka</t>
  </si>
  <si>
    <t>Održavanje opreme mreže za prenos podataka</t>
  </si>
  <si>
    <t>Popravka opreme mreže za prenos podataka</t>
  </si>
  <si>
    <t>Održavanje i popravka mikroračunara</t>
  </si>
  <si>
    <t>Održavanje mikroračunara</t>
  </si>
  <si>
    <t>Popravka mikroračunara</t>
  </si>
  <si>
    <t>Održavanje i popravka opreme za informacione tehnologije</t>
  </si>
  <si>
    <t>Održavanje opreme za informacione tehnologije</t>
  </si>
  <si>
    <t>Popravka opreme za informacione tehnologije</t>
  </si>
  <si>
    <t>Održavanje i popravka reprografskih uređaja</t>
  </si>
  <si>
    <t>Usluge popravke fotokopir aparata</t>
  </si>
  <si>
    <t>Usluge održavanje fotokopir aparata</t>
  </si>
  <si>
    <t>Usluge popravke i održavanja telefaks uređaja</t>
  </si>
  <si>
    <t>Usluge popravke i održavanja automatskih sekretarica</t>
  </si>
  <si>
    <t>Održavanje i popravka uređaja za izdavanje karata</t>
  </si>
  <si>
    <t>Održavanje i popravka uređaja za poništavanje karata</t>
  </si>
  <si>
    <t>Usluge popravke i održavanja personalnih računara</t>
  </si>
  <si>
    <t>Usluge popravke personalnih računara</t>
  </si>
  <si>
    <t>Usluge održavanja personalnih računara</t>
  </si>
  <si>
    <t>Održavanje i popravka perifernih računarskih uređaja</t>
  </si>
  <si>
    <t>Održavanje perifernih računarskih uređaja</t>
  </si>
  <si>
    <t>Popravka perifernih računarskih uređaja</t>
  </si>
  <si>
    <t>Usluge podrške za personalne računare</t>
  </si>
  <si>
    <t>Usluge održavanja sistema</t>
  </si>
  <si>
    <t>Usluge preventivnog održavanja</t>
  </si>
  <si>
    <t>Usluge održavanja telekomunikacione opreme</t>
  </si>
  <si>
    <t>Usluge popravke i održavanja telekomunikacionih vodova</t>
  </si>
  <si>
    <t>Usluge održavanja telekomunikacione infrastrukture</t>
  </si>
  <si>
    <t>Usluge održavanja radiokomunikacione opreme</t>
  </si>
  <si>
    <t>Usluge popravke i održavanja radio predajnika</t>
  </si>
  <si>
    <t>Usluge popravke i održavanja uređaja za radio-telefoniju</t>
  </si>
  <si>
    <t>Usluge popravke i održavanja opreme za žičanu telefoniju i žičanu telegrafiju</t>
  </si>
  <si>
    <t>Usluge popravke i održavanja opreme za žičanu telefoniju</t>
  </si>
  <si>
    <t>Usluge održavanja telefonske mreže</t>
  </si>
  <si>
    <t>Usluge modernizacije telefonske komutacione opreme</t>
  </si>
  <si>
    <t>Usluge popravke i održavanja telefonskih komutacionih uređaja</t>
  </si>
  <si>
    <t>Usluge popravke i održavanja telefonskih aparata</t>
  </si>
  <si>
    <t>Usluge popravke i održavanja opreme za žičanu telegrafiju</t>
  </si>
  <si>
    <t>Usluge popravke i održavanja opreme za žičani teleks</t>
  </si>
  <si>
    <t>Usluge održavanja komunikacionog sistema</t>
  </si>
  <si>
    <t>Usluge popravke i održavanja audio-vizuelne i optičke opreme</t>
  </si>
  <si>
    <t>Usluge popravke i održavanja televizijske opreme</t>
  </si>
  <si>
    <t>Usluge popravke i održavanja opreme za videotekst</t>
  </si>
  <si>
    <t>Usluge popravke i održavanja televizijskih odašiljača</t>
  </si>
  <si>
    <t>Usluge popravke i održavanja audio opreme</t>
  </si>
  <si>
    <t>Usluge popravke i održavanja video opreme</t>
  </si>
  <si>
    <t>Usluge popravke i održavanja optičke opreme</t>
  </si>
  <si>
    <t>Usluge popravke i održavanja fotografske opreme</t>
  </si>
  <si>
    <t>Usluge popravke i održavanja kinematografske opreme</t>
  </si>
  <si>
    <t>Usluge popravke i održavanja medicinske i precizne opreme</t>
  </si>
  <si>
    <t>Usluge popravke i održavanja aparata za merenje, ispitivanje i kontrolu</t>
  </si>
  <si>
    <t>Usluge popravke i održavanja mernih aparata</t>
  </si>
  <si>
    <t>Usluge održavanja i popravka vodomera</t>
  </si>
  <si>
    <t>Usluge popravke i održavanja gasometra</t>
  </si>
  <si>
    <t>Usluge popravke i održavanja električnih brojila</t>
  </si>
  <si>
    <t>Usluge popravke i održavanja tahometara</t>
  </si>
  <si>
    <t>Usluge popravke i održavanja industrijske opreme za merenje vremena</t>
  </si>
  <si>
    <t>Usluge popravke i održavanja aparata za ispitivanje</t>
  </si>
  <si>
    <t>Usluge popravke i održavanja kontrolnih aparata</t>
  </si>
  <si>
    <t>Usluge popravke i održavanja opreme za detekciju gasa</t>
  </si>
  <si>
    <t>Usluge popravke i održavanja vatrogasne opreme</t>
  </si>
  <si>
    <t>Usluge popravke i održavanja medicinske i hirurške opreme</t>
  </si>
  <si>
    <t>Usluge popravke i održavanja medicinske opreme</t>
  </si>
  <si>
    <t>Usluge popravke i održavanja invalidskih kolica</t>
  </si>
  <si>
    <t>Usluge popravke i održavanja radiološke opreme</t>
  </si>
  <si>
    <t>Usluge popravke i održavanja hirurške opreme</t>
  </si>
  <si>
    <t>Usluge popravke i održavanja precizne opreme</t>
  </si>
  <si>
    <t>Usluge popravke i održavanja ručnih satova</t>
  </si>
  <si>
    <t>Usluge popravke i održavanja satova</t>
  </si>
  <si>
    <t>Usluge kalibracije (baždarenja)</t>
  </si>
  <si>
    <t>Usluge popravke i održavanja pumpi, ventila, slavina i metalnih kontejnera i uređaja</t>
  </si>
  <si>
    <t>Usluge popravke i održavanja pumpi, ventila, slavina i metalnih kontejnera</t>
  </si>
  <si>
    <t>Usluge popravke i održavanja pumpi</t>
  </si>
  <si>
    <t>Usluge popravke i održavanja pumpi za tečnosti</t>
  </si>
  <si>
    <t>Usluge popravke i održavanja gasnih pumpi</t>
  </si>
  <si>
    <t>Usluge popravke i održavanja ventila</t>
  </si>
  <si>
    <t>Usluge popravke i održavanja slavina</t>
  </si>
  <si>
    <t>Usluge popravke i održavanja metalnih kontejnera</t>
  </si>
  <si>
    <t>Usluge popravke i održavanja cisterni</t>
  </si>
  <si>
    <t>Usluge popravke i održavanja rezervoara</t>
  </si>
  <si>
    <t>Usluge popravke cevnih spojeva</t>
  </si>
  <si>
    <t>Usluge popravke i održavanja uređaja</t>
  </si>
  <si>
    <t>Usluge popravke i održavanja uređaja izuzev električnih</t>
  </si>
  <si>
    <t>Usluge popravke i održavanja kotlova</t>
  </si>
  <si>
    <t>Usluge popravke i održavanja gasnih uređaja</t>
  </si>
  <si>
    <t>Usluge popravke i održavanja kompresora</t>
  </si>
  <si>
    <t>Usluge popravke i održavanja dizalica</t>
  </si>
  <si>
    <t>Usluge popravke i održavanja okretnih dizalica</t>
  </si>
  <si>
    <t>Usluge demontaže okretnih dizalica</t>
  </si>
  <si>
    <t>Usluge popravke i održavanja električnih uređaja, aparata i pripadajuće opreme</t>
  </si>
  <si>
    <t>Usluge popravke i održavanja elektromotora</t>
  </si>
  <si>
    <t>Usluge popravke i održavanja transformatora</t>
  </si>
  <si>
    <t>Usluge popravke i održavanja generatora</t>
  </si>
  <si>
    <t>Usluge popravke i održavanja opreme za distribuciju električne energije</t>
  </si>
  <si>
    <t>Usluge popravke i održavanja odbrambenih i bezbednosnih sredstava</t>
  </si>
  <si>
    <t>Usluge popravke i održavanja bezbednosne opreme</t>
  </si>
  <si>
    <t>Usluge popravke i održavanja vatrenog oružja i municije</t>
  </si>
  <si>
    <t>Usluge popravke i održavanja vojnih vozila</t>
  </si>
  <si>
    <t>Usluge popravke i održavanja ratnih brodova</t>
  </si>
  <si>
    <t>Usluge popravke i održavanja vojnih vazduhoplova, raketa i svemirskih letelica</t>
  </si>
  <si>
    <t>Usluge popravke i održavanja vojnih elektronskih sistema</t>
  </si>
  <si>
    <t>Usluge popravke i održavanja instalacija u zgradama</t>
  </si>
  <si>
    <t>Usluge popravke i održavanja električnih i mehaničkih instalacija u zgradama</t>
  </si>
  <si>
    <t>Usluge popravke i održavanja električnih instalacija u zgradama</t>
  </si>
  <si>
    <t>Usluge popravke i održavanja mehaničkih instalacija u zgradama</t>
  </si>
  <si>
    <t>Usluge popravke i održavanja centralnog grejanja</t>
  </si>
  <si>
    <t>Puštanje u rad instalacija centralnog grejanja</t>
  </si>
  <si>
    <t>Usluge popravke i održavanja rashladnih grupa</t>
  </si>
  <si>
    <t>Usluge popravke i održavanja pokretnih stepenica</t>
  </si>
  <si>
    <t>Usluge održavanja liftova</t>
  </si>
  <si>
    <t>Usluge popravke i održavanja javnih toaleta</t>
  </si>
  <si>
    <t>Razne usluge popravke i održavanja</t>
  </si>
  <si>
    <t>Usluge popravljanja nakita</t>
  </si>
  <si>
    <t>Usluge popravljanja kožnih predmeta za ličnu upotrebu</t>
  </si>
  <si>
    <t>Usluge popravljanja čizama</t>
  </si>
  <si>
    <t>Usluge popravljanja cipela</t>
  </si>
  <si>
    <t>Usluge popravljanja odeće i tekstila</t>
  </si>
  <si>
    <t>Usluge popravke i održavanja oružja i oružnih sistema</t>
  </si>
  <si>
    <t>Usluge popravke i održavanja oružja</t>
  </si>
  <si>
    <t>Usluge popravke i održavanja oružnih sistema</t>
  </si>
  <si>
    <t>Usluge popravke i održavanja nameštaja</t>
  </si>
  <si>
    <t>Usluge popravke i održavanja muzičkih instrumenata</t>
  </si>
  <si>
    <t>Usluge popravke i održavanja opreme za dečija igrališta</t>
  </si>
  <si>
    <t>Usluge popravke i održavanja opreme za hotele i restorane</t>
  </si>
  <si>
    <t>Usluge popravke i održavanja opreme za hotele</t>
  </si>
  <si>
    <t>Usluge popravke i održavanja opreme za restorane</t>
  </si>
  <si>
    <t>Usluge popravke i održavanja opreme za dostavu pripremljene hrane (ketering)</t>
  </si>
  <si>
    <t>Usluge popravke i održavanja opreme za kampovanje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opreme za distribuciju električne energije i upravljanja električnom energijom</t>
  </si>
  <si>
    <t>Usluge instaliranja opreme za distribuciju električne energije</t>
  </si>
  <si>
    <t>Usluge instaliranja opreme za upravljanje električnom energijom</t>
  </si>
  <si>
    <t>Usluge instaliranja mehaničke opreme</t>
  </si>
  <si>
    <t>Usluge instaliranja opreme za fitnes</t>
  </si>
  <si>
    <t>Usluge instaliranja jarbola za zastave</t>
  </si>
  <si>
    <t>Usluge instaliranja generatora pare, turbina, kompresora i gorionika</t>
  </si>
  <si>
    <t>Usluge instaliranja generatora pare</t>
  </si>
  <si>
    <t>Usluge instaliranja turbina</t>
  </si>
  <si>
    <t>Usluge instaliranja gasnih turbina</t>
  </si>
  <si>
    <t>Usluge instaliranja kompresora</t>
  </si>
  <si>
    <t>Usluge instaliranja peći</t>
  </si>
  <si>
    <t>Usluge instaliranja gorionika</t>
  </si>
  <si>
    <t>Usluge instaliranja peći za spaljivanje otpada</t>
  </si>
  <si>
    <t>Usluge instaliranja motora</t>
  </si>
  <si>
    <t>Usluge instaliranja benzinskih motora</t>
  </si>
  <si>
    <t>Usluge instaliranja dizel motora</t>
  </si>
  <si>
    <t>Usluge instaliranja železničkih motora</t>
  </si>
  <si>
    <t>Usluge instaliranja motora vozila</t>
  </si>
  <si>
    <t>Usluge instaliranja brodskih motora</t>
  </si>
  <si>
    <t>Usluge instaliranja avionskih motora</t>
  </si>
  <si>
    <t>Usluge instaliranja opreme za merenje, kontrolu, ispitivanje i navigaciju</t>
  </si>
  <si>
    <t>Usluge instaliranja merne opreme</t>
  </si>
  <si>
    <t>Usluge instaliranja opreme za merenje vremena</t>
  </si>
  <si>
    <t>Usluge instaliranja opreme za evidenciju vremena</t>
  </si>
  <si>
    <t>Usluge instaliranja opreme za registraciju vremena</t>
  </si>
  <si>
    <t>Usluge instaliranja satova na parkiralištima</t>
  </si>
  <si>
    <t>Usluge instaliranja meteorološke opreme</t>
  </si>
  <si>
    <t>Usluge instaliranja geološke opreme</t>
  </si>
  <si>
    <t>Usluge instaliranja kontrolne opreme</t>
  </si>
  <si>
    <t>Usluge instaliranja uređaja za automatsku prijavu na aerodromu</t>
  </si>
  <si>
    <t>Usluge instaliranja opreme za ispitivanje</t>
  </si>
  <si>
    <t>Usluge instaliranja navigacione opreme</t>
  </si>
  <si>
    <t>Usluge instaliranja komunikacione opreme</t>
  </si>
  <si>
    <t>Usluge instaliranja radijske, televizijske, zvučne i video opreme</t>
  </si>
  <si>
    <t>Usluge instaliranja radijske opreme</t>
  </si>
  <si>
    <t>Usluge instaliranja televizijske opreme</t>
  </si>
  <si>
    <t>Usluge instaliranja zvučne opreme</t>
  </si>
  <si>
    <t>Usluge instaliranja video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uređaja za radio-telefoniju</t>
  </si>
  <si>
    <t>Usluge instaliranja opreme za žičanu telefoniju</t>
  </si>
  <si>
    <t>Usluge instaliranja opreme za žičanu telegrafiju</t>
  </si>
  <si>
    <t>Usluge instaliranja medicinske i hirurške opreme</t>
  </si>
  <si>
    <t>Usluge instaliranja medicinske opreme</t>
  </si>
  <si>
    <t>Usluge instaliranja dijagnostičke opreme za snimanje</t>
  </si>
  <si>
    <t>Usluge instaliranja opreme za stomatologiju i stomatološke sub-specijalnosti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hirurške opreme</t>
  </si>
  <si>
    <t>Usluge instaliranja laboratorijske opreme</t>
  </si>
  <si>
    <t>Usluge instaliranja uređaja i opreme</t>
  </si>
  <si>
    <t>Usluge instaliranja uređaja i opreme opšte namene</t>
  </si>
  <si>
    <t>Usluge instaliranja opreme za dizanje i rukovanje, izuzev liftova i pokretnih stepenica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posebnih transportnih sistema</t>
  </si>
  <si>
    <t>Usluge instaliranja razne opreme opšte namene</t>
  </si>
  <si>
    <t>Usluge instaliranja uređaja za filtriranje ili prečišćavanje tečnosti</t>
  </si>
  <si>
    <t>Usluge instaliranja uređaja za filtriranje ili prečišćavanje vode</t>
  </si>
  <si>
    <t>Usluge instaliranja poljoprivredne i šumarske opreme</t>
  </si>
  <si>
    <t>Usluge instaliranja poljoprivrednih mašina</t>
  </si>
  <si>
    <t>Usluge instaliranja šumarskih mašina</t>
  </si>
  <si>
    <t>Usluge instaliranja alatnih mašina</t>
  </si>
  <si>
    <t>Usluge instaliranja mašina i opreme za posebne namene</t>
  </si>
  <si>
    <t>Usluge instaliranja rudarskih, kamenolomskih, građevinskih i metalurških mašina</t>
  </si>
  <si>
    <t>Usluge instaliranja rudarskih mašina</t>
  </si>
  <si>
    <t>Usluge instaliranja mašina za kamenolome</t>
  </si>
  <si>
    <t>Usluge instaliranja građevinskih mašina</t>
  </si>
  <si>
    <t>Usluge instaliranja metalurških mašina</t>
  </si>
  <si>
    <t>Usluge instaliranja mašina za preradu hrane, pića i duvana</t>
  </si>
  <si>
    <t>Usluge instaliranja mašina za preradu hrane</t>
  </si>
  <si>
    <t>Usluge instaliranja mašina za preradu pića</t>
  </si>
  <si>
    <t>Usluge instaliranja mašina za preradu duvana</t>
  </si>
  <si>
    <t>Usluge instaliranja mašina za proizvodnju tekstila, odeće i kože</t>
  </si>
  <si>
    <t>Usluge instaliranja mašina za proizvodnju tekstila</t>
  </si>
  <si>
    <t>Usluge instaliranja mašina za proizvodnju odeće</t>
  </si>
  <si>
    <t>Usluge instaliranja mašina za proizvodnju kože</t>
  </si>
  <si>
    <t>Usluge instaliranja mašina za pranje veša, za hemijsko čišćenje i za sušenje veša</t>
  </si>
  <si>
    <t>Usluge instaliranja mašina za proizvodnju papira i kartona</t>
  </si>
  <si>
    <t>Usluge instaliranja mašina za proizvodnju papira</t>
  </si>
  <si>
    <t>Usluge instaliranja mašina za proizvodnju kartona</t>
  </si>
  <si>
    <t>Usluge instaliranja uličnih poštanskih sandučića</t>
  </si>
  <si>
    <t>Usluge instaliranja oružnih sistema</t>
  </si>
  <si>
    <t>Usluge instaliranja računara i kancelarijske opreme</t>
  </si>
  <si>
    <t>Usluge instaliranja računara i opreme za obradu podataka</t>
  </si>
  <si>
    <t>Usluge instaliranja računara</t>
  </si>
  <si>
    <t>Usluge instaliranja hardvera</t>
  </si>
  <si>
    <t>Usluge instaliranja ekrana ili tabli sa prikazom odlazaka i dolazaka aviona u realnom vremenu na aerodromima</t>
  </si>
  <si>
    <t>Usluge instaliranja na železničkim stanicama ekrana i tabli sa prikazom odlazaka i dolazaka vozova u realnom vremenu</t>
  </si>
  <si>
    <t>Usluge instaliranja opreme za obradu podataka</t>
  </si>
  <si>
    <t>Usluge instaliranja kancelarijske opreme</t>
  </si>
  <si>
    <t>Usluge instaliranja opreme za zaštitu od požara</t>
  </si>
  <si>
    <t>Usluge instaliranja metalnih kontejnera</t>
  </si>
  <si>
    <t>Usluge instaliranja cisterni</t>
  </si>
  <si>
    <t>Usluge instaliranja rezervoara</t>
  </si>
  <si>
    <t>Usluge instaliranja sistema vođenja i upravljanja</t>
  </si>
  <si>
    <t>Usluge hotela, restorana i trgovine na malo</t>
  </si>
  <si>
    <t>Hotelske usluge</t>
  </si>
  <si>
    <t>Usluge hotelskog smeštaja</t>
  </si>
  <si>
    <t>Hotelske usluge za sastanke i konferencije</t>
  </si>
  <si>
    <t>Ostale hotelske usluge</t>
  </si>
  <si>
    <t>Kampovi i drugi smeštaj izuzev hotelskog</t>
  </si>
  <si>
    <t>Usluge hostela za mlade</t>
  </si>
  <si>
    <t>Usluge kampova</t>
  </si>
  <si>
    <t>Usluge povezane sa prostorom za kampovanje</t>
  </si>
  <si>
    <t>Usluge odmarališta i kuća za odmor</t>
  </si>
  <si>
    <t>Usluge odmarališta</t>
  </si>
  <si>
    <t>Usluge kuća za odmor</t>
  </si>
  <si>
    <t>Usluge dečijih kampova za odmor</t>
  </si>
  <si>
    <t>Usluge iznajmljivanja smeštaja u nameštenom objektu za kraći boravak</t>
  </si>
  <si>
    <t>Usluge spavaćih kola</t>
  </si>
  <si>
    <t>Usluge koje pružaju objekti u kojima se nudi noćenje sa doručkom</t>
  </si>
  <si>
    <t>Usluge restorana i usluge posluživanja hranom</t>
  </si>
  <si>
    <t>Usluživanje u restoranima</t>
  </si>
  <si>
    <t>Usluživanje u restoranima zatvorenog tipa</t>
  </si>
  <si>
    <t>Usluživanje u restoranima otvorenog tipa</t>
  </si>
  <si>
    <t>Usluživanje obroka</t>
  </si>
  <si>
    <t>Usluge pripremanja obroka</t>
  </si>
  <si>
    <t>Usluge kuvanja obroka</t>
  </si>
  <si>
    <t>Usluge restorana sa samoposluživanjem</t>
  </si>
  <si>
    <t>Usluge posluživanja pića i napitaka</t>
  </si>
  <si>
    <t>Usluge vođenja bara</t>
  </si>
  <si>
    <t>Usluge menze i usluge dostavljanja pripremljenih obroka</t>
  </si>
  <si>
    <t>Usluge menze</t>
  </si>
  <si>
    <t>Usluge menze i druge usluge restorana sa samoposluživanjem zatvorenog tipa</t>
  </si>
  <si>
    <t>Usluge vođenja menze</t>
  </si>
  <si>
    <t>Usluge dostavljanja pripremljenih  obroka</t>
  </si>
  <si>
    <t>Usluge dostavljanja pripremljenih obroka privatnim domaćinstvima</t>
  </si>
  <si>
    <t>Usluge redovnog dovoženja obroka</t>
  </si>
  <si>
    <t>Usluge dostavljanja obroka</t>
  </si>
  <si>
    <t>Usluge dostavljanja pripremljenih obrokaza prevozna preduzeća</t>
  </si>
  <si>
    <t>Usluge dostavljanja pripremljenih obroka za ostala preduzeća ili ustanove</t>
  </si>
  <si>
    <t>Usluge školskih obroka</t>
  </si>
  <si>
    <t>Usluge dostavljanja pripremljenih obroka u škole</t>
  </si>
  <si>
    <t>Usluge trgovine na malo</t>
  </si>
  <si>
    <t>Usluge prevoza (izuzev prevoza otpada)</t>
  </si>
  <si>
    <t>Usluge drumskog prevoza</t>
  </si>
  <si>
    <t>Usluge javnog drumskog prevoza</t>
  </si>
  <si>
    <t>Taksi usluge</t>
  </si>
  <si>
    <t>Usluge drumskog putničkog prevoza za posebne namene</t>
  </si>
  <si>
    <t>Vanredni putnički prevoz</t>
  </si>
  <si>
    <t>Putnički prevoz zaprežnim vozilima</t>
  </si>
  <si>
    <t>Drumski prevoz pošte</t>
  </si>
  <si>
    <t>Usluge prevoza paketa</t>
  </si>
  <si>
    <t>Najam vozila za prevoz putnika sa vozačem</t>
  </si>
  <si>
    <t>Najam putničkih vozila sa vozačem</t>
  </si>
  <si>
    <t>Najam autobusa i međugradskih autobusa sa vozačem</t>
  </si>
  <si>
    <t>Najam vozila za prevoz robe sa vozačem</t>
  </si>
  <si>
    <t>Najam teretnih vozila sa vozačem</t>
  </si>
  <si>
    <t>Najam industrijskih vozila sa vozačem</t>
  </si>
  <si>
    <t>Najam dostavnih vozila sa vozačem</t>
  </si>
  <si>
    <t>Usluge železničkog prevoza</t>
  </si>
  <si>
    <t>Usluge javnog prevoza železnicom</t>
  </si>
  <si>
    <t>Prevoz pošte železnicom</t>
  </si>
  <si>
    <t>Usluge cevovodnog transporta</t>
  </si>
  <si>
    <t>Usluge avio-prevoza</t>
  </si>
  <si>
    <t>Usluge redovnog avio-prevoza</t>
  </si>
  <si>
    <t>Usluge redovnog avio-prevoza pošte</t>
  </si>
  <si>
    <t>Usluge vanrednog avio-prevoza</t>
  </si>
  <si>
    <t>Usluge vanrednog avio-prevoza pošte</t>
  </si>
  <si>
    <t>Usluge čarter letova</t>
  </si>
  <si>
    <t>Zakup opreme za avio-prevoz sa posadom</t>
  </si>
  <si>
    <t>Zakup vazduhoplova sa posadom</t>
  </si>
  <si>
    <t>Zakup vazduhoplova sa fiksnim krilima sa posadom</t>
  </si>
  <si>
    <t>Zakup helikoptera sa posadom</t>
  </si>
  <si>
    <t>Pružanje usluga iz vazduha i druge usluge</t>
  </si>
  <si>
    <t>Usluge zaprašivanja iz vazduha</t>
  </si>
  <si>
    <t>Usluge gašenja šumskog požara iz vazduha</t>
  </si>
  <si>
    <t>Usluge spašavanja u vazduhu</t>
  </si>
  <si>
    <t>Usluge spašavanja u vazduhu i na moru</t>
  </si>
  <si>
    <t>Usluge korišćenja vazduhoplova</t>
  </si>
  <si>
    <t>Pilotske usluge</t>
  </si>
  <si>
    <t>Usluge upravljanja vazduhoplovom</t>
  </si>
  <si>
    <t>Usluge svemirskog prevoza</t>
  </si>
  <si>
    <t>Usluge lansiranja satelita</t>
  </si>
  <si>
    <t>Usluge ispitivanja nosivosti</t>
  </si>
  <si>
    <t>Usluge prevoza vodnim putevima</t>
  </si>
  <si>
    <t>Usluge trajektnog prevoza</t>
  </si>
  <si>
    <t>Prevoz pošte vodnim putem</t>
  </si>
  <si>
    <t>Usluge broda za polaganje kablova</t>
  </si>
  <si>
    <t>Prevoz brodovima</t>
  </si>
  <si>
    <t>Davanje u zakup opreme za vodni prevoz sa posadom</t>
  </si>
  <si>
    <t>Davanje u zakup plovila sa posadom</t>
  </si>
  <si>
    <t>Davanje u zakup pomorskih plovila sa posadom</t>
  </si>
  <si>
    <t>Davanje u zakup rečnih plovila sa posadom</t>
  </si>
  <si>
    <t>Usluge brodova za sprečavanje zagađenja životne sredine</t>
  </si>
  <si>
    <t>Usluge brodova za teške terete</t>
  </si>
  <si>
    <t>Usluge brodova u pripravnosti</t>
  </si>
  <si>
    <t>Usluge snabdevanja brodom objekata na pučini</t>
  </si>
  <si>
    <t>Davanje u zakup čamaca sa posadom</t>
  </si>
  <si>
    <t>Prateće i pomoćne usluge prevoza; usluge prevoznih agencija</t>
  </si>
  <si>
    <t>Usluge rukovanja teretom i skladištenja tereta</t>
  </si>
  <si>
    <t>Usluge rukovanja teretom</t>
  </si>
  <si>
    <t>Usluge rukovanja kontejnerima</t>
  </si>
  <si>
    <t>Usluge rukovanja prtljagom</t>
  </si>
  <si>
    <t>Usluge rukovanja putničkim prtljagom</t>
  </si>
  <si>
    <t>Usluge preuzimanja prtljaga</t>
  </si>
  <si>
    <t>Usluge čuvanja i skladištenja</t>
  </si>
  <si>
    <t>Usluge čuvanja i izdavanja robe</t>
  </si>
  <si>
    <t>Usluge čuvanja</t>
  </si>
  <si>
    <t>Usluge skladištenja gasa</t>
  </si>
  <si>
    <t>Usluge skladištenja</t>
  </si>
  <si>
    <t>Usluge putničkih agencija i tur-operatera i usluge pomoći turistima</t>
  </si>
  <si>
    <t>Usluge putničkih agencija i slične usluge</t>
  </si>
  <si>
    <t>Organizacija paket-aranžmana</t>
  </si>
  <si>
    <t>Prodaja putnih karata i usluge paket-aranžmana</t>
  </si>
  <si>
    <t>Usluge informisanja turista</t>
  </si>
  <si>
    <t>Usluge turističkih vodiča</t>
  </si>
  <si>
    <t>Usluge putovanja</t>
  </si>
  <si>
    <t>Usluge organizacije putovanja</t>
  </si>
  <si>
    <t>Usluge prevoznih agencija</t>
  </si>
  <si>
    <t>Usluge agencija za prevoz tereta</t>
  </si>
  <si>
    <t>Usluge brodarskog posredovanja</t>
  </si>
  <si>
    <t>Usluge lučkih i špediterskih agencija</t>
  </si>
  <si>
    <t>Usluge izrade dokumenata za transport</t>
  </si>
  <si>
    <t>Prateće usluge u kopnenom, vodenom i avio-prevozu</t>
  </si>
  <si>
    <t>Prateće usluge u kopnenom prevozu</t>
  </si>
  <si>
    <t>Prateće usluge u železničkom prevozu</t>
  </si>
  <si>
    <t>Usluge praćenja vozova</t>
  </si>
  <si>
    <t>Usluge pokretnih radionica</t>
  </si>
  <si>
    <t>Prateće usluge u drumskom prevozu</t>
  </si>
  <si>
    <t>Usluge autobuskih stanica</t>
  </si>
  <si>
    <t>Usluge upravljanja autoputevima</t>
  </si>
  <si>
    <t>Usluge naplate putarine na autoputevima</t>
  </si>
  <si>
    <t>Usluge upravljanja mostovima i tunelima</t>
  </si>
  <si>
    <t>Usluge upravljanja mostovima</t>
  </si>
  <si>
    <t>Usluge naplate mostarine</t>
  </si>
  <si>
    <t>Usluge upravljanja tunelima</t>
  </si>
  <si>
    <t>Usluge naplate putarine za tunele</t>
  </si>
  <si>
    <t>Usluge parkiranja</t>
  </si>
  <si>
    <t>Usluge mosne vage</t>
  </si>
  <si>
    <t>Usluge punjenja rezervoara vozila</t>
  </si>
  <si>
    <t>Usluge nadzora i upravljanja saobraćajem</t>
  </si>
  <si>
    <t>Usluge praćenja saobraćaja</t>
  </si>
  <si>
    <t>Prateće usluge za vodeni prevoz</t>
  </si>
  <si>
    <t>Usluge upravljanja lukama i vodenim putevima i pripadajuće usluge</t>
  </si>
  <si>
    <t>Usluge snabdevanja plovila gorivom</t>
  </si>
  <si>
    <t>Usluge upravljanja lukama</t>
  </si>
  <si>
    <t>Usluge upravljanja vodenim putevima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određivanja položaja objekata na moru</t>
  </si>
  <si>
    <t>Usluge određivanja položaja brodova svetionika</t>
  </si>
  <si>
    <t>Usluge broda svetionika</t>
  </si>
  <si>
    <t>Usluge na postavljanju plutača</t>
  </si>
  <si>
    <t>Usluge označavanja plutačama</t>
  </si>
  <si>
    <t>Usluge svetionika</t>
  </si>
  <si>
    <t>Usluge spašavanja i odsukavanja</t>
  </si>
  <si>
    <t>Usluge spašavanja plovila</t>
  </si>
  <si>
    <t>Usluge plovila u pripravnosti</t>
  </si>
  <si>
    <t>Usluge odsukavanja plovila</t>
  </si>
  <si>
    <t>Razne prateće usluge u vodenom prevozu</t>
  </si>
  <si>
    <t>Usluge registracije plovila</t>
  </si>
  <si>
    <t>Usluge ledolomaca</t>
  </si>
  <si>
    <t>Usluge skladištenja plovila</t>
  </si>
  <si>
    <t>Usluge iznajmljivanja brodova</t>
  </si>
  <si>
    <t>Usluge raspreme plovila</t>
  </si>
  <si>
    <t>Usluge upravljanja brodom</t>
  </si>
  <si>
    <t>Usluge porinuća broda</t>
  </si>
  <si>
    <t>Usluge daljinskog upravljanja plovilom (ROV)</t>
  </si>
  <si>
    <t>Usluge ribarskog broda</t>
  </si>
  <si>
    <t>Usluge istraživačkog broda</t>
  </si>
  <si>
    <t>Usluge sidrenja</t>
  </si>
  <si>
    <t>Usluge tegljenja i guranja brodova</t>
  </si>
  <si>
    <t>Usluge tegljenja brodova</t>
  </si>
  <si>
    <t>Usluge guranja brodova</t>
  </si>
  <si>
    <t>Pomoćne usluge u avio-prevozu</t>
  </si>
  <si>
    <t>Usluge upravljanja aerodromima</t>
  </si>
  <si>
    <t>Usluge koordinacije slotova na aerodromima</t>
  </si>
  <si>
    <t>Usluge kontrole letenja</t>
  </si>
  <si>
    <t>Usluge punjenja vazduhoplova gorivom</t>
  </si>
  <si>
    <t>Hangarske usluge</t>
  </si>
  <si>
    <t>Poštanske i telekomunikacione usluge</t>
  </si>
  <si>
    <t>Poštanske i kurirske usluge</t>
  </si>
  <si>
    <t>Poštanske usluge</t>
  </si>
  <si>
    <t>Poštanske usluge u vezi sa dnevnom štampom i časopisima</t>
  </si>
  <si>
    <t>Poštanske usluge u vezi sa pismima</t>
  </si>
  <si>
    <t>Poštanske usluge u vezi sa paketima</t>
  </si>
  <si>
    <t>Poštanske šalterske usluge</t>
  </si>
  <si>
    <t>Iznajmljivanje poštanskih sandučića</t>
  </si>
  <si>
    <t>Post restant usluge</t>
  </si>
  <si>
    <t>Kurirske usluge</t>
  </si>
  <si>
    <t>Multimodalne kurirske usluge</t>
  </si>
  <si>
    <t>Usluge dostave pošte</t>
  </si>
  <si>
    <t>Usluge dostave paketa</t>
  </si>
  <si>
    <t>Unutrašnje kancelarijske poštanske i dostavljačke usluge</t>
  </si>
  <si>
    <t>Telekomunikacione usluge</t>
  </si>
  <si>
    <t>Telefonske usluge i usluge prenosa podataka</t>
  </si>
  <si>
    <t>Usluge javne telefonije</t>
  </si>
  <si>
    <t>Usluge lokalne telefonije</t>
  </si>
  <si>
    <t>Usluge međugradske i međunarodne telefonije</t>
  </si>
  <si>
    <t>Usluge mobilne telefonije</t>
  </si>
  <si>
    <t>Usluge kratkih poruka (SMS)</t>
  </si>
  <si>
    <t>Poboljšane usluge razmene poruka (EMS)</t>
  </si>
  <si>
    <t>Usluge multimedijalnih poruka (MMS)</t>
  </si>
  <si>
    <t>Usluge bežičnog aplikacijskog protokola (WAP)</t>
  </si>
  <si>
    <t>Opšte paketne radio usluge (GPRS)</t>
  </si>
  <si>
    <t>Usluge poboljšanih podataka za razvoj GSM (EDGE)</t>
  </si>
  <si>
    <t>Univerzalne usluge sistema mobilne telefonije (UMTS)</t>
  </si>
  <si>
    <t>Pružanje usluga pretplatničke telefonije</t>
  </si>
  <si>
    <t>Pružanje usluga unapred plaćenih telefonskih kartica</t>
  </si>
  <si>
    <t>Usluge zajedničkih poslovnih telefonskih mreža</t>
  </si>
  <si>
    <t>Usluge posebnih poslovnih telefonskih mreža</t>
  </si>
  <si>
    <t>Usluge iznajmljivanja satelitske veze</t>
  </si>
  <si>
    <t>Usluge telefonske centrale</t>
  </si>
  <si>
    <t>Zakup komunikacionih zemaljskih vodova</t>
  </si>
  <si>
    <t>Usluge IP telefonije</t>
  </si>
  <si>
    <t>Usluge elektronskih poruka i informacija</t>
  </si>
  <si>
    <t>Usluge elektronskih poruka</t>
  </si>
  <si>
    <t>Usluge elektronske razmene podataka</t>
  </si>
  <si>
    <t>Usluge elektronske pošte</t>
  </si>
  <si>
    <t>Usluge teleksa</t>
  </si>
  <si>
    <t>Telegrafske usluge</t>
  </si>
  <si>
    <t>Usluge elektronskih informacija</t>
  </si>
  <si>
    <t>Informacione usluge sa dodatom vrednošću</t>
  </si>
  <si>
    <t>Usluge teleteksta</t>
  </si>
  <si>
    <t>Telekomunikacione usluge, izuzev usluga telefonije i prenosa podataka</t>
  </si>
  <si>
    <t>Usluge mrežnog povezivanja</t>
  </si>
  <si>
    <t>Usluge rada na daljinu</t>
  </si>
  <si>
    <t>Usluge pejdžinga</t>
  </si>
  <si>
    <t>Usluge telekonferencije</t>
  </si>
  <si>
    <t>Telekomunikacione usluge vazduh - zemlja</t>
  </si>
  <si>
    <t>Telematske usluge</t>
  </si>
  <si>
    <t>Integrisane telekomunikacione usluge</t>
  </si>
  <si>
    <t>Usluge prenosa radijskih i televizijskih emisija</t>
  </si>
  <si>
    <t>Usluge prenosa televizijskih emisija</t>
  </si>
  <si>
    <t>Usluge prenosa radijskih emisija</t>
  </si>
  <si>
    <t>Komunalne usluge</t>
  </si>
  <si>
    <t>Distribucija vode i povezane usluge</t>
  </si>
  <si>
    <t>Distribucija vode</t>
  </si>
  <si>
    <t>Distribucija pitke vode</t>
  </si>
  <si>
    <t>Upravljanje postrojenjima za prečišćavanje vode</t>
  </si>
  <si>
    <t>Usluge demineralizacije vode</t>
  </si>
  <si>
    <t>Usluge desalinizacije vode</t>
  </si>
  <si>
    <t>Usluge omekšavanja vode</t>
  </si>
  <si>
    <t>Upravljanje vodosnabdevanjem</t>
  </si>
  <si>
    <t>Distribucija gasa i povezane usluge</t>
  </si>
  <si>
    <t>Distribucija gasa</t>
  </si>
  <si>
    <t>Distribucija električne energije i povezane usluge</t>
  </si>
  <si>
    <t>Distribucija električne energije</t>
  </si>
  <si>
    <t>Upravljanje električnim instalacijama</t>
  </si>
  <si>
    <t>Ostali izvori snabdevanja i distribucije energije</t>
  </si>
  <si>
    <t>Upravljanje elektranama</t>
  </si>
  <si>
    <t>Očitavanje brojila</t>
  </si>
  <si>
    <t>Finansijske usluge i usluge osiguranja</t>
  </si>
  <si>
    <t>Bankarske i investicione usluge</t>
  </si>
  <si>
    <t>Bankarske usluge</t>
  </si>
  <si>
    <t>Usluge centralne banke</t>
  </si>
  <si>
    <t>Usluge depozita</t>
  </si>
  <si>
    <t>Usluge odobravanja kredita</t>
  </si>
  <si>
    <t>Usluge odobravanja mikro kredita</t>
  </si>
  <si>
    <t>Usluge finansijskog lizinga</t>
  </si>
  <si>
    <t>Usluge međunarodnog platnog prometa</t>
  </si>
  <si>
    <t>Usluge investicionog bankarstva i povezane usluge</t>
  </si>
  <si>
    <t>Usluge pripajanja i kupovine preduzeća</t>
  </si>
  <si>
    <t>Usluge korporativnih finansija i ulaganja kapitala</t>
  </si>
  <si>
    <t>Usluge posredovanja i srodne usluge u poslovanju hartijama od vrednosti i robnim derivatima</t>
  </si>
  <si>
    <t>Usluge posredovanja u poslovanju hartijama od vrednosti</t>
  </si>
  <si>
    <t>Usluge penzionih ulaganja</t>
  </si>
  <si>
    <t>Usluge posredovanja u trgovini robnim derivatima</t>
  </si>
  <si>
    <t>Usluge obrade i kliringa</t>
  </si>
  <si>
    <t>Usluge upravljanja portfoliom</t>
  </si>
  <si>
    <t>Usluge upravljanja penzionim fondom</t>
  </si>
  <si>
    <t>Usluge upravljanja finansijskim tržištima</t>
  </si>
  <si>
    <t>Usluge poslovanja na finansijskom tržištu</t>
  </si>
  <si>
    <t>Usluge maloprodaje na elektronskom tržištu</t>
  </si>
  <si>
    <t>Regulatorne usluge na elektronskom tržištu</t>
  </si>
  <si>
    <t>Fiducijarni i depozitni poslovi</t>
  </si>
  <si>
    <t>Fiducijarni poslovi</t>
  </si>
  <si>
    <t>Kastodi usluge</t>
  </si>
  <si>
    <t>Usluge finansijskog savetovanja, obrade finansijskih transakcija i kliringa</t>
  </si>
  <si>
    <t>Usluge finansijskog savetovanja</t>
  </si>
  <si>
    <t>Usluge obrade finansijskih transakcija i kliringa</t>
  </si>
  <si>
    <t>Usluge menjačkih poslova</t>
  </si>
  <si>
    <t>Usluge posredovanja kod zajma</t>
  </si>
  <si>
    <t>Usluge osiguranja i penzijske usluge</t>
  </si>
  <si>
    <t>Usluge osiguranja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od pravne odgovornosti i osiguranja od svih rizika</t>
  </si>
  <si>
    <t>Usluge osiguranja od troškova pravne zaštite</t>
  </si>
  <si>
    <t>Usluge osiguranja od svih rizika ugovarača</t>
  </si>
  <si>
    <t>Osiguranje robe u prevozu i usluge osiguranja u prevozu</t>
  </si>
  <si>
    <t>Usluge osiguranja u prevozu</t>
  </si>
  <si>
    <t>Usluge osiguranja motornih vozila</t>
  </si>
  <si>
    <t>Usluge osiguranja u pomorskom, vazdušnom i ostalom prevozu</t>
  </si>
  <si>
    <t>Usluge železničkog osiguranja</t>
  </si>
  <si>
    <t>Usluge osiguranja vazduhoplova</t>
  </si>
  <si>
    <t>Usluge osiguranja plovila</t>
  </si>
  <si>
    <t>Usluge osiguranja robe u prevozu</t>
  </si>
  <si>
    <t>Usluge osiguranja od štete ili gubitka</t>
  </si>
  <si>
    <t>Usluge osiguranja od požara</t>
  </si>
  <si>
    <t>Usluge osiguranja imovine</t>
  </si>
  <si>
    <t>Usluge osiguranja od vremenskih nepogoda i finansijskog gubitka</t>
  </si>
  <si>
    <t>Usluge osiguranja od vremenskih nepogoda</t>
  </si>
  <si>
    <t>Usluge osiguranja od finansijskog gubitka</t>
  </si>
  <si>
    <t>Usluge osiguranja od novčanih gubitaka</t>
  </si>
  <si>
    <t>Usluge osiguranja od odgovornosti</t>
  </si>
  <si>
    <t>Usluge osiguranja od odgovornosti za motorna vozila</t>
  </si>
  <si>
    <t>Usluge osiguranja od odgovornosti za vazduhoplove</t>
  </si>
  <si>
    <t>Usluge osiguranja od odgovornosti za plovila</t>
  </si>
  <si>
    <t>Usluge osiguranja od opšte odgovornosti</t>
  </si>
  <si>
    <t>Usluge osiguranja od profesionalne odgovornosti</t>
  </si>
  <si>
    <t>Usluge osiguranja od kredita i jemstva</t>
  </si>
  <si>
    <t>Usluge osiguranja od kredita</t>
  </si>
  <si>
    <t>Usluge osiguranja od jemstva</t>
  </si>
  <si>
    <t>Usluge osiguranja od upravljanja rizicima</t>
  </si>
  <si>
    <t>Usluge posredovanja i zastupanja u osiguranju</t>
  </si>
  <si>
    <t>Usluge posredovanja u osiguranju</t>
  </si>
  <si>
    <t>Usluge zastupanja u osiguranju</t>
  </si>
  <si>
    <t>Usluge usaglašavanja potraživanja po osnovu osiguranja</t>
  </si>
  <si>
    <t>Usluge u osiguranju: tehničke, pomoćne, likvidacija štete, procene šteta, aktuarske i usluge u vezi sa ostacima oštećenih osiguranih stvari</t>
  </si>
  <si>
    <t>Usluge osiguranja naftnih ili gasnih platformi</t>
  </si>
  <si>
    <t>Tehničke usluge u osiguranju</t>
  </si>
  <si>
    <t>Pomoćne usluge u osiguranju</t>
  </si>
  <si>
    <t>Usluge savetovanja u osiguranju</t>
  </si>
  <si>
    <t>Usluge likvidacije štete</t>
  </si>
  <si>
    <t>Usluge procene štete</t>
  </si>
  <si>
    <t>Aktuarske usluge u osiguranju</t>
  </si>
  <si>
    <t>Usluge u vezi sa ostacima oštećenih osiguranih stvari</t>
  </si>
  <si>
    <t>Penzione usluge</t>
  </si>
  <si>
    <t>Individualne penzione usluge</t>
  </si>
  <si>
    <t>Grupne penzione usluge</t>
  </si>
  <si>
    <t>Savetodavne usluge u vezi sa penzionim fondovima</t>
  </si>
  <si>
    <t>Usluge trezora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poslovanja nekretninama sa vlastitom imovinom</t>
  </si>
  <si>
    <t>Usluge razvoja projekata nekretnina</t>
  </si>
  <si>
    <t>Usluge razvoja projekata stambenih nekretnina</t>
  </si>
  <si>
    <t>Usluge razvoja projekata drugih nekretnina osim stambenih</t>
  </si>
  <si>
    <t>Kupovina i prodaja nekretnina</t>
  </si>
  <si>
    <t>Usluge kupovine ili prodaje zgrada</t>
  </si>
  <si>
    <t>Usluge prodaje zgrada</t>
  </si>
  <si>
    <t>Usluge kupovine zgrada</t>
  </si>
  <si>
    <t>Usluge prodaje ili kupovine zemljišta</t>
  </si>
  <si>
    <t>Usluge prodaje zemljišta</t>
  </si>
  <si>
    <t>Usluge prodaje neizgrađenog zemljišta</t>
  </si>
  <si>
    <t>Usluge kupovine zemljišta</t>
  </si>
  <si>
    <t>Usluge kupovine neizgrađenog zemljišta</t>
  </si>
  <si>
    <t>Prodaja nekretnina</t>
  </si>
  <si>
    <t>Prodaja stambenih nekretnina</t>
  </si>
  <si>
    <t>Prodaja drugih nekretnina osim stambenih</t>
  </si>
  <si>
    <t>Usluge iznajmljivanja vlastite imovine</t>
  </si>
  <si>
    <t>Usluge davanja vlastite imovine u zakup ili na lizing</t>
  </si>
  <si>
    <t>Usluge davanja stambenih nekretnina u zakup ili na lizing</t>
  </si>
  <si>
    <t>Usluge davanja drugih nekretnina osim stambenih u zakup ili na lizing</t>
  </si>
  <si>
    <t>Agencijske usluge u poslovanju nekretninama po osnovu provizije ili po osnovu ugovora</t>
  </si>
  <si>
    <t>Usluge davanja u zakup ili prodaje zgrade</t>
  </si>
  <si>
    <t>Usluge davanja u zakup ili prodaje stambene zgrade</t>
  </si>
  <si>
    <t>Usluge davanja u zakup ili prodaje zemljišta</t>
  </si>
  <si>
    <t>Usluge davanja u zakup zemljišta</t>
  </si>
  <si>
    <t>Usluge davanja u zakup ili prodaje neizgrađenog zemljišta</t>
  </si>
  <si>
    <t>Usluge u poslovanju nekretninama po osnovu provizije ili po osnovu ugovora</t>
  </si>
  <si>
    <t>Usluge poslovanja stambenim nekretninama</t>
  </si>
  <si>
    <t>Usluge upravljanja institucijama</t>
  </si>
  <si>
    <t>Usluge poslovanja drugim nekretninama osim stambenih</t>
  </si>
  <si>
    <t>Usluge upravljanja zemljištem</t>
  </si>
  <si>
    <t>Usluge upravljanja poslovnom imovinom</t>
  </si>
  <si>
    <t>Usluge u vezi sa industrijskom imovinom</t>
  </si>
  <si>
    <t>Smeštajne usluge</t>
  </si>
  <si>
    <t>Usluge vremenski ograničenog korišćenja imovine (tajm šering)</t>
  </si>
  <si>
    <t>Arhitektonske, građevinske, inženjerske i inspekcijske usluge</t>
  </si>
  <si>
    <t>Arhitektonske i srodne usluge</t>
  </si>
  <si>
    <t>Usluge savetovanja u oblasti arhitekture</t>
  </si>
  <si>
    <t>Usluge projektovanja u arhitekturi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Organizacija arhitektonskih konkursa za nacrte</t>
  </si>
  <si>
    <t>Arhitektonske, inženjerske usluge i usluge planiranja</t>
  </si>
  <si>
    <t>Studije izvodljivosti, savetodavne usluge, analiza</t>
  </si>
  <si>
    <t>Izrada projekata i nacrta, procena troškova</t>
  </si>
  <si>
    <t>Izrada nacrta planova (sistemi i integracija)</t>
  </si>
  <si>
    <t>Proračun troškova, praćenje troškova</t>
  </si>
  <si>
    <t>Nacrti za odobrenje, radni crteži i specifikacije</t>
  </si>
  <si>
    <t>Određivanje i navođenje količina u građevinarstvu</t>
  </si>
  <si>
    <t>Nadzor građevinskih radova</t>
  </si>
  <si>
    <t>Nadzor projekata i dokumentacije (projektantski nadzor)</t>
  </si>
  <si>
    <t>Arhitektonske, tehničke i geodetske usluge</t>
  </si>
  <si>
    <t>Arhitektonske usluge i usluge premera zgrade</t>
  </si>
  <si>
    <t>Tehničke usluge</t>
  </si>
  <si>
    <t>Savetodavne tehničke usluge i savetodavne usluge u građevinarstvu</t>
  </si>
  <si>
    <t>Savetodavne usluge u oblasti niskogradnje</t>
  </si>
  <si>
    <t>Prateće usluge u oblasti niskogradnje</t>
  </si>
  <si>
    <t>Savetodavne usluge u oblasti transportnih sistema</t>
  </si>
  <si>
    <t>Savetodavne usluge u vezi sa autoputevima</t>
  </si>
  <si>
    <t>Tehničke usluge u vezi sa autoputevima</t>
  </si>
  <si>
    <t>Tehničke usluge u vezi sa železnicom</t>
  </si>
  <si>
    <t>Tehničke usluge u vezi sa aerodromom</t>
  </si>
  <si>
    <t>Savetodavne usluge u oblasti infrastrukturnih radova</t>
  </si>
  <si>
    <t>Savetodavne usluge u oblasti visokogradnje</t>
  </si>
  <si>
    <t>Savetodavne usluge u oblasti zaštite životne sredine</t>
  </si>
  <si>
    <t>Savetodavne usluge u oblasti kontrole buke</t>
  </si>
  <si>
    <t>Savetodavne usluge u oblasti zvučne izolacije i prostorne akustike</t>
  </si>
  <si>
    <t>Procena uticaja na životnu sredinu u građevinarstvu</t>
  </si>
  <si>
    <t>Procena rizika ili opasnosti u građevinarstvu</t>
  </si>
  <si>
    <t>Standardi životne sredine u građevinarstvu</t>
  </si>
  <si>
    <t>Analiza pokazatelja životne sredine u građevinarstvu</t>
  </si>
  <si>
    <t>Usluge procene uticaja na životnu sredinu u građevinarstvu (EIA)</t>
  </si>
  <si>
    <t>Praćenje životne sredine u građevinarstvu</t>
  </si>
  <si>
    <t>Usluge u oblasti energetike i srodne usluge</t>
  </si>
  <si>
    <t>Usluge u oblasti električne energije</t>
  </si>
  <si>
    <t>Usluge u vezi sa upravljanjem energijom</t>
  </si>
  <si>
    <t>Savetodavne usluge u vezi sa energetskom efikasnošću</t>
  </si>
  <si>
    <t>Usluge u oblasti tehnike grejanja zgrada</t>
  </si>
  <si>
    <t>Usluge izgradnje zgrade</t>
  </si>
  <si>
    <t>Savetodavne usluge u vezi sa građevinskim materijalima</t>
  </si>
  <si>
    <t>Savetodavne usluge u vezi sa izgradnjom</t>
  </si>
  <si>
    <t>Savetodavne usluge u vezi sa opremanjem zgrada</t>
  </si>
  <si>
    <t>Usluge premera zgrada</t>
  </si>
  <si>
    <t>Usluge inspekcijskog pregleda zgrada</t>
  </si>
  <si>
    <t>Inspekcijski pregled sistema za ventilaciju</t>
  </si>
  <si>
    <t>Savetodavne usluge u oblasti telekomunikacija</t>
  </si>
  <si>
    <t>Savetodavne usluge u vezi sa zaštitom od opasnosti i kontrolom opasnosti</t>
  </si>
  <si>
    <t>Savetodavne usluge u vezi sa zaštitom od požara i eksplozije i nadzorom nad njima</t>
  </si>
  <si>
    <t>Usluge u oblasti zdravstva i bezbednosti</t>
  </si>
  <si>
    <t>Savetodavne usluge u oblasti zdravstva i bezbednosti</t>
  </si>
  <si>
    <t>Tehničke savetodavne usluge</t>
  </si>
  <si>
    <t>Tehničke usluge u vezi sa veštačkim i prirodnim osvetljenjem u zgradi</t>
  </si>
  <si>
    <t>Usluge veštačenja</t>
  </si>
  <si>
    <t>Usluge tehničkog projektovanja</t>
  </si>
  <si>
    <t>Usluge tehničkog projektovanja mehaničkih i električnih instalacije zgrada</t>
  </si>
  <si>
    <t>Usluge u oblasti ekonomike građenja</t>
  </si>
  <si>
    <t>Usluge u vezi sa projektovanjem sistema grejanja</t>
  </si>
  <si>
    <t>Savetodavne usluge za vodovodne instalacije</t>
  </si>
  <si>
    <t>Savetodavne usluge za ventilaciju</t>
  </si>
  <si>
    <t>Usluge tehničkog projektovanja u građevinarstvu za niskogradnju</t>
  </si>
  <si>
    <t>Usluge proračuna količine u niskogradnji</t>
  </si>
  <si>
    <t>Usluge projektovanja cevovoda</t>
  </si>
  <si>
    <t>Usluge projektovanja mostova</t>
  </si>
  <si>
    <t>Usluge projektovanja brana</t>
  </si>
  <si>
    <t>Usluge tehničkog projektovanja saobraćajnih uređaja</t>
  </si>
  <si>
    <t>Usluge tehničkog projektovanja za industrijske procese i proizvodnju</t>
  </si>
  <si>
    <t>Usluge projektovanja elektroenergetskih sistema</t>
  </si>
  <si>
    <t>Usluge tehničkog projektovanja pogona</t>
  </si>
  <si>
    <t>Usluge izrade troškovnika</t>
  </si>
  <si>
    <t>Usluge projektovanja temelja</t>
  </si>
  <si>
    <t>Pomoćne usluge u građevinarstvu</t>
  </si>
  <si>
    <t>Usluge projektovanja nosećih konstrukcija</t>
  </si>
  <si>
    <t>Usluge provere projekata nosećih konstrukcija</t>
  </si>
  <si>
    <t>Razne inženjerske usluge</t>
  </si>
  <si>
    <t>Inženjerske usluge u oblasti tečnosti za bušenje</t>
  </si>
  <si>
    <t>Geotehničke inženjerske usluge</t>
  </si>
  <si>
    <t>Mehaničke inženjerske usluge</t>
  </si>
  <si>
    <t>Mehaničke i elektrotehničke inženjerske usluge</t>
  </si>
  <si>
    <t>Tehničke studije</t>
  </si>
  <si>
    <t>Usluge tehničke podrške</t>
  </si>
  <si>
    <t>Usluge u oblasti zaštite od korozije</t>
  </si>
  <si>
    <t>Usluge integrisanih inženjerskih usluga</t>
  </si>
  <si>
    <t>Naučne i tehničke inženjerske usluge</t>
  </si>
  <si>
    <t>Geološke, geofizičke i druge naučne istraživačke usluge</t>
  </si>
  <si>
    <t>Usluge pripreme i analize uzorka izvađenog geološkim bušenjem</t>
  </si>
  <si>
    <t>Savetodavne usluge u oblasti geologije i geofizike</t>
  </si>
  <si>
    <t>Savetodavne usluge u oblasti geofizike</t>
  </si>
  <si>
    <t>Savetodavne usluge u oblasti geologije</t>
  </si>
  <si>
    <t>Usluge mikropaleontološke analize</t>
  </si>
  <si>
    <t>Usluge petrofizičkog tumačenja</t>
  </si>
  <si>
    <t>Usluge ispitivanja tla</t>
  </si>
  <si>
    <t>Usluge prognoze vremena</t>
  </si>
  <si>
    <t>Meteorološke usluge</t>
  </si>
  <si>
    <t>Usluge u klimatologiji</t>
  </si>
  <si>
    <t>Hidro-meteorološke usluge</t>
  </si>
  <si>
    <t>Naučno istraživačke usluge</t>
  </si>
  <si>
    <t>Geofizičke istraživačke usluge</t>
  </si>
  <si>
    <t>Geofizička ispitivanja arheoloških nalazišta</t>
  </si>
  <si>
    <t>Geološke istraživačke usluge</t>
  </si>
  <si>
    <t>Topografske usluge i pronalaženje podzemnih voda</t>
  </si>
  <si>
    <t>Topografske usluge</t>
  </si>
  <si>
    <t>Topografska ispitivanja arheoloških nalazišta</t>
  </si>
  <si>
    <t>Usluge pronalaženja podzemnih voda</t>
  </si>
  <si>
    <t>Geološke, okeanografske i hidrološke usluge</t>
  </si>
  <si>
    <t>Geološke usluge</t>
  </si>
  <si>
    <t>Foto-geološke usluge</t>
  </si>
  <si>
    <t>Usluge stratigrafske geologije</t>
  </si>
  <si>
    <t>Usluge geološkog istraživanja</t>
  </si>
  <si>
    <t>Arheološke usluge</t>
  </si>
  <si>
    <t>Okeanografske i hidrološke usluge</t>
  </si>
  <si>
    <t>Usluge okeanografije rečnih ušća tipa estuara</t>
  </si>
  <si>
    <t>Usluge fizičke okeanografije</t>
  </si>
  <si>
    <t>Usluge batimetričkih ispitivanja</t>
  </si>
  <si>
    <t>Usluge podvodnog istraživanja</t>
  </si>
  <si>
    <t>Usluge podzemnog istraživanja</t>
  </si>
  <si>
    <t>Usluge u oblasti seizmologije</t>
  </si>
  <si>
    <t>Usluge seizmološkog merenja</t>
  </si>
  <si>
    <t>Usluge dobijanja seizmoloških podataka</t>
  </si>
  <si>
    <t>Usluge prikupljanja seizmoloških podataka</t>
  </si>
  <si>
    <t>Usluge obrade seizmoloških podataka</t>
  </si>
  <si>
    <t>Usluge magnetometrijskog ispitivanja</t>
  </si>
  <si>
    <t>Usluge ispitivanja površine</t>
  </si>
  <si>
    <t>Usluge hidrografskog ispitivanja</t>
  </si>
  <si>
    <t>Usluge dimenzionog snimanja terena</t>
  </si>
  <si>
    <t>Kartografske usluge</t>
  </si>
  <si>
    <t>Usluge izrade digitalnih geografskih karti</t>
  </si>
  <si>
    <t>Usluge aerofoto karti</t>
  </si>
  <si>
    <t>Usluge katastarskog premera</t>
  </si>
  <si>
    <t>Hidrografske usluge</t>
  </si>
  <si>
    <t>Usluge pomorskih merenja</t>
  </si>
  <si>
    <t>Usluge izrade zvaničnih geografskih karti</t>
  </si>
  <si>
    <t>Fotogrametrijske usluge</t>
  </si>
  <si>
    <t>Katastarski premer</t>
  </si>
  <si>
    <t>Usluge tehničkog nadzora</t>
  </si>
  <si>
    <t>Usluge tehničke pomoći</t>
  </si>
  <si>
    <t>Usluge tehničkog planiranja</t>
  </si>
  <si>
    <t>Usluge prostornog planiranja i pejzažne arhitekture</t>
  </si>
  <si>
    <t>Usluge prostornog planiranja</t>
  </si>
  <si>
    <t>Usluge pejzažne arhitekture</t>
  </si>
  <si>
    <t>Usluge pejzažnog uređenja bašti i vrtova</t>
  </si>
  <si>
    <t>Usluge u vezi sa građevinarstvom</t>
  </si>
  <si>
    <t>Usluge ispitivanja terena</t>
  </si>
  <si>
    <t>Usluge građevinskog nadzora</t>
  </si>
  <si>
    <t>Usluge nadzora na gradilištu</t>
  </si>
  <si>
    <t>Savetodavne usluge u građevinarstvu</t>
  </si>
  <si>
    <t>Usluge vođenja izgradnje</t>
  </si>
  <si>
    <t>Usluge vođenja projekata u građevinarstvu</t>
  </si>
  <si>
    <t>Kovačke usluge</t>
  </si>
  <si>
    <t>Usluge tehničkog ispitivanja, analize i konsaltinga</t>
  </si>
  <si>
    <t>Usluge ispitivanja i analize sastava i čistoće</t>
  </si>
  <si>
    <t>Usluge analize</t>
  </si>
  <si>
    <t>Usluge tehničke analize ili konsaltinga</t>
  </si>
  <si>
    <t>Usluge tehničkog nadzora i ispitivanja</t>
  </si>
  <si>
    <t>Usluge inspekcije mašina</t>
  </si>
  <si>
    <t>Usluge tehničkog pregleda vozila</t>
  </si>
  <si>
    <t>Usluge tehničkog pregleda zgrada</t>
  </si>
  <si>
    <t>Usluge tehničkog pregleda građevinskih konstrukcija</t>
  </si>
  <si>
    <t>Usluge nadzora pomorske bezbednosti</t>
  </si>
  <si>
    <t>Usluge ispitivanja curenja</t>
  </si>
  <si>
    <t>Usluge kontrole protoka</t>
  </si>
  <si>
    <t>Usluge inspekcijskog pregleda mostova</t>
  </si>
  <si>
    <t>Usluge inspekcijskog pregleda brana</t>
  </si>
  <si>
    <t>Usluge inspekcijskog pregleda železničkih šina</t>
  </si>
  <si>
    <t>Usluge inspekcijskog pregleda puteva</t>
  </si>
  <si>
    <t>Usluge inspekcijskog pregleda uzletno-sletnih staza</t>
  </si>
  <si>
    <t>Usluge tehničkih ispitivanja</t>
  </si>
  <si>
    <t>Usluge ispitivanja ventila</t>
  </si>
  <si>
    <t>Usluge neinvanzivnog ispitivanja</t>
  </si>
  <si>
    <t>Usluge praćenja i nadzora</t>
  </si>
  <si>
    <t>Usluge industrijske inspekcije</t>
  </si>
  <si>
    <t>Usluge industrijske kontrole kvaliteta</t>
  </si>
  <si>
    <t>Savetodavne usluge za vodosnabdevanje i otpadne vode</t>
  </si>
  <si>
    <t>Laboratorijske usluge</t>
  </si>
  <si>
    <t>Usluge informacione tehnologije: savetodavne usluge, izrada aplikacija, internet i podrška</t>
  </si>
  <si>
    <t>Savetodavne usluge u vezi sa hardverom</t>
  </si>
  <si>
    <t>Savetodavne usluge u vezi sa izborom hardvera</t>
  </si>
  <si>
    <t>Savetodavne usluge u vezi sa oporavkom hardvera posle kvara</t>
  </si>
  <si>
    <t>Savetodavne usluge u vezi sa planiranjem smeštaja računara</t>
  </si>
  <si>
    <t>Savetodavne usluge u vezi sa ispitivanjem kod preuzimanja računarskog hardvera</t>
  </si>
  <si>
    <t>Savetodavne usluge u oblasti računarske revizije i hardverske savetodavne usluge</t>
  </si>
  <si>
    <t>Usluge programiranja i savetodavne usluge</t>
  </si>
  <si>
    <t>Usluge programiranja softverskih paket proizvoda</t>
  </si>
  <si>
    <t>Usluge programiranja sistemskog i korisničkog softvera</t>
  </si>
  <si>
    <t>Usluge programiranja aplikacijskog softvera</t>
  </si>
  <si>
    <t>Usluge izrade industrijskog softvera</t>
  </si>
  <si>
    <t>Usluge izrade softvera za prodajno mesto (POS)</t>
  </si>
  <si>
    <t>Usluge izrade softvera za kontrolu leta</t>
  </si>
  <si>
    <t>Usluge izrade softvera za kontrolu vazdušnog saobraćaja</t>
  </si>
  <si>
    <t>Usluge izrade softvera za zemaljsku podršku i testiranje leta</t>
  </si>
  <si>
    <t>Usluge izrade softvera za zemaljsku podršku</t>
  </si>
  <si>
    <t>Usluge izrade softvera za testiranje letenja</t>
  </si>
  <si>
    <t>Usluge izrade softvera za kontrolu železničkog saobraćaja</t>
  </si>
  <si>
    <t>Usluge izrade softvera za nadzor u industriji</t>
  </si>
  <si>
    <t>Usluge izrade softvera za biblioteke</t>
  </si>
  <si>
    <t>Usluge izrade softvera za prilagođavanje</t>
  </si>
  <si>
    <t>Usluge razvoja medicinskog softvera</t>
  </si>
  <si>
    <t>Usluge izrade softvera za obrazovanje</t>
  </si>
  <si>
    <t>Usluge izrade softvera za umrežavanje, internet i intranet</t>
  </si>
  <si>
    <t>Usluge izrade softvera za umrežavanje</t>
  </si>
  <si>
    <t>Usluge izrade softvera za međupovezivanje aplikacijskih platformi</t>
  </si>
  <si>
    <t>Usluge izrade softvera za optičke disk (džuboks) servere</t>
  </si>
  <si>
    <t>Usluge izrade softvera za proširenje operativnog sistema</t>
  </si>
  <si>
    <t>Usluge izrade softvera za mrežni operativni sistem</t>
  </si>
  <si>
    <t>Usluge izrade softvera za razvoj umrežavanja</t>
  </si>
  <si>
    <t>Usluge izrade softvera za terminalsku emulaciju mrežne povezanosti</t>
  </si>
  <si>
    <t>Usluge izrade softvera za obradu transakcija</t>
  </si>
  <si>
    <t>Usluge izrade softvera za upravljanje dozvolama (licencama)</t>
  </si>
  <si>
    <t>Usluge izrade softvera za razna umrežavanja</t>
  </si>
  <si>
    <t>Usluge izrade softvera za internet i intranet</t>
  </si>
  <si>
    <t>Usluge izrade softvera za pretraživanje interneta</t>
  </si>
  <si>
    <t>Usluge izrade softvera za internet servere</t>
  </si>
  <si>
    <t>Usluge izrade softvera za elektronsku poštu</t>
  </si>
  <si>
    <t>Usluge izrade softvera za uređivanje internet stranica</t>
  </si>
  <si>
    <t>Usluge izrade softvera za izradu dokumenta, crtanje, slikovni prikaz, vremensko planiranje i produktivnost</t>
  </si>
  <si>
    <t>Usluge izrade softvera za izradu dokumenta</t>
  </si>
  <si>
    <t>Usluge izrade softvera za upravljanje dokumentima</t>
  </si>
  <si>
    <t>Usluge izrade softvera za elektronsko izdavaštvo</t>
  </si>
  <si>
    <t>Usluge izrade softvera za optičko prepoznavanje znakova (OCR)</t>
  </si>
  <si>
    <t>Usluge izrade softvera za prepoznavanje glasa</t>
  </si>
  <si>
    <t>Usluge izrade softvera za stono izdavaštvo</t>
  </si>
  <si>
    <t>Usluge izrade softvera za prezentacije</t>
  </si>
  <si>
    <t>Usluge izrade softvera za obradu teksta</t>
  </si>
  <si>
    <t>Usluge izrade softvera za skenere</t>
  </si>
  <si>
    <t>Usluge izrade softvera za crtanje i slikovni prikaz</t>
  </si>
  <si>
    <t>Usluge izrade softvera za projektovanje pomoću računara (CAD)</t>
  </si>
  <si>
    <t>Usluge razvoja grafičkog softvera</t>
  </si>
  <si>
    <t>Usluge izrade softvera za proizvodnju pomoću računara (CAM)</t>
  </si>
  <si>
    <t>Usluge izrade softvera za grafikone</t>
  </si>
  <si>
    <t>Usluge izrade softvera za pravljenje obrazaca</t>
  </si>
  <si>
    <t>Usluge izrade softvera za izradu karata</t>
  </si>
  <si>
    <t>Usluge izrade softvera za crtanje i slikanje</t>
  </si>
  <si>
    <t>Usluge izrade softvera za obradu slike</t>
  </si>
  <si>
    <t>Usluge izrade softvera za vremensko planiranje i produktivnost</t>
  </si>
  <si>
    <t>Usluge izrade softvera za vođenje projekata</t>
  </si>
  <si>
    <t>Usluge izrade softvera za vremensko planiranje</t>
  </si>
  <si>
    <t>Usluge izrade softvera za vođenje kontakata</t>
  </si>
  <si>
    <t>Usluge izrade softvera za poslovne transakcije i lične poslove</t>
  </si>
  <si>
    <t>Usluge izrade softvera za vođenje investicija i pripremu poreske prijave</t>
  </si>
  <si>
    <t>Usluge izrade softvera za vođenje investicija</t>
  </si>
  <si>
    <t>Usluge izrade softvera za pripremu poreske prijave</t>
  </si>
  <si>
    <t>Usluge izrade softvera za upravljanje objektima i paketa usluga izrade softvera</t>
  </si>
  <si>
    <t>Usluge izrade softvera za upravljanje objektima</t>
  </si>
  <si>
    <t>Paket usluga izrade softvera</t>
  </si>
  <si>
    <t>Usluge izrade softvera za vođenje inventara</t>
  </si>
  <si>
    <t>Usluge izrade softvera za finansijsku analizu i računovodstvo</t>
  </si>
  <si>
    <t>Usluge izrade softvera za finansijsku analizu</t>
  </si>
  <si>
    <t>Usluge izrade softvera za finansijske sisteme</t>
  </si>
  <si>
    <t>Usluge izrade softvera za računovodstvo</t>
  </si>
  <si>
    <t>Usluge izrade softvera za odnose sa klijentima</t>
  </si>
  <si>
    <t>Usluge izrade softvera za obračun vremena ili za ljudske resurse</t>
  </si>
  <si>
    <t>Usluge izrade softvera za planiranje resursa preduzeća</t>
  </si>
  <si>
    <t>Usluge izrade analitičkog, naučnog, matematičkog ili prognostičkog softvera</t>
  </si>
  <si>
    <t>Usluge izrade analitičkog ili naučnog softvera</t>
  </si>
  <si>
    <t>Usluge izrade matematičkog ili prognostičkog softvera</t>
  </si>
  <si>
    <t>Usluge izrade statističkog softvera</t>
  </si>
  <si>
    <t>Usluge izrade softvera za aukcije</t>
  </si>
  <si>
    <t>Usluge izrade softvera za prodaju, plasman i poslovne informacije</t>
  </si>
  <si>
    <t>Usluge izrade softvera za prodaju ili plasman</t>
  </si>
  <si>
    <t>Usluge izrade softvera za poslovne informacije</t>
  </si>
  <si>
    <t>Usluge izrade softvera za javne nabavke</t>
  </si>
  <si>
    <t>Usluge izrade komunikacionog i multimedijalnog softvera</t>
  </si>
  <si>
    <t>Usluge razvoja komunikacionog softvera</t>
  </si>
  <si>
    <t>Usluge izrade softvera za stone računarske komunikacije</t>
  </si>
  <si>
    <t>Usluge izrade softvera za interaktivni govorni odgovor</t>
  </si>
  <si>
    <t>Usluge izrade softvera za modeme</t>
  </si>
  <si>
    <t>Usluge izrade softvera za daljinski pristup</t>
  </si>
  <si>
    <t>Usluge izrade softvera za video konferencije</t>
  </si>
  <si>
    <t>Usluge izrade softvera za elektronsku razmenu</t>
  </si>
  <si>
    <t>Usluge izrade softvera za informacione tehnologije</t>
  </si>
  <si>
    <t>Usluge razvoja emulacionog softvera</t>
  </si>
  <si>
    <t>Usluge izrade softvera za upravljanje memorijom</t>
  </si>
  <si>
    <t>Usluge izrade softvera za multimedijske programske pakete</t>
  </si>
  <si>
    <t>Usluge izrade softvera za uređivanje muzike ili zvuka</t>
  </si>
  <si>
    <t>Usluge izrade softvera za virtuelne tastature</t>
  </si>
  <si>
    <t>Usluge izrade softvera za baze podataka i operativnog softvera</t>
  </si>
  <si>
    <t>Usluge izrade softvera za baze podataka</t>
  </si>
  <si>
    <t>Usluge izrade softvera za operativni sistem centralnog računara</t>
  </si>
  <si>
    <t>Usluge izrade softvera za operativni sistem miniračunara</t>
  </si>
  <si>
    <t>Usluge izrade softvera za operativni sistem mikroračunara</t>
  </si>
  <si>
    <t>Usluge izrade softvera za operativni sistem personalnog računara (PC)</t>
  </si>
  <si>
    <t>Usluge izrade softvera za klasterovanje</t>
  </si>
  <si>
    <t>Usluge izrade softvera za operativne sisteme u realnom vremenu</t>
  </si>
  <si>
    <t>Podrška uslugama izrade softvera</t>
  </si>
  <si>
    <t>Usluge izrade softvera za sigurnosno kopiranje (bekap) ili povraćaj oštećenih podataka</t>
  </si>
  <si>
    <t>Usluge izrade softvera za bar-kodove</t>
  </si>
  <si>
    <t>Usluge razvoja sigurnosnog softvera</t>
  </si>
  <si>
    <t>Usluge izrade softvera za zaštitu datoteka</t>
  </si>
  <si>
    <t>Usluge izrade softvera za zaštitu podataka</t>
  </si>
  <si>
    <t>Usluge izrade softvera za prevođenje stranih jezika</t>
  </si>
  <si>
    <t>Usluge izrade softvera za punjenje memorije</t>
  </si>
  <si>
    <t>Usluge izrade softvera za zaštitu od virusa</t>
  </si>
  <si>
    <t>Usluge razvoja antivirusnog softvera</t>
  </si>
  <si>
    <t>Usluge izrade programa za opštu podršku, kompresovanje i štampu</t>
  </si>
  <si>
    <t>Usluge izrade programa za opštu podršku</t>
  </si>
  <si>
    <t>Usluge izrade programa za podršku štampanja</t>
  </si>
  <si>
    <t>Usluge izrade softvera za upravljanje sistemom, snimanjem i sadržajem</t>
  </si>
  <si>
    <t>Usluge izrade softvera za upravljanje sistemom</t>
  </si>
  <si>
    <t>Usluge izrade softvera za upravljanje sadržajem</t>
  </si>
  <si>
    <t>Usluge izrade softvera za proveru verzija</t>
  </si>
  <si>
    <t>Usluge izrade raznih softvera i računarskih sistema</t>
  </si>
  <si>
    <t>Usluge izrade softvera za računarske igrice, rodbinske veze i skrin sejvere</t>
  </si>
  <si>
    <t>Usluge izrade softvera za računarske igrice</t>
  </si>
  <si>
    <t>Usluge izrade softvera za automatizaciju kancelarijskog poslovanja</t>
  </si>
  <si>
    <t>Usluge izrade softvera za obuku i zabavu</t>
  </si>
  <si>
    <t>Usluge izrade softvera za obuku</t>
  </si>
  <si>
    <t>Usluge izrade softvera za zabavu</t>
  </si>
  <si>
    <t>Usluge izrade softvera za dizajniranje uzoraka i kalendare</t>
  </si>
  <si>
    <t>Usluge izrade softvera za dizajniranje uzoraka</t>
  </si>
  <si>
    <t>Usluge izrade softvera za kalendare</t>
  </si>
  <si>
    <t>Usluge izrade sistemskog softvera i drajvera</t>
  </si>
  <si>
    <t>Usluge izrade softvera za štampu</t>
  </si>
  <si>
    <t>Usluge izrade softvera za izradu adresara</t>
  </si>
  <si>
    <t>Usluge izrade softvera za izradu natpisa</t>
  </si>
  <si>
    <t>Usluge izrade programskih jezika i alata</t>
  </si>
  <si>
    <t>Usluge izrade kompilacijskog softvera</t>
  </si>
  <si>
    <t>Usluge izrade softvera za upravljanje konfiguracijom</t>
  </si>
  <si>
    <t>Usluge izrade razvojnog softvera</t>
  </si>
  <si>
    <t>Usluge izrade softvera za ispitivanje programa</t>
  </si>
  <si>
    <t>Usluge izrade softvera za uklanjanje grešaka</t>
  </si>
  <si>
    <t>Usluge izrade softvera za tabele i za proširenja</t>
  </si>
  <si>
    <t>Usluge izrade softvera za tabele</t>
  </si>
  <si>
    <t>Usluge sistemskog i tehničkog savetovanja</t>
  </si>
  <si>
    <t>Usluge savetovanja u oblasti poslovnih analiza</t>
  </si>
  <si>
    <t>Usluge strateške revizije i planiranja informacionih sistema ili tehnologija</t>
  </si>
  <si>
    <t>Usluge strateške revizije informacionih sistema ili tehnologija</t>
  </si>
  <si>
    <t>Usluge planiranja informacionih sistema ili tehnologija</t>
  </si>
  <si>
    <t>Usluge informacionih tehnologija</t>
  </si>
  <si>
    <t>Usluge revizije zahteva informacionih tehnologija</t>
  </si>
  <si>
    <t>Usluge savetovanja u oblasti vođenja projekata</t>
  </si>
  <si>
    <t>Usluge planiranja implementacije sistema</t>
  </si>
  <si>
    <t>Usluge planiranja garancije kvaliteta sistema</t>
  </si>
  <si>
    <t>Usluge ocene i ispitivanja garancije kvaliteta sistema</t>
  </si>
  <si>
    <t>Savetodavne usluge ispitivanja prihvatljivosti kod preuzimanja sistemskog softvera</t>
  </si>
  <si>
    <t>Savetodavne usluge u vezi sa integracijom softvera</t>
  </si>
  <si>
    <t>Savetodavne usluge u vezi sa integracijom hardvera</t>
  </si>
  <si>
    <t>Usluge izrade softvera po narudžbi korisnika</t>
  </si>
  <si>
    <t>Izrada softvera u vojne svrhe</t>
  </si>
  <si>
    <t>Izrada softvera za obradu transakcija i softvera po narudžbi</t>
  </si>
  <si>
    <t>Usluge sistemske analize i programiranja</t>
  </si>
  <si>
    <t>Usluge određivanja glavnih planskih ciljeva</t>
  </si>
  <si>
    <t>Usluge modeliranja dizajna</t>
  </si>
  <si>
    <t>Usluge programiranja</t>
  </si>
  <si>
    <t>Usluge izrade prototipa</t>
  </si>
  <si>
    <t>Usluge analize ugovornih sistema i programiranja</t>
  </si>
  <si>
    <t>Savetodavne usluge o sistemima</t>
  </si>
  <si>
    <t>Sistemske usluge i usluge podrške</t>
  </si>
  <si>
    <t>Usluge oporavka posle kvara</t>
  </si>
  <si>
    <t>Usluge računarskog arhiviranja</t>
  </si>
  <si>
    <t>Usluge službe za pomoć korisnicima i podršku</t>
  </si>
  <si>
    <t>Usluge službe za pomoć korisnicima</t>
  </si>
  <si>
    <t>Usluge sistemske podrške</t>
  </si>
  <si>
    <t>Ispitivanje softvera</t>
  </si>
  <si>
    <t>Usluge ispitivanja sistema</t>
  </si>
  <si>
    <t>Usluge povezane sa softverom</t>
  </si>
  <si>
    <t>Usluge softverske podrške</t>
  </si>
  <si>
    <t>Usluge izrade softvera</t>
  </si>
  <si>
    <t>Usluge izvođenja softvera</t>
  </si>
  <si>
    <t>Usluge umnožavanja softvera</t>
  </si>
  <si>
    <t>Usluge konfiguracije softvera</t>
  </si>
  <si>
    <t>Usluge konsultovanja u vezi sa softverom</t>
  </si>
  <si>
    <t>Usluge održavanja i popravke softvera</t>
  </si>
  <si>
    <t>Održavanje softvera za informacione tehnologije</t>
  </si>
  <si>
    <t>Popravka softvera za informacione tehnologije</t>
  </si>
  <si>
    <t>Usluge nabavke softvera</t>
  </si>
  <si>
    <t>Usluge u vezi sa podacima</t>
  </si>
  <si>
    <t>Usluge obrade podataka</t>
  </si>
  <si>
    <t>Usluge izrade računarskih tabličnih prikaza</t>
  </si>
  <si>
    <t>Usluge konverzije podataka</t>
  </si>
  <si>
    <t>Usluge obrade grupa podataka</t>
  </si>
  <si>
    <t>Usluge vremenskog zakupa računara</t>
  </si>
  <si>
    <t>Usluge unosa podataka</t>
  </si>
  <si>
    <t>Usluge pripreme podataka</t>
  </si>
  <si>
    <t>Usluge optičkog prepoznavanja karaktera</t>
  </si>
  <si>
    <t>Usluge preuzimanja podataka</t>
  </si>
  <si>
    <t>Usluge prikupljanja i uparivanja podataka</t>
  </si>
  <si>
    <t>Usluge upravljanja i podrške mrežama podataka</t>
  </si>
  <si>
    <t>Usluge podrške mrežama podataka</t>
  </si>
  <si>
    <t>Usluge upravljanja mrežama podataka</t>
  </si>
  <si>
    <t>Usluge analize podataka</t>
  </si>
  <si>
    <t>Usluge skladištenja podataka</t>
  </si>
  <si>
    <t>Usluge prenosa podataka</t>
  </si>
  <si>
    <t>Usluge dostavljanja podataka</t>
  </si>
  <si>
    <t>Usluge baze podataka</t>
  </si>
  <si>
    <t>Usluge baze podataka sa dodatnom vrednošću</t>
  </si>
  <si>
    <t>Usluge upravljanja podacima</t>
  </si>
  <si>
    <t>Usluge standardizacije i klasifikacije sadržaja ili podataka</t>
  </si>
  <si>
    <t>Internet usluge</t>
  </si>
  <si>
    <t>Usluge provajdera</t>
  </si>
  <si>
    <t>Usluge internet provajdera (ISP)</t>
  </si>
  <si>
    <t>Usluge provajdera elektronske pošte</t>
  </si>
  <si>
    <t>Usluge dizajna internet stranica</t>
  </si>
  <si>
    <t>Provajderi usluga pretraživanja interneta</t>
  </si>
  <si>
    <t>Usluge hostinga internet stranica</t>
  </si>
  <si>
    <t>Provajderi aplikacionih usluga</t>
  </si>
  <si>
    <t>Nazivi internet domena</t>
  </si>
  <si>
    <t>Usluge razvoja interneta</t>
  </si>
  <si>
    <t>Usluge razvoja korisničkih aplikacija za internet ili intranet</t>
  </si>
  <si>
    <t>Usluge razvoja serverskih aplikacija za internet ili intranet</t>
  </si>
  <si>
    <t>Usluge u vezi sa računarima</t>
  </si>
  <si>
    <t>Usluge upravljanja vezi sa računarima</t>
  </si>
  <si>
    <t>Softverske usluge za mrežno upravljanje</t>
  </si>
  <si>
    <t>Usluge vođenja dokumentacije</t>
  </si>
  <si>
    <t>Usluge automatizacije kancelarijskog poslovanja</t>
  </si>
  <si>
    <t>Usluge upravljanja računarskim uređajima</t>
  </si>
  <si>
    <t>Usluge upravljanja sredstvima koje obuhvataju rad računara</t>
  </si>
  <si>
    <t>Usluge upravljanja sredstvima za razvoj računarskih sistema</t>
  </si>
  <si>
    <t>Usluge upravljanja sredstvima za održavanje računarskih sistema</t>
  </si>
  <si>
    <t>Usluge nadogradnje računara</t>
  </si>
  <si>
    <t>Usluge proširenja računara</t>
  </si>
  <si>
    <t>Usluge proširenja memorije</t>
  </si>
  <si>
    <t>Profesionalne usluge u vezi sa računarima</t>
  </si>
  <si>
    <t>Izrada sporazuma o nivou usluga</t>
  </si>
  <si>
    <t>Usluge računarske podrške i savetovanja</t>
  </si>
  <si>
    <t>Usluge računarske podrške</t>
  </si>
  <si>
    <t>Usluge tehničke računarske podrške</t>
  </si>
  <si>
    <t>Usluge računarske mreže</t>
  </si>
  <si>
    <t>Usluge lokalne mreže</t>
  </si>
  <si>
    <t>Usluge mreža za široko područje (WAN)</t>
  </si>
  <si>
    <t>Usluge računarske revizije i ispitivanja</t>
  </si>
  <si>
    <t>Usluge računarske revizije</t>
  </si>
  <si>
    <t>Usluge računarskog ispitivanja</t>
  </si>
  <si>
    <t>Usluge računarskog sigurnosnog kopiranja (bekap) i kataloške konverzije</t>
  </si>
  <si>
    <t>Usluge računarskog sigurnosnog kopiranja (bekap)</t>
  </si>
  <si>
    <t>Usluge računarske kataloške konverzije</t>
  </si>
  <si>
    <t>Usluge istraživanja i razvoja i prateće savetodavne usluge</t>
  </si>
  <si>
    <t>Usluge u oblasti istraživanja i eksperimentalnog razvoja</t>
  </si>
  <si>
    <t>Usluge istraživanja</t>
  </si>
  <si>
    <t>Usluge istraživačkih laboratorija</t>
  </si>
  <si>
    <t>Usluge istraživanja mora</t>
  </si>
  <si>
    <t>Usluge eksperimentalnog razvoja</t>
  </si>
  <si>
    <t>Savetodavne usluge u oblasti istraživanja i razvoja</t>
  </si>
  <si>
    <t>Savetodavne usluge u oblasti istraživanja</t>
  </si>
  <si>
    <t>Savetodavne usluge u oblasti razvoja</t>
  </si>
  <si>
    <t>Planiranje i sprovođenje istraživanja i razvoja</t>
  </si>
  <si>
    <t>Usluge istraživanja i razvoja kod bezbednosnih i odbrambenih materijala</t>
  </si>
  <si>
    <t>Vojna istraživanja i tehnologija</t>
  </si>
  <si>
    <t>Preliminarna studija izvodljivosti i tehnološka prezentacija</t>
  </si>
  <si>
    <t>Razvoj bezbednosne opreme</t>
  </si>
  <si>
    <t>Razvoj vatrenog oružja i municije</t>
  </si>
  <si>
    <t>Razvoj vojnih vozila</t>
  </si>
  <si>
    <t>Razvoj ratnih brodova</t>
  </si>
  <si>
    <t>Razvoj vojnih letelica, raketa i svemirskih letelica</t>
  </si>
  <si>
    <t>Razvoj vojnih elektronskih sistema</t>
  </si>
  <si>
    <t>Ispitivanje i ocenjivanje</t>
  </si>
  <si>
    <t>Ispitivanje i ocenjivanje bezbednosne opreme</t>
  </si>
  <si>
    <t>Ispitivanje i ocenjivanje vatrenog oružja i municije</t>
  </si>
  <si>
    <t>Ispitivanje i ocenjivanje vojnih vozila</t>
  </si>
  <si>
    <t>Ispitivanje i ocenjivanje ratnih brodova</t>
  </si>
  <si>
    <t>Ispitivanje i ocenjivanje vojnih letelica, raketa i svemirskih letelica</t>
  </si>
  <si>
    <t>Ispitivanje i ocenjivanje vojnih elektronskih sistema</t>
  </si>
  <si>
    <t>Usluge uprave, odbrane i socijalnog osiguranja</t>
  </si>
  <si>
    <t>Usluge uprave</t>
  </si>
  <si>
    <t>Opšte usluge javnih službi</t>
  </si>
  <si>
    <t>Usluge izvršnih i zakonodavnih službi</t>
  </si>
  <si>
    <t>Usluge izvršnih službi</t>
  </si>
  <si>
    <t>Usluge zakonodavnih službi</t>
  </si>
  <si>
    <t>Administrativne usluge u poslovanju preduzeća</t>
  </si>
  <si>
    <t>Usluge na projektu razvoja uprave</t>
  </si>
  <si>
    <t>Administrativne usluge agencija</t>
  </si>
  <si>
    <t>Administrativne usluge u obrazovanju</t>
  </si>
  <si>
    <t>Administrativne usluge u zdravstvu</t>
  </si>
  <si>
    <t>Administrativne stambene usluge</t>
  </si>
  <si>
    <t>Administrativne usluge u oblasti rekreacije, kulture i religije</t>
  </si>
  <si>
    <t>Administrativne usluge u turističkom poslovanju</t>
  </si>
  <si>
    <t>Pomoćne usluge za državnu upravu</t>
  </si>
  <si>
    <t>Usluge državne uprave</t>
  </si>
  <si>
    <t>Opšte kadrovske usluge za državnu upravu</t>
  </si>
  <si>
    <t>Pružanje usluga zajednici</t>
  </si>
  <si>
    <t>Usluge u oblasti spoljnih poslova i druge usluge</t>
  </si>
  <si>
    <t>Usluge u oblasti spoljnih poslova</t>
  </si>
  <si>
    <t>Diplomatske usluge</t>
  </si>
  <si>
    <t>Konzularne usluge</t>
  </si>
  <si>
    <t>Usluge povezane sa inostranom ekonomskom pomoći</t>
  </si>
  <si>
    <t>Usluge povezane sa inostranom vojnom pomoći</t>
  </si>
  <si>
    <t>Odbrambene usluge</t>
  </si>
  <si>
    <t>Usluge vojne odbrane</t>
  </si>
  <si>
    <t>Usluge civilne odbrane</t>
  </si>
  <si>
    <t>Usluge pravosuđa</t>
  </si>
  <si>
    <t>Usluge sudstva</t>
  </si>
  <si>
    <t>Administrativne usluge u sudovima</t>
  </si>
  <si>
    <t>Usluge u vezi sa pritvaranjem ili rehabilitacijom osuđenih lica</t>
  </si>
  <si>
    <t>Usluge u vezi sa zatvorima</t>
  </si>
  <si>
    <t>Usluge sprovođenja zatvorenika</t>
  </si>
  <si>
    <t>Zatvorske usluge</t>
  </si>
  <si>
    <t>Usluge u vezi sa uslovnim osudama</t>
  </si>
  <si>
    <t>Usluge u oblasti javne bezbednosti, reda i mira</t>
  </si>
  <si>
    <t>Usluge u oblasti javne bezbednosti</t>
  </si>
  <si>
    <t>Usluge policije</t>
  </si>
  <si>
    <t>Usluge u oblasti javnog reda i mira</t>
  </si>
  <si>
    <t>Usluge u oblasti javnog reda</t>
  </si>
  <si>
    <t>Usluge sudskih izvršitelja</t>
  </si>
  <si>
    <t>Usluge vatrogasne službe i usluge spašavanja</t>
  </si>
  <si>
    <t>Usluge vatrogasne službe</t>
  </si>
  <si>
    <t>Usluge gašenja požara</t>
  </si>
  <si>
    <t>Usluge sprečavanja požara</t>
  </si>
  <si>
    <t>Usluge gašenja šumskih požara</t>
  </si>
  <si>
    <t>Usluge spašavanja</t>
  </si>
  <si>
    <t>Usluge obaveznog socijalnog osiguranja</t>
  </si>
  <si>
    <t>Usluge u vezi sa raznim naknadama</t>
  </si>
  <si>
    <t>Naknade u slučaju bolesti</t>
  </si>
  <si>
    <t>Naknade za porodiljsko odsustvo</t>
  </si>
  <si>
    <t>Davanja za slučaj invalidnosti</t>
  </si>
  <si>
    <t>Naknade za privremenu nesposobnost</t>
  </si>
  <si>
    <t>Naknade za nezaposlenost</t>
  </si>
  <si>
    <t>Penzijske šeme za državne službenike</t>
  </si>
  <si>
    <t>Porodični dodatak</t>
  </si>
  <si>
    <t>Dečiji dodatak</t>
  </si>
  <si>
    <t>Usluge povezane sa industrijom nafte i gasa</t>
  </si>
  <si>
    <t>Profesionalne usluge u industriji gasa</t>
  </si>
  <si>
    <t>Usluge u vezi sa vađenjem gasa</t>
  </si>
  <si>
    <t>Usluge regasifikacije</t>
  </si>
  <si>
    <t>Usluge ronjenja u vezi sa vađenjem gasa</t>
  </si>
  <si>
    <t>Usluge ronjenja u vezi sa podmorskim bušotinama</t>
  </si>
  <si>
    <t>Profesionalne usluge za naftnu industriju</t>
  </si>
  <si>
    <t>Usluge u vezi sa vađenjem nafte</t>
  </si>
  <si>
    <t>Usluge oblaganja zaštitnih cevi u bušotinama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povezane sa vađenjem gasa</t>
  </si>
  <si>
    <t>Usluge bušenja na moru</t>
  </si>
  <si>
    <t>Usluge bušenja turbinskom bušilicom</t>
  </si>
  <si>
    <t>Usluge bušenja turbinskom bušilicom sa vretenom</t>
  </si>
  <si>
    <t>Bušenje jezgra</t>
  </si>
  <si>
    <t>Usluge određivanja položaja platforme</t>
  </si>
  <si>
    <t>Usluge uvođenja zaštitnih i proizvodnih cevi u bušotine</t>
  </si>
  <si>
    <t>Usluge uvođenja zaštitnih cevi u bušotine</t>
  </si>
  <si>
    <t>Usluge tima za uvođenje zaštitnih cevi u bušotine</t>
  </si>
  <si>
    <t>Usluge planiranja uvođenja zaštitnih cevi u bušotine</t>
  </si>
  <si>
    <t>Usluge izrade zaštitnih cevi za bušotine</t>
  </si>
  <si>
    <t>Usluge dovršenja uvođenja zaštitnih cevi u bušotine</t>
  </si>
  <si>
    <t>Usluge cementiranja bušotine</t>
  </si>
  <si>
    <t>Usluge cementiranja obloge</t>
  </si>
  <si>
    <t>Usluge cementiranja čepa</t>
  </si>
  <si>
    <t>Usluge betoniranja penastim betonom</t>
  </si>
  <si>
    <t>Usluge bušenja bušotina i proizvodne usluge</t>
  </si>
  <si>
    <t>Usluge bušenja bušotine</t>
  </si>
  <si>
    <t>Usluge kontrole bušenja bušotine</t>
  </si>
  <si>
    <t>Usluge podizanja cevi kod bušenja bušotine</t>
  </si>
  <si>
    <t>Usluge odlaganja cevi kod bušenja bušotine</t>
  </si>
  <si>
    <t>Usluge bušenja levkastih bušotina</t>
  </si>
  <si>
    <t>Usluge nadzora bušenja</t>
  </si>
  <si>
    <t>Usluge nadzora bušotine</t>
  </si>
  <si>
    <t>Usluge merenja bušotine</t>
  </si>
  <si>
    <t>Usluge merenja obložene bušotine</t>
  </si>
  <si>
    <t>Usluge merenja otvorene bušotine</t>
  </si>
  <si>
    <t>Ostale usluge merenja</t>
  </si>
  <si>
    <t>Usluge upravljanja bušotinom</t>
  </si>
  <si>
    <t>Usluge podrške u vezi sa bušotinom</t>
  </si>
  <si>
    <t>Usluge ispitivanja bušotine</t>
  </si>
  <si>
    <t>Usluge ispitivanja raspukline bušotine</t>
  </si>
  <si>
    <t>Usluge pregleda ili ispitivanja mesta bušenja</t>
  </si>
  <si>
    <t>Usluge ispitivanja opreme bušotine</t>
  </si>
  <si>
    <t>Usluge postavljanja cevi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instalacije na moru</t>
  </si>
  <si>
    <t>Usluge brodova za snabdevanje na moru</t>
  </si>
  <si>
    <t>Usluge u vezi sa bušotinskom rupom</t>
  </si>
  <si>
    <t>Usluge bušotinske karotaže</t>
  </si>
  <si>
    <t>Usluge pumpanja u bušotinskoj rupi</t>
  </si>
  <si>
    <t>Usluge snimanja bušotinske rupe</t>
  </si>
  <si>
    <t>Usluge širenja bušotinske rupe</t>
  </si>
  <si>
    <t>Usluge otvaranja bušotinske rupe</t>
  </si>
  <si>
    <t>Usluge nadzora vibracija bušotinske rupe</t>
  </si>
  <si>
    <t>Usluge u vezi sa alatima za bušotinske rupe</t>
  </si>
  <si>
    <t>Usluge u vezi sa alatima za bušotinske rupe naftnih polja</t>
  </si>
  <si>
    <t>Usluge pregleda cevovoda</t>
  </si>
  <si>
    <t>Usluge u oblasti poljoprivrede, šumarstva, hortikulture, akvakulture i pčelarstva</t>
  </si>
  <si>
    <t>Usluge u oblasti poljoprivrede</t>
  </si>
  <si>
    <t>Usluge povezane sa poljoprivrednom proizvodnjom</t>
  </si>
  <si>
    <t>Usluge iznajmljivanja poljoprivrednih mašina sa rukovaocem</t>
  </si>
  <si>
    <t>Usluge iznajmljivanja kosilica ili poljoprivredne opreme sa rukovaocem</t>
  </si>
  <si>
    <t>Usluge kompostiranja</t>
  </si>
  <si>
    <t>Šumarske usluge</t>
  </si>
  <si>
    <t>Usluge seče šuma</t>
  </si>
  <si>
    <t>Usluge povezane sa sečom šuma</t>
  </si>
  <si>
    <t>Usluge eksploatacije drva</t>
  </si>
  <si>
    <t>Prevoz trupaca unutar šume</t>
  </si>
  <si>
    <t>Usluge krčenja</t>
  </si>
  <si>
    <t>Usluge seče drveća</t>
  </si>
  <si>
    <t>Usluge održavanja drveća</t>
  </si>
  <si>
    <t>Sađenje drveća</t>
  </si>
  <si>
    <t>Usluge impregniranja drveta</t>
  </si>
  <si>
    <t>Usluge povezane sa šumarstvom</t>
  </si>
  <si>
    <t>Usluge upravljanja u šumarstvu</t>
  </si>
  <si>
    <t>Usluge upravljanja šumskim resursima</t>
  </si>
  <si>
    <t>Usluge suzbijanja šumskih štetočina</t>
  </si>
  <si>
    <t>Usluge upravljanja šumama</t>
  </si>
  <si>
    <t>Usluge popisivanja šuma</t>
  </si>
  <si>
    <t>Usluge praćenja ili ocenjivanja šuma</t>
  </si>
  <si>
    <t>Usluge pošumljavanja</t>
  </si>
  <si>
    <t>Usluge širenja šuma</t>
  </si>
  <si>
    <t>Usluge upravljanja šumskim rasadnicima</t>
  </si>
  <si>
    <t>Usluge sektorskog planiranja šuma</t>
  </si>
  <si>
    <t>Usluge u oblasti hortikulture</t>
  </si>
  <si>
    <t>Usluge sadnje i održavanja zelenih površina</t>
  </si>
  <si>
    <t>Usluge održavanja ukrasnih bašti i parkova</t>
  </si>
  <si>
    <t>Usluge plevljenja korova</t>
  </si>
  <si>
    <t>Usluge uništavanja korova</t>
  </si>
  <si>
    <t>Usluge održavanja parkova</t>
  </si>
  <si>
    <t>Usluge održavanja terena</t>
  </si>
  <si>
    <t>Usluge zatravljivanja</t>
  </si>
  <si>
    <t>Usluge sejanja</t>
  </si>
  <si>
    <t>Usluge održavanja sportskih terena</t>
  </si>
  <si>
    <t>Usluge cvetnih aranžmana</t>
  </si>
  <si>
    <t>Usluge orezivanja drveća i šišanja žive ograde</t>
  </si>
  <si>
    <t>Obrezivanje drveća</t>
  </si>
  <si>
    <t>Šišanje žive ograde</t>
  </si>
  <si>
    <t>Usluge u oblasti zoologije</t>
  </si>
  <si>
    <t>Usluge uzgoja životinja</t>
  </si>
  <si>
    <t>Usluge razmnožavanja divljači</t>
  </si>
  <si>
    <t>Usluge u lovu</t>
  </si>
  <si>
    <t>Usluge postavljanja zamki (stupica)</t>
  </si>
  <si>
    <t>Usluge povezane sa ribarstvom</t>
  </si>
  <si>
    <t>Usluge akvakulture</t>
  </si>
  <si>
    <t>Usluge marikulture</t>
  </si>
  <si>
    <t>Usluge gajenja ostriga</t>
  </si>
  <si>
    <t>Usluge gajenja školjki, rakova i ljuskara</t>
  </si>
  <si>
    <t>Usluge gajenja kozica ili škampi</t>
  </si>
  <si>
    <t>Usluge uzgajanja riba</t>
  </si>
  <si>
    <t>Usluge pčelarstva</t>
  </si>
  <si>
    <t>Poslovne usluge: pravo, marketing, savetovanje, zapošljavanje, štampanje i obezbeđenje</t>
  </si>
  <si>
    <t>Pravne usluge</t>
  </si>
  <si>
    <t>Pravni saveti i zastupanje</t>
  </si>
  <si>
    <t>Pravni saveti</t>
  </si>
  <si>
    <t>Pravno zastupanje</t>
  </si>
  <si>
    <t>Usluge zastupanja deoničara</t>
  </si>
  <si>
    <t>Savetodavne usluge u pogledu patenta i autorskih prava</t>
  </si>
  <si>
    <t>Savetodavne usluge u pogledu autorskih prava</t>
  </si>
  <si>
    <t>Savetodavne usluge u pogledu autorskih prava na softver</t>
  </si>
  <si>
    <t>Usluge pravnog dokumentovanja i overavanja</t>
  </si>
  <si>
    <t>Usluge dokumentovanja</t>
  </si>
  <si>
    <t>Usluge overavanja</t>
  </si>
  <si>
    <t>Usluge overavanja elektronskog potpisa</t>
  </si>
  <si>
    <t>Usluge pružanja pravnih saveta i informacija</t>
  </si>
  <si>
    <t>Računovodstvene, revizorske i poreske usluge</t>
  </si>
  <si>
    <t>Računovodstvene i revizorske usluge</t>
  </si>
  <si>
    <t>Računovodstvene usluge</t>
  </si>
  <si>
    <t>Knjigovodstvene usluge</t>
  </si>
  <si>
    <t>Usluge obračuna plata</t>
  </si>
  <si>
    <t>Usluge vođenja evidencije prodaje i nabavke</t>
  </si>
  <si>
    <t>Usluge izrade finansijskih izveštaja</t>
  </si>
  <si>
    <t>Revizorske usluge</t>
  </si>
  <si>
    <t>Usluge finansijske revizije</t>
  </si>
  <si>
    <t>Usluge ocenjivanja upravljanja preduzećima</t>
  </si>
  <si>
    <t>Usluge interne revizije</t>
  </si>
  <si>
    <t>Usluge obavezne revizije</t>
  </si>
  <si>
    <t>Usluge revizije kod prevara i pronevera</t>
  </si>
  <si>
    <t>Usluge računovodstvene revizije</t>
  </si>
  <si>
    <t>Fiskalne usluge</t>
  </si>
  <si>
    <t>Savetodavne usluge u oblasti poreza</t>
  </si>
  <si>
    <t>Usluge pripremanja poreskih prijava za povraćaj poreza</t>
  </si>
  <si>
    <t>Usluge carinskog posredovanja</t>
  </si>
  <si>
    <t>Usluge istraživanja tržišta i privrede; anketiranje i statistički podaci</t>
  </si>
  <si>
    <t>Usluge istraživanja tržišta</t>
  </si>
  <si>
    <t>Usluge anketiranja</t>
  </si>
  <si>
    <t>Usluge formulisanja ankete</t>
  </si>
  <si>
    <t>Sprovođenje anketiranja</t>
  </si>
  <si>
    <t>Usluge anketiranja putem telefona</t>
  </si>
  <si>
    <t>Usluge analize anketiranja</t>
  </si>
  <si>
    <t>Usluge ekonomskog istraživanja</t>
  </si>
  <si>
    <t>Ocena ekonomskog dejstva</t>
  </si>
  <si>
    <t>Usluge ispitivanja tržišta</t>
  </si>
  <si>
    <t>Usluge utvrđivanja učinka poslovanja</t>
  </si>
  <si>
    <t>Izrada studije izvodljivosti</t>
  </si>
  <si>
    <t>Usluge socioloških istraživanja</t>
  </si>
  <si>
    <t>Usluge ispitivanja javnog mnjenja</t>
  </si>
  <si>
    <t>Statističke usluge</t>
  </si>
  <si>
    <t>Usluge oglašavanja i marketinga</t>
  </si>
  <si>
    <t>Usluge oglašavanja</t>
  </si>
  <si>
    <t>Savetodavne usluge u oblasti oglašavanja</t>
  </si>
  <si>
    <t>Usluge sprovođenja oglašavanja</t>
  </si>
  <si>
    <t>Usluge oglašavanja kampanje</t>
  </si>
  <si>
    <t>Usluge oglašavanja iz vazduha</t>
  </si>
  <si>
    <t>Usluge marketinga</t>
  </si>
  <si>
    <t>Usluge neposrednog marketinga</t>
  </si>
  <si>
    <t>Usluge promovisanja</t>
  </si>
  <si>
    <t>Korisničke usluge</t>
  </si>
  <si>
    <t>Usluge anketiranja korisnika</t>
  </si>
  <si>
    <t>Ispitivanje zadovoljstva korisnika</t>
  </si>
  <si>
    <t>Usluge brige o korisnicima</t>
  </si>
  <si>
    <t>Program lojalnosti korisnika</t>
  </si>
  <si>
    <t>Aukcione usluge</t>
  </si>
  <si>
    <t>Usluge elektronske aukcije</t>
  </si>
  <si>
    <t>Usluge savetovanja u poslovanju i upravljanju i srodne usluge</t>
  </si>
  <si>
    <t>Usluge savetovanja u poslovanju i upravljanju</t>
  </si>
  <si>
    <t>Usluge opšteg savetovanja u upravljanju</t>
  </si>
  <si>
    <t>Usluge savetovanja u razvoju poslovanja</t>
  </si>
  <si>
    <t>Usluge savetovanja u oblasti finansijskog upravljanja</t>
  </si>
  <si>
    <t>Usluge savetovanja u upravljanju marketingom</t>
  </si>
  <si>
    <t>Usluge savetovanja u upravljanju kadrovima</t>
  </si>
  <si>
    <t>Usluge savetovanja u upravljanju proizvodnjom</t>
  </si>
  <si>
    <t>Usluge savetovanja u dizajnu</t>
  </si>
  <si>
    <t>Usluge u oblasti odnosa sa javnošću</t>
  </si>
  <si>
    <t>Usluge upravljanja u oblasti odnosa sa javnošću</t>
  </si>
  <si>
    <t>Usluge savetovanja u oblasti odnosa sa javnošću</t>
  </si>
  <si>
    <t>Usluge savetovanja u oblasti bezbednosti</t>
  </si>
  <si>
    <t>Usluge savetovanja u oblasti javnih nabavki</t>
  </si>
  <si>
    <t>Usluge savetovanja u oblasti ocenjivanja</t>
  </si>
  <si>
    <t>Usluge povezane sa upravljanjem</t>
  </si>
  <si>
    <t>Usluge upravljanja projektima izuzev građevinskih radova</t>
  </si>
  <si>
    <t>Usluge nadzora projekata izuzev građevinskih radova</t>
  </si>
  <si>
    <t>Usluge pripreme projekata izuzev građevinskih radova</t>
  </si>
  <si>
    <t>Usluge arbitraže i mirenja</t>
  </si>
  <si>
    <t>Usluge upravljanja kriznim situacijama</t>
  </si>
  <si>
    <t>Pomoćne kancelarijske usluge</t>
  </si>
  <si>
    <t>Usluge odgovaranja na telefonske pozive</t>
  </si>
  <si>
    <t>Usluge telefonskih operatera</t>
  </si>
  <si>
    <t>Pozivni centar</t>
  </si>
  <si>
    <t>Reprografske usluge</t>
  </si>
  <si>
    <t>Usluge fotokopiranja</t>
  </si>
  <si>
    <t>Usluge usmenog prevođenja</t>
  </si>
  <si>
    <t>Usluge kucanja teksta, obrade teksta i stonog izdavaštva</t>
  </si>
  <si>
    <t>Usluge kucanja teksta</t>
  </si>
  <si>
    <t>Usluge obrade teksta</t>
  </si>
  <si>
    <t>Usluge stonog izdavaštva</t>
  </si>
  <si>
    <t>Usluge razvrstavanja i odlaganja u kartoteku</t>
  </si>
  <si>
    <t>Usluge sastavljanja spiska adresa za dostavljanje pošte i slanja poštom</t>
  </si>
  <si>
    <t>Usluge slanja poštom</t>
  </si>
  <si>
    <t>Usluge zapošljavanja</t>
  </si>
  <si>
    <t>Usluge posredovanja pri zapošljavanju osoblja</t>
  </si>
  <si>
    <t>Usluge pronalaženja radnih mesta</t>
  </si>
  <si>
    <t>Usluge zapošljavanja pomoćnog kancelarijskog osoblja</t>
  </si>
  <si>
    <t>Usluge premeštanja zaposlenih</t>
  </si>
  <si>
    <t>Usluge obezbeđenja osoblja uključujući osoblje za rad na određeno vreme</t>
  </si>
  <si>
    <t>Usluge obezbeđenja kancelarijskog osoblja</t>
  </si>
  <si>
    <t>Usluge obezbeđenja osoblja za pomoć u domaćinstvu</t>
  </si>
  <si>
    <t>Usluge obezbeđenja radnika u trgovini ili industriji</t>
  </si>
  <si>
    <t>Usluge obezbeđenja osoblja za negu</t>
  </si>
  <si>
    <t>Usluge obezbeđenja medicinskog osoblja</t>
  </si>
  <si>
    <t>Usluge u vezi sa osobljem, izuzev zapošljavanja i obezbeđivanja osoblja</t>
  </si>
  <si>
    <t>Usluge u oblasti kadrova i obračuna plata</t>
  </si>
  <si>
    <t>Usluge obuke osoblja</t>
  </si>
  <si>
    <t>Usluge u vezi sa usavršavanjem osoblja</t>
  </si>
  <si>
    <t>Usluge profesionalnog usmeravanja</t>
  </si>
  <si>
    <t>Usluge centra za ocenjivanje radi zapošljavanja</t>
  </si>
  <si>
    <t>Usluge istrage i obezbeđenja</t>
  </si>
  <si>
    <t>Usluge obezbeđenja</t>
  </si>
  <si>
    <t>Usluge nadzora alarmnih uređaja</t>
  </si>
  <si>
    <t>Čuvarske službe</t>
  </si>
  <si>
    <t>Usluge nadzora</t>
  </si>
  <si>
    <t>Usluge potrage</t>
  </si>
  <si>
    <t>Usluge potrage za beguncima</t>
  </si>
  <si>
    <t>Usluge patrolnih službi</t>
  </si>
  <si>
    <t>Usluge izdavanja identifikacionih znački</t>
  </si>
  <si>
    <t>Usluge istrage</t>
  </si>
  <si>
    <t>Usluge detektivskih agencija</t>
  </si>
  <si>
    <t>Grafološke usluge</t>
  </si>
  <si>
    <t>Usluge analize otpada</t>
  </si>
  <si>
    <t>Usluge štampanja i srodne usluge</t>
  </si>
  <si>
    <t>Usluge štampanja</t>
  </si>
  <si>
    <t>Usluge digitalne štampe</t>
  </si>
  <si>
    <t>Usluge štampanja novčanica</t>
  </si>
  <si>
    <t>Usluge u vezi sa štampanjem</t>
  </si>
  <si>
    <t>Usluge završne obrade u štampanju</t>
  </si>
  <si>
    <t>Usluge korekture</t>
  </si>
  <si>
    <t>Usluge sastavljanja</t>
  </si>
  <si>
    <t>Usluge izrade štamparskih ploča</t>
  </si>
  <si>
    <t>Usluge fotogravure</t>
  </si>
  <si>
    <t>Usluge slaganja tipografskih slova</t>
  </si>
  <si>
    <t>Litografske usluge</t>
  </si>
  <si>
    <t>Usluge grafičkog oblikovanja</t>
  </si>
  <si>
    <t>Usluge štampanja i isporuke</t>
  </si>
  <si>
    <t>Usluge štampanja i distribucije</t>
  </si>
  <si>
    <t>Razne poslovne usluge i usluge povezane sa poslovanjem</t>
  </si>
  <si>
    <t>Usluge upravljanja imovinom</t>
  </si>
  <si>
    <t>Usluge pakovanja i srodne usluge</t>
  </si>
  <si>
    <t>Usluge pakovanja</t>
  </si>
  <si>
    <t>Usluge specijalnog dizajniranja</t>
  </si>
  <si>
    <t>Usluge unutrašnjeg opremanja</t>
  </si>
  <si>
    <t>Usluge unutrašnjeg uređenja</t>
  </si>
  <si>
    <t>Pomoćne usluge uređenja</t>
  </si>
  <si>
    <t>Usluge dizajniranja nameštaja</t>
  </si>
  <si>
    <t>Usluge agencije za naplatu</t>
  </si>
  <si>
    <t>Usluge naplate putarine</t>
  </si>
  <si>
    <t>Usluge organizovanja izložbi, sajmova i kongresa</t>
  </si>
  <si>
    <t>Usluge organizovanja seminara</t>
  </si>
  <si>
    <t>Organizovanje raznih dešavanja</t>
  </si>
  <si>
    <t>Usluge organizovanja kulturnih dešavanja</t>
  </si>
  <si>
    <t>Usluge organizovanja festivala</t>
  </si>
  <si>
    <t>Usluge organizovanja proslava</t>
  </si>
  <si>
    <t>Usluge organizovanja modnih revija</t>
  </si>
  <si>
    <t>Usluge organizovanja izložbi i sajmova</t>
  </si>
  <si>
    <t>Usluge organizovanja aukcija</t>
  </si>
  <si>
    <t>Fotografske i pomoćne usluge</t>
  </si>
  <si>
    <t>Fotografske usluge</t>
  </si>
  <si>
    <t>Usluge reklamnog fotografisanja</t>
  </si>
  <si>
    <t>Usluge fotografisanja iz vazduha</t>
  </si>
  <si>
    <t>Specijalizovane fotografske usluge</t>
  </si>
  <si>
    <t>Usluge fotografisanja bušotinske rupe</t>
  </si>
  <si>
    <t>Usluge podvodnog fotografisanja</t>
  </si>
  <si>
    <t>Usluge snimanja na mikrofilm</t>
  </si>
  <si>
    <t>Usluge rendgenskog snimanja</t>
  </si>
  <si>
    <t>Usluge studijskog fotografisanja</t>
  </si>
  <si>
    <t>Usluge razvijanja fotografskih filmova</t>
  </si>
  <si>
    <t>Usluge restauracije, kopiranja i retuširanja fotografija</t>
  </si>
  <si>
    <t>Izdavačke usluge</t>
  </si>
  <si>
    <t>Usluge povezivanja knjiga i završne obrade knjiga</t>
  </si>
  <si>
    <t>Usluge završne obrade knjiga</t>
  </si>
  <si>
    <t>Usluge povezivanja knjiga</t>
  </si>
  <si>
    <t>Usluge izdavanja jezičkih rečnika</t>
  </si>
  <si>
    <t>Usluge izdavanja rečnika regionalnih jezika</t>
  </si>
  <si>
    <t>Pretplatničke usluge</t>
  </si>
  <si>
    <t>Razne usluge u vezi sa poslovanjem</t>
  </si>
  <si>
    <t>Usluge kontrole zaliha</t>
  </si>
  <si>
    <t>Usluge recepcije</t>
  </si>
  <si>
    <t>Usluge upravljanja zgradama i objektima</t>
  </si>
  <si>
    <t>Usluge upravljanja objektima</t>
  </si>
  <si>
    <t>Usluge upravljanja ugovorima</t>
  </si>
  <si>
    <t>Usluge upravljanja bibliotekama</t>
  </si>
  <si>
    <t>Usluge arhiviranja</t>
  </si>
  <si>
    <t>Usluge katalogizacije</t>
  </si>
  <si>
    <t>Usluge organizacije poslovanja</t>
  </si>
  <si>
    <t>Usluge upravljanja dokumentacijom</t>
  </si>
  <si>
    <t>Usluge u vezi sa poslovnim putovanjima</t>
  </si>
  <si>
    <t>Usluge podučavanja</t>
  </si>
  <si>
    <t>Usluge skeniranja i fakturisanja</t>
  </si>
  <si>
    <t>Usluge skeniranja</t>
  </si>
  <si>
    <t>Usluge fakturisanja</t>
  </si>
  <si>
    <t>Usluge obrazovanja i stručnog osposobljavanja</t>
  </si>
  <si>
    <t>Usluge osnovnog obrazovanja</t>
  </si>
  <si>
    <t>Usluge predškolskog vaspitanja</t>
  </si>
  <si>
    <t>Usluge srednjeg obrazovanja</t>
  </si>
  <si>
    <t>Usluge srednjeg tehničkog i stručnog obrazovanja</t>
  </si>
  <si>
    <t>Usluge srednjeg tehničkog obrazovanja</t>
  </si>
  <si>
    <t>Usluge srednjeg stručnog obrazovanja</t>
  </si>
  <si>
    <t>Usluge visokog obrazovanja</t>
  </si>
  <si>
    <t>Usluge obrazovanja mladih</t>
  </si>
  <si>
    <t>Usluge obrazovanja u oblasti medicine</t>
  </si>
  <si>
    <t>Usluge obrazovanja u oblasti bezbednosti</t>
  </si>
  <si>
    <t>Usluge specijalnog obrazovanja</t>
  </si>
  <si>
    <t>Usluge obrazovanja odraslih i druge usluge obrazovanja</t>
  </si>
  <si>
    <t>Usluge raznih škola</t>
  </si>
  <si>
    <t>Usluge autoškola</t>
  </si>
  <si>
    <t>Usluge pripreme za polaganje vozačkih ispita</t>
  </si>
  <si>
    <t>Časovi vožnje</t>
  </si>
  <si>
    <t>Usluge škola letenja</t>
  </si>
  <si>
    <t>Usluge škola jedrenja</t>
  </si>
  <si>
    <t>Usluge škola ronjenja</t>
  </si>
  <si>
    <t>Usluge škola skijanja</t>
  </si>
  <si>
    <t>Usluge obrazovanja elektronskim putem</t>
  </si>
  <si>
    <t>Usluge obrazovanja odraslih na nivou univerziteta</t>
  </si>
  <si>
    <t>Upravljanje obrazovnim centrom</t>
  </si>
  <si>
    <t>Usluge obuke</t>
  </si>
  <si>
    <t>Usluge specijalističke obuke</t>
  </si>
  <si>
    <t>Usluge obuke pasa</t>
  </si>
  <si>
    <t>Usluge škole jahanja</t>
  </si>
  <si>
    <t>Objekti za  obuku</t>
  </si>
  <si>
    <t>Usluge izrade programa obuke</t>
  </si>
  <si>
    <t>Obrazovni seminari za osposobljavanje</t>
  </si>
  <si>
    <t>Usluge stručnog osposobljavanja</t>
  </si>
  <si>
    <t>Usluge industrijske i tehničke obuke</t>
  </si>
  <si>
    <t>Usluge industrijske obuke</t>
  </si>
  <si>
    <t>Usluge tehničke obuke</t>
  </si>
  <si>
    <t>Usluge obuke za upravljanje</t>
  </si>
  <si>
    <t>Usluge upoznavanja sa radom na računaru</t>
  </si>
  <si>
    <t>Usluge obuke za rad na računaru</t>
  </si>
  <si>
    <t>Informatički tečajevi</t>
  </si>
  <si>
    <t>Usluge obuke u oblasti zaštite životne sredine</t>
  </si>
  <si>
    <t>Usluge obuke u oblasti bezbednosti</t>
  </si>
  <si>
    <t>Usluge obuke o zdravstvenoj zaštiti i prvoj pomoći</t>
  </si>
  <si>
    <t>Usluge obuke u oblasti zdravstva</t>
  </si>
  <si>
    <t>Usluge obuke za prvu pomoć</t>
  </si>
  <si>
    <t>Usluge obuke za razvoj ličnosti</t>
  </si>
  <si>
    <t>Organizovanje tečajeva za učenje jezika</t>
  </si>
  <si>
    <t>Usluge mentorstva</t>
  </si>
  <si>
    <t>Usluge obuke u oblasti odbrambenih i bezbednosnih sredstava</t>
  </si>
  <si>
    <t>Obuka i simulacija u vezi sa bezbednosnom opremom</t>
  </si>
  <si>
    <t>Obuka i simulacija u vezi sa vatrenim oružjem i municijom</t>
  </si>
  <si>
    <t>Obuka i simulacija u vezi sa vojnim vozilima</t>
  </si>
  <si>
    <t>Obuka i simulacija u vezi sa ratnim brodovima</t>
  </si>
  <si>
    <t>Obuka i simulacija u vezi sa letelicama, raketama i svemirskim letelicama</t>
  </si>
  <si>
    <t>Obuka i simulacija u vezi sa vojnim elektronskim sistemima</t>
  </si>
  <si>
    <t>Zdravstvene i socijalne usluge</t>
  </si>
  <si>
    <t>Zdravstvene usluge</t>
  </si>
  <si>
    <t>Bolničke i sa njima povezane usluge</t>
  </si>
  <si>
    <t>Bolničke usluge</t>
  </si>
  <si>
    <t>Bolničke usluge u oblasti hirurgije</t>
  </si>
  <si>
    <t>Usluge medicinske nege u bolnicama</t>
  </si>
  <si>
    <t>Bolničke usluge u oblasti ginekologije</t>
  </si>
  <si>
    <t>Usluge oplodnje in vitro</t>
  </si>
  <si>
    <t>Bolničke usluge u oblasti akušerstva</t>
  </si>
  <si>
    <t>Bolničke usluge u oblasti rehabilitacije</t>
  </si>
  <si>
    <t>Bolničke usluge u oblasti psihijatrije</t>
  </si>
  <si>
    <t>Usluge u oblasti ortotike</t>
  </si>
  <si>
    <t>Usluge u oblasti oksigenoterapije</t>
  </si>
  <si>
    <t>Usluge u oblasti patologije</t>
  </si>
  <si>
    <t>Usluge u oblasti analize krvi</t>
  </si>
  <si>
    <t>Usluge u oblasti bakteriološke analize</t>
  </si>
  <si>
    <t>Bolničke usluge u oblasti dijalize</t>
  </si>
  <si>
    <t>Pomoćne usluge u bolnicama</t>
  </si>
  <si>
    <t>Usluge snabdevanja bolnica posteljnom</t>
  </si>
  <si>
    <t>Usluge dnevne bolnice</t>
  </si>
  <si>
    <t>Usluge lekarskih ordinacija i srodne usluge</t>
  </si>
  <si>
    <t>Usluge lekarskih ordinacija</t>
  </si>
  <si>
    <t>Usluge lekara opšte prakse</t>
  </si>
  <si>
    <t>Usluge lekara specijalista</t>
  </si>
  <si>
    <t>Usluge ginekologa specijaliste ili akušera specijaliste</t>
  </si>
  <si>
    <t>Usluge nefrologa specijaliste ili neurologa specijaliste</t>
  </si>
  <si>
    <t>Usluge kardiologa specijaliste ili pulmologa specijaliste</t>
  </si>
  <si>
    <t>Usluge kardiologa specijaliste</t>
  </si>
  <si>
    <t>Usluge pulmologa specijaliste</t>
  </si>
  <si>
    <t>Usluge otorinolaringologa specijaliste ili audiologa specijaliste</t>
  </si>
  <si>
    <t>Usluge gastroenterologa specijaliste i gerijatra specijaliste</t>
  </si>
  <si>
    <t>Usluge gastro-eneterologa specijaliste</t>
  </si>
  <si>
    <t>Usluge gerijatra specijaliste</t>
  </si>
  <si>
    <t>Usluge psihijatra specijaliste ili psihologa specijaliste</t>
  </si>
  <si>
    <t>Usluge domova za lica sa psihičkim problemima</t>
  </si>
  <si>
    <t>Usluge oftalmologa specijaliste, dermatologa specijaliste ili ortopeda specijaliste</t>
  </si>
  <si>
    <t>Usluge oftalmologa specijaliste</t>
  </si>
  <si>
    <t>Usluge dermatologa specijaliste</t>
  </si>
  <si>
    <t>Usluge ortopeda specijaliste</t>
  </si>
  <si>
    <t>Usluge pedijatra specijaliste ili urologa specijaliste</t>
  </si>
  <si>
    <t>Usluge pedijatra specijaliste</t>
  </si>
  <si>
    <t>Usluge urologa specijaliste</t>
  </si>
  <si>
    <t>Usluge hirurga specijaliste</t>
  </si>
  <si>
    <t>Usluge stomatoloških ordinacija i srodne usluge</t>
  </si>
  <si>
    <t>Usluge stomatoloških ordinacija</t>
  </si>
  <si>
    <t>Usluge ortodonta specijaliste</t>
  </si>
  <si>
    <t>Ortodontske hirurške usluge</t>
  </si>
  <si>
    <t>Razne zdravstvene usluge</t>
  </si>
  <si>
    <t>Usluge medicinskog osoblja</t>
  </si>
  <si>
    <t>Usluge babica</t>
  </si>
  <si>
    <t>Usluge medicinskih sestara</t>
  </si>
  <si>
    <t>Usluge kućne medicinske nege</t>
  </si>
  <si>
    <t>Usluge kućne dijalize</t>
  </si>
  <si>
    <t>Savetodavne usluge medicinskih sestara</t>
  </si>
  <si>
    <t>Paramedikalne usluge</t>
  </si>
  <si>
    <t>Fizioterapijske usluge</t>
  </si>
  <si>
    <t>Homeopatske usluge</t>
  </si>
  <si>
    <t>Usluge u oblasti higijene</t>
  </si>
  <si>
    <t>Kućna dostava proizvoda za inkontinenciju</t>
  </si>
  <si>
    <t>Usluge vozila hitne pomoći</t>
  </si>
  <si>
    <t>Usluge domova sa zdravstvenom negom</t>
  </si>
  <si>
    <t>Usluge domova za staranje o starim i nemoćnim licima</t>
  </si>
  <si>
    <t>Usluge medicinskih laboratorija</t>
  </si>
  <si>
    <t>Usluge banaka krvi</t>
  </si>
  <si>
    <t>Usluge banaka sperme</t>
  </si>
  <si>
    <t>Usluge banaka organa za transplantaciju</t>
  </si>
  <si>
    <t>Zdravstvene usluge u preduzećima</t>
  </si>
  <si>
    <t>Usluge medicinskih analiza</t>
  </si>
  <si>
    <t>Apotekarske usluge</t>
  </si>
  <si>
    <t>Usluge medicinskog snimanja</t>
  </si>
  <si>
    <t>Optičarske usluge</t>
  </si>
  <si>
    <t>Usluge akupunkture i kiropraktičara</t>
  </si>
  <si>
    <t>Usluge akupunkture</t>
  </si>
  <si>
    <t>Usluge kiropraktičara</t>
  </si>
  <si>
    <t>Veterinarske usluge</t>
  </si>
  <si>
    <t>Farme za gajenje mladih domaćih životinja</t>
  </si>
  <si>
    <t>Usluge socijalne zaštite i srodne usluge</t>
  </si>
  <si>
    <t>Usluge socijalne zaštite</t>
  </si>
  <si>
    <t>Usluge socijalne zaštite sa smeštajem</t>
  </si>
  <si>
    <t>Usluge socijalne zaštite za starije osobe</t>
  </si>
  <si>
    <t>Usluge socijalne zaštite za osobe sa invaliditetom</t>
  </si>
  <si>
    <t>Usluge socijalne zaštite za decu i mlade</t>
  </si>
  <si>
    <t>Usluge socijalne zaštite bez smeštaja</t>
  </si>
  <si>
    <t>Dnevne usluge u zajednici</t>
  </si>
  <si>
    <t>Dnevne usluge u zajednici za decu</t>
  </si>
  <si>
    <t>Dnevne usluge u zajednici za osobe sa invaliditetom i mlade osobe</t>
  </si>
  <si>
    <t>Usluge snabdevanja i dostave namirnica</t>
  </si>
  <si>
    <t>Usluge usmeravanja i savetovanja</t>
  </si>
  <si>
    <t>Usluge usmeravanja</t>
  </si>
  <si>
    <t>Usluge savetovanja</t>
  </si>
  <si>
    <t>Usluge planiranja porodice</t>
  </si>
  <si>
    <t>Usluge socijalne zaštite koje se ne pružaju u ustanovama</t>
  </si>
  <si>
    <t>Usluge rehabilitacije</t>
  </si>
  <si>
    <t>Usluge profesionalne rehabilitacije</t>
  </si>
  <si>
    <t>Usluge socijalnih službi</t>
  </si>
  <si>
    <t>Administrativne usluge socijalnih službi</t>
  </si>
  <si>
    <t>Strategije i planovi lokalne zajednice</t>
  </si>
  <si>
    <t>Zdravstvene usluge u zajednici</t>
  </si>
  <si>
    <t>Usluge kanalizacije, odnošenja smeća, čišćenja i očuvanja životne sredine</t>
  </si>
  <si>
    <t>Usluge kanalizacije</t>
  </si>
  <si>
    <t>Usluge uklanjanja otpadnih voda</t>
  </si>
  <si>
    <t>Usluge prerade otpadnih voda</t>
  </si>
  <si>
    <t>Usluge odvođenja otpadnih voda</t>
  </si>
  <si>
    <t>Usluge čišćenja septičkih jama</t>
  </si>
  <si>
    <t>Usluge čišćenja septičkih cisterni</t>
  </si>
  <si>
    <t>Usluge pražnjenja septičkih jama i septičkih cisterni</t>
  </si>
  <si>
    <t>Usluge čišćenja kolektora za otpadne vode</t>
  </si>
  <si>
    <t>Usluge upravljanja kanalizacijom</t>
  </si>
  <si>
    <t>Usluge upravljanja postrojenjem za otpadne vode</t>
  </si>
  <si>
    <t>Usluge pregleda kolektora otpadnih voda i savetodavne usluge u vezi sa preradom otpadnih voda</t>
  </si>
  <si>
    <t>Usluge pregleda kolektora otpadnih voda</t>
  </si>
  <si>
    <t>Savetodavne usluge u vezi sa preradom otpadnih voda</t>
  </si>
  <si>
    <t>Usluge u vezi sa otpacima i otpadom</t>
  </si>
  <si>
    <t>Odlaganje i prerada otpada</t>
  </si>
  <si>
    <t>Usluge sakupljanja otpada</t>
  </si>
  <si>
    <t>Usluge sakupljanja čvrstog komunalnog otpada</t>
  </si>
  <si>
    <t>Usluge sakupljanja kućnog otpada</t>
  </si>
  <si>
    <t>Usluge sakupljanja smeća</t>
  </si>
  <si>
    <t>Usluge sakupljanja papira</t>
  </si>
  <si>
    <t>Usluge prevoza otpada</t>
  </si>
  <si>
    <t>Usluge prerade i odlaganja bezopasnih otpadaka i otpada</t>
  </si>
  <si>
    <t>Usluge odlaganja kućnog otpada</t>
  </si>
  <si>
    <t>Usluge odlaganja čvrstog komunalnog otpada</t>
  </si>
  <si>
    <t>Usluge spaljivanja otpada</t>
  </si>
  <si>
    <t>Usluge odlaganja pepela</t>
  </si>
  <si>
    <t>Prerada i odlaganje zagađenih voda</t>
  </si>
  <si>
    <t>Usluge uklanjanja mulja</t>
  </si>
  <si>
    <t>Usluge prevoza mulja</t>
  </si>
  <si>
    <t>Usluge obrade mulja</t>
  </si>
  <si>
    <t>Usluge odlaganja mulja</t>
  </si>
  <si>
    <t>Usluge recikliranja otpada</t>
  </si>
  <si>
    <t>Usluge u vezi sa radioaktivnim, otrovnim, medicinskim i opasnim otpadom</t>
  </si>
  <si>
    <t>Usluge tretmana radioaktivnog otpada</t>
  </si>
  <si>
    <t>Usluge sakupljanja radioaktivnog otpada</t>
  </si>
  <si>
    <t>Usluge skladištenja radioaktivnog otpada</t>
  </si>
  <si>
    <t>Odlaganje radioaktivnog otpada</t>
  </si>
  <si>
    <t>Prevoz radioaktivnog otpada</t>
  </si>
  <si>
    <t>Prevoz nuklearnog otpada niskog stepena radioaktivnosti</t>
  </si>
  <si>
    <t>Prevoz otpada srednjeg stepena radioaktivnosti</t>
  </si>
  <si>
    <t>Pakovanje radioaktivnog otpada</t>
  </si>
  <si>
    <t>Pakovanje otpada niskog stepena radioaktivnosti</t>
  </si>
  <si>
    <t>Pakovanje otpada srednjeg stepena radioaktivnosti</t>
  </si>
  <si>
    <t>Usluge u vezi sa kontaminiranim tlom</t>
  </si>
  <si>
    <t>Uklanjanje kontaminiranog tla</t>
  </si>
  <si>
    <t>Odlaganje kontaminiranog tla</t>
  </si>
  <si>
    <t>Usluge sanacije kontaminiranog tla</t>
  </si>
  <si>
    <t>Čišćenje i sanacija tla</t>
  </si>
  <si>
    <t>Usluge odlaganja toksičnog otpada, izuzev radioaktivnog otpada i kontaminiranog tla</t>
  </si>
  <si>
    <t>Usluge odnošenja oružja i municije</t>
  </si>
  <si>
    <t>Usluge uklanjanja bombi</t>
  </si>
  <si>
    <t>Usluge čišćenja mina</t>
  </si>
  <si>
    <t>Usluge u vezi sa medicinskim otpadom</t>
  </si>
  <si>
    <t>Usluge prikupljanja medicinskog otpada</t>
  </si>
  <si>
    <t>Usluge odlaganja medicinskog otpada</t>
  </si>
  <si>
    <t>Usluge uklanjanja biološkog otpada</t>
  </si>
  <si>
    <t>Skupljanje, prevoz i odlaganje bolničkog otpada</t>
  </si>
  <si>
    <t>Upravljanje deponijama</t>
  </si>
  <si>
    <t>Usluge upravljanja deponijama</t>
  </si>
  <si>
    <t>Usluge upravljanja deponijama jalovine uglja</t>
  </si>
  <si>
    <t>Usluge upravljanja đubrištima</t>
  </si>
  <si>
    <t>Usluge čišćenja i sanitarne usluge u gradskim i seoskim sredinama i srodne usluge</t>
  </si>
  <si>
    <t>Usluge čišćenja i brisanja ulica</t>
  </si>
  <si>
    <t>Usluge čišćenja ulica</t>
  </si>
  <si>
    <t>Usluge brisanja ulica</t>
  </si>
  <si>
    <t>Usluge čišćenja snega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dezinfekcije i uništavanja štetočina u gradskim i seoskim sredinama</t>
  </si>
  <si>
    <t>Usluge čišćenja plaža</t>
  </si>
  <si>
    <t>Usluge uklanjanja grafita</t>
  </si>
  <si>
    <t>Usluge u oblasti zaštite životne sredine</t>
  </si>
  <si>
    <t>Usluge upravljanja u oblasti životne sredine</t>
  </si>
  <si>
    <t>Procena uticaja na životnu sredinu, osim u građevinarstvu</t>
  </si>
  <si>
    <t>Procena rizika ili opasnosti, osim u građevinarstvu</t>
  </si>
  <si>
    <t>Standardi u zaštiti životne sredine, osim u građevinarstvu</t>
  </si>
  <si>
    <t>Analiza indikatora životne sredine, osim u građevinarstvu</t>
  </si>
  <si>
    <t>Usluge procene uticaja na životnu sredinu osim u građevinarstvu</t>
  </si>
  <si>
    <t>Praćenje stanja životne sredine, osim u građevinarstvu</t>
  </si>
  <si>
    <t>Ekološko planiranje</t>
  </si>
  <si>
    <t>Ekološko planiranje urbanog razvoja</t>
  </si>
  <si>
    <t>Planiranje strategije očuvanja šuma</t>
  </si>
  <si>
    <t>Planiranje strategije očuvanja morskih staništa</t>
  </si>
  <si>
    <t>Usluge upravljanja prirodnim resursima ili usluge planiranja strategije očuvanja prirodnih resursa</t>
  </si>
  <si>
    <t>Jačanje intitucionalnog kapaciteta ili planiranja u oblasti životne sredine</t>
  </si>
  <si>
    <t>Usluge savetovanja u oblasti životne sredine</t>
  </si>
  <si>
    <t>Usluge savetovanja u oblasti vodosnabdevanja i otpadnih voda, osim u građevinarstvu</t>
  </si>
  <si>
    <t>Usluge revizije u oblasti životne sredine</t>
  </si>
  <si>
    <t>Informacioni sistemi u oblasti zaštite životne sredine</t>
  </si>
  <si>
    <t>Usluge revizije za preduzeća u oblasti životne sredine</t>
  </si>
  <si>
    <t>Usluge sektorske revizije u oblasti životne sredine</t>
  </si>
  <si>
    <t>Usluge revizije prema delatnostima u oblasti životne sredine</t>
  </si>
  <si>
    <t>Usluge kontrole kvaliteta životne sredine</t>
  </si>
  <si>
    <t>Usluge kontrole bezbednosti životne sredine</t>
  </si>
  <si>
    <t>Usluge ispitivanja zagađenja</t>
  </si>
  <si>
    <t>Usluge ispitivanja zagađenja hemikalijama i naftom</t>
  </si>
  <si>
    <t>Terenska ispitivanja preduzeća za proizvodnju gasa</t>
  </si>
  <si>
    <t>Terenska ispitivanja otpada iz hemijskih fabrika ili rafinerija nafte</t>
  </si>
  <si>
    <t>Usluge ispitivanja drugih vrsta zagađenja</t>
  </si>
  <si>
    <t>Terenska ispitivanja skladišta nafte ili naftnih terminala</t>
  </si>
  <si>
    <t>Terenska ispitivanja proizvodnih pogona</t>
  </si>
  <si>
    <t>Terenska ispitivanja industrijskog otpada</t>
  </si>
  <si>
    <t>Terenska ispitivanja pogona za preradu drveta</t>
  </si>
  <si>
    <t>Terenska ispitivanja pogona za hemijsko čišćenje</t>
  </si>
  <si>
    <t>Terenska ispitivanja livnica</t>
  </si>
  <si>
    <t>Terenska ispitivanja pogona za reciklažu</t>
  </si>
  <si>
    <t>Terenska ispitivanja pogona za preradu hrane</t>
  </si>
  <si>
    <t>Zaštita životne sredine</t>
  </si>
  <si>
    <t>Usluge bezbednosti životne sredine</t>
  </si>
  <si>
    <t>Usluge zaštite pejzaža</t>
  </si>
  <si>
    <t>Usluge zaštite ozona</t>
  </si>
  <si>
    <t>Usluge zaštite hrane ili hrane za životinje od zagađenja</t>
  </si>
  <si>
    <t>Usluge zaštite genetskih resursa</t>
  </si>
  <si>
    <t>Usluge zaštite od otrovnih materija</t>
  </si>
  <si>
    <t>Usluge zaštite od zračenja</t>
  </si>
  <si>
    <t>Usluge zaštite ugroženih vrsta</t>
  </si>
  <si>
    <t>Usluge zaštite od prirodnih rizika ili opasnosti</t>
  </si>
  <si>
    <t>Sanacija životne sredine</t>
  </si>
  <si>
    <t>Sanacija industrijskog područja</t>
  </si>
  <si>
    <t>Usluge dekontaminacije životne sredine</t>
  </si>
  <si>
    <t>Usluge rekultivacije zemljišta</t>
  </si>
  <si>
    <t>Pronalaženje, praćenje i sanacija zagađenja</t>
  </si>
  <si>
    <t>Usluge u vezi sa zagađenjem vazduha</t>
  </si>
  <si>
    <t>Upravljanje kvalitetom vazduha</t>
  </si>
  <si>
    <t>Usluge prekograničnog upravljanja ili praćenja zagađenja vazduha</t>
  </si>
  <si>
    <t>Kupovina dozvola za emisije CO2</t>
  </si>
  <si>
    <t>Usluge zaštite od zagađenja vazduha</t>
  </si>
  <si>
    <t>Usluge monitoringa ili merenje zagađenja vazduha</t>
  </si>
  <si>
    <t>Usluge otkrivanja otrovnog gasa</t>
  </si>
  <si>
    <t>Monitoring metana</t>
  </si>
  <si>
    <t>Usluge monitoringa ugljen dioksida</t>
  </si>
  <si>
    <t>Praćenje koncentracije suspendovanih čestica u vazduhu</t>
  </si>
  <si>
    <t>Usluge monitoringa oštećenja ozonskog omotača</t>
  </si>
  <si>
    <t>Usluge u vezi sa zagađenjem zemljišta</t>
  </si>
  <si>
    <t>Usluge zaštite od zagađenja zemljišta</t>
  </si>
  <si>
    <t>Usluge uklanjanja zagađenog zemljišta</t>
  </si>
  <si>
    <t>Obrada ili sanacija zagađenog zemljišta</t>
  </si>
  <si>
    <t>Usluge savetovanja u vezi sa zagađenjem zemljišta</t>
  </si>
  <si>
    <t>Kartiranje zagađenja zemljišta</t>
  </si>
  <si>
    <t>Merenje ili praćenje zagađenja zemljišta</t>
  </si>
  <si>
    <t>Procena zagađenja organskim đubrivima</t>
  </si>
  <si>
    <t>Procena zagađenja pesticidima</t>
  </si>
  <si>
    <t>Procena zagađenja nitratima i fosfatima</t>
  </si>
  <si>
    <t>Procena zagađenja nitratima</t>
  </si>
  <si>
    <t>Procena zagađenja fosfatima</t>
  </si>
  <si>
    <t>Usluge u vezi sa zagađenjem vode</t>
  </si>
  <si>
    <t>Usluge praćenja ili nadzora nad zagađenjem površinskih voda</t>
  </si>
  <si>
    <t>Usluge sanacije zagađenih površinskih voda</t>
  </si>
  <si>
    <t>Usluge zaštite površinskih voda od zagađenja</t>
  </si>
  <si>
    <t>Usluge čišćenja površinskih voda</t>
  </si>
  <si>
    <t>Usluge odvodnjavanja zagađenih površinskih voda</t>
  </si>
  <si>
    <t>Prekogranične usluge upravljanja zagađenim vodama ili stavljanja pod nadzor zagađenih voda</t>
  </si>
  <si>
    <t>Usluge praćenja ili nadzora nad zagađenjem podzemnih voda</t>
  </si>
  <si>
    <t>Usluge odvodnjavanja zagađenih podzemnih voda</t>
  </si>
  <si>
    <t>Usluge čišćenja ili sanacije zagađenih podzemnih voda</t>
  </si>
  <si>
    <t>Usluge pronalaženja i praćenja zagađivača i usluge sanacije</t>
  </si>
  <si>
    <t>Usluge u vezi sa zagađenjem naftom</t>
  </si>
  <si>
    <t>Usluge praćenja izlivanja nafte</t>
  </si>
  <si>
    <t>Usluge kontrole izlivanja nafte</t>
  </si>
  <si>
    <t>Usluge sanacije posle izlivanja nafte</t>
  </si>
  <si>
    <t>Usluge u vezi sa zagađenjem bukom</t>
  </si>
  <si>
    <t>Usluge kontrole buke</t>
  </si>
  <si>
    <t>Usluge zaštite od zagađenja bukom</t>
  </si>
  <si>
    <t>Usluge praćenja zagađenja bukom</t>
  </si>
  <si>
    <t>Usluge savetovanja u vezi sa zagađenjem bukom</t>
  </si>
  <si>
    <t>Usluge u vezi sa zagađenjem otrovnim materijama</t>
  </si>
  <si>
    <t>Usluge praćenja otrovnih materija</t>
  </si>
  <si>
    <t>Usluge sanacije kod otrovnih materija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mlazom cevnih konstrukcija</t>
  </si>
  <si>
    <t>Usluge čišćenja cisterni i rezervoara</t>
  </si>
  <si>
    <t>Usluge čišćenja cisterni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prevoznih sredstava</t>
  </si>
  <si>
    <t>Usluge čišćenja posuda za otpad</t>
  </si>
  <si>
    <t>Usluge čišćenja kancelarija, škola i kancelarijske opreme</t>
  </si>
  <si>
    <t>Usluge čišćenja kancelarijske opreme</t>
  </si>
  <si>
    <t>Usluge čišćenja kancelarija</t>
  </si>
  <si>
    <t>Usluge čišćenja škola</t>
  </si>
  <si>
    <t>Sanitarne usluge na objektima</t>
  </si>
  <si>
    <t>Usluge dezinfekcije i uništavanja štetočina</t>
  </si>
  <si>
    <t>Usluge suzbijanja štetočina</t>
  </si>
  <si>
    <t>Usluge deratizacije</t>
  </si>
  <si>
    <t>Usluge fumigacije</t>
  </si>
  <si>
    <t>Usluge u oblasti rekreacije, kulture i sporta</t>
  </si>
  <si>
    <t>Filmske i video usluge</t>
  </si>
  <si>
    <t>Usluge produkcije filmskih i video traka i srodne usluge</t>
  </si>
  <si>
    <t>Usluge produkcije filma i video snimaka</t>
  </si>
  <si>
    <t>Produkcija obrazovnih filmova i video snimaka</t>
  </si>
  <si>
    <t>Produkcija reklamnog, propagandnog i informativnog filma i video snimaka</t>
  </si>
  <si>
    <t>Produkcija reklamnog filma</t>
  </si>
  <si>
    <t>Produkcija reklamnih video snimaka</t>
  </si>
  <si>
    <t>Produkcija propagandnog filma</t>
  </si>
  <si>
    <t>Produkcija propagandnih video snimaka</t>
  </si>
  <si>
    <t>Produkcija informativnog filma</t>
  </si>
  <si>
    <t>Produkcija informativnih video snimaka</t>
  </si>
  <si>
    <t>Produkcija zabavnog filma i video snimaka</t>
  </si>
  <si>
    <t>Produkcija zabavnog filma</t>
  </si>
  <si>
    <t>Produkcija zabavnih video snimaka</t>
  </si>
  <si>
    <t>Usluge u vezi sa produkcijom filma i video snimaka</t>
  </si>
  <si>
    <t>Usluge distribucije filma ili video snimaka</t>
  </si>
  <si>
    <t>Usluge distribucije video snimaka</t>
  </si>
  <si>
    <t>Usluge distribucije filma</t>
  </si>
  <si>
    <t>Usluge prikazivanja filma</t>
  </si>
  <si>
    <t>Usluge prikazivanja video snimaka</t>
  </si>
  <si>
    <t>Usluge radija i televizije</t>
  </si>
  <si>
    <t>Radijske usluge</t>
  </si>
  <si>
    <t>Usluge radio produkcije</t>
  </si>
  <si>
    <t>Usluge radio sistema kratkog dometa</t>
  </si>
  <si>
    <t>Usluge radijskog studija ili opreme</t>
  </si>
  <si>
    <t>Opšte mobilne radio usluge (GMRS)</t>
  </si>
  <si>
    <t>Usluge porodičnog radija (FRS)</t>
  </si>
  <si>
    <t>Opšte mobilne radio usluge ili usluge porodičnog radija (GMRS / FRS)</t>
  </si>
  <si>
    <t>Televizijske usluge</t>
  </si>
  <si>
    <t>Usluge televizijske produkcije</t>
  </si>
  <si>
    <t>Usluge televizije zatvorenog kruga</t>
  </si>
  <si>
    <t>Digitalna televizija</t>
  </si>
  <si>
    <t>Interaktivna televizija</t>
  </si>
  <si>
    <t>Televizija sa emitovanjem filmova na zahtev</t>
  </si>
  <si>
    <t>Tele-programiranje</t>
  </si>
  <si>
    <t>Usluge kablovskog radija i televizije</t>
  </si>
  <si>
    <t>Međunarodne bilateralne usluge i međunarodne privatne zakupljene linije</t>
  </si>
  <si>
    <t>Kablovska TV</t>
  </si>
  <si>
    <t>Zabavne usluge</t>
  </si>
  <si>
    <t>Usluge umetničkog i literarnog stvaralaštva i usluge prikazivanja</t>
  </si>
  <si>
    <t>Umetnička dela</t>
  </si>
  <si>
    <t>Umetničke usluge</t>
  </si>
  <si>
    <t>Zabavne usluge pozorišnih producenata, muzičkih grupa, muzičkih sastava i orkestara</t>
  </si>
  <si>
    <t>Usluge pozorišne produkcije</t>
  </si>
  <si>
    <t>Usluge muzičkih grupa</t>
  </si>
  <si>
    <t>Usluge muzičkih sastava</t>
  </si>
  <si>
    <t>Zabavne usluge orkestra</t>
  </si>
  <si>
    <t>Usluge pisaca, kompozitora, vajara, zabavljača i drugih samostalnih umetnika</t>
  </si>
  <si>
    <t>Usluge pisaca</t>
  </si>
  <si>
    <t>Usluge agencija za pisanje</t>
  </si>
  <si>
    <t>Usluge u vezi sa pripremom obrazovnih priručnika</t>
  </si>
  <si>
    <t>Usluge autora tehničkih materijala</t>
  </si>
  <si>
    <t>Usluge kompozitora</t>
  </si>
  <si>
    <t>Usluge vajara</t>
  </si>
  <si>
    <t>Usluge zabavljača</t>
  </si>
  <si>
    <t>Usluge drugih samostalnih umetnika</t>
  </si>
  <si>
    <t>Usluge disk-džokeja</t>
  </si>
  <si>
    <t>Usluge vođenja umetničkih ustanova</t>
  </si>
  <si>
    <t>Usluge prostora za rekreaciju</t>
  </si>
  <si>
    <t>Usluge sajmova i zabavnih parkova</t>
  </si>
  <si>
    <t>Usluge sajmova</t>
  </si>
  <si>
    <t>Usluge zabavnih parkova</t>
  </si>
  <si>
    <t>Usluge animiranja dece</t>
  </si>
  <si>
    <t>Usluge na plaži</t>
  </si>
  <si>
    <t>Usluge plesa i zabavnih predstava</t>
  </si>
  <si>
    <t>Cirkuske usluge</t>
  </si>
  <si>
    <t>Usluge plesnih tečajeva</t>
  </si>
  <si>
    <t>Usluge tečajeva revijalnog plesa</t>
  </si>
  <si>
    <t>Usluge tečajeva disko plesa</t>
  </si>
  <si>
    <t>Usluge kockarnica i kladionica</t>
  </si>
  <si>
    <t>Usluge kockarnica</t>
  </si>
  <si>
    <t>Usluge vođenja lutrije</t>
  </si>
  <si>
    <t>Usluge vođenja kazina</t>
  </si>
  <si>
    <t>Usluge klađenja</t>
  </si>
  <si>
    <t>Usluge upravljanja opremom za kladionice</t>
  </si>
  <si>
    <t>Usluge primanja opklada</t>
  </si>
  <si>
    <t>Pirotehničke usluge</t>
  </si>
  <si>
    <t>Ton majstor</t>
  </si>
  <si>
    <t>Usluge novinske agencije</t>
  </si>
  <si>
    <t>Usluge biblioteke, arhiva, muzeja i druge usluge u oblasti kulture</t>
  </si>
  <si>
    <t>Usluge biblioteke i arhiva</t>
  </si>
  <si>
    <t>Usluge biblioteke</t>
  </si>
  <si>
    <t>Usluge arhiva</t>
  </si>
  <si>
    <t>Usluge uništenja arhivske građe</t>
  </si>
  <si>
    <t>Muzejske usluge i usluge očuvanja istorijskih mesta i građevina</t>
  </si>
  <si>
    <t>Muzejske usluge</t>
  </si>
  <si>
    <t>Usluge muzejskih izložbi</t>
  </si>
  <si>
    <t>Usluge očuvanja eksponata i primeraka</t>
  </si>
  <si>
    <t>Usluge očuvanja eksponata</t>
  </si>
  <si>
    <t>Usluge očuvanja primeraka</t>
  </si>
  <si>
    <t>Usluge očuvanja istorijskih mesta i zgrada</t>
  </si>
  <si>
    <t>Usluge očuvanja istorijskih mesta</t>
  </si>
  <si>
    <t>Usluge očuvanja istorijskih zgrada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 oblasti sporta</t>
  </si>
  <si>
    <t>Usluge upravljanja sportskim objektima</t>
  </si>
  <si>
    <t>Usluge u vezi sa sportom</t>
  </si>
  <si>
    <t>Usluge reklamiranja sportskih događaja</t>
  </si>
  <si>
    <t>Usluge organizacije sportskih događaja</t>
  </si>
  <si>
    <t>Usluge internet kafea</t>
  </si>
  <si>
    <t>Ostale javne, društvene i lične usluge</t>
  </si>
  <si>
    <t>Usluge članskih organizacija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u oblasti nuklearne bezbednosti</t>
  </si>
  <si>
    <t>Usluge sindikata</t>
  </si>
  <si>
    <t>Razne usluge članskih organizacija</t>
  </si>
  <si>
    <t>Usluge verskih organizacija</t>
  </si>
  <si>
    <t>Usluge političkih organizacija</t>
  </si>
  <si>
    <t>Usluge društvenih članskih organizacija</t>
  </si>
  <si>
    <t>Usluge poboljšanja položaja građana i podrške interesima zajednice</t>
  </si>
  <si>
    <t>Usluge koje pružaju organizacije mladih</t>
  </si>
  <si>
    <t>Usluge savetovanja o jednakim pravima</t>
  </si>
  <si>
    <t>Razne usluge</t>
  </si>
  <si>
    <t>Usluge pranja i hemijskog čišćenja</t>
  </si>
  <si>
    <t>Usluge skupljanja i dostave rublja na pranje</t>
  </si>
  <si>
    <t>Usluge upravljanja perionicom</t>
  </si>
  <si>
    <t>Usluge vođenja perionice</t>
  </si>
  <si>
    <t>Usluge čišćenja tekstila</t>
  </si>
  <si>
    <t>Usluge impregnacije tekstila</t>
  </si>
  <si>
    <t>Usluge čišćenja proizvoda od krzna</t>
  </si>
  <si>
    <t>Usluge bojenja</t>
  </si>
  <si>
    <t>Usluge peglanja</t>
  </si>
  <si>
    <t>Usluge nanošenja boja</t>
  </si>
  <si>
    <t>Frizerske usluge i usluge salona lepote</t>
  </si>
  <si>
    <t>Frizerske usluge</t>
  </si>
  <si>
    <t>Berberske usluge</t>
  </si>
  <si>
    <t>Usluge salona lepote</t>
  </si>
  <si>
    <t>Kozmetičke usluge, manikir i pedikir usluge</t>
  </si>
  <si>
    <t>Kozmetičke usluge</t>
  </si>
  <si>
    <t>Manikir usluge</t>
  </si>
  <si>
    <t>Pedikir usluge</t>
  </si>
  <si>
    <t>Usluge šminkanja</t>
  </si>
  <si>
    <t>Usluge u vezi sa održavanjem fizičke kondicije</t>
  </si>
  <si>
    <t>Usluge turskog kupatila</t>
  </si>
  <si>
    <t>Banjske usluge</t>
  </si>
  <si>
    <t>Usluge masaže</t>
  </si>
  <si>
    <t>Usluge centara za negu tela („velnes“)</t>
  </si>
  <si>
    <t>Usluge treniranja, vežbanja i aerobika</t>
  </si>
  <si>
    <t>Usluge smeštaja i kancelarijske usluge</t>
  </si>
  <si>
    <t>Usluge smeštaja</t>
  </si>
  <si>
    <t>Usluge upravljanja objektima za smeštaj</t>
  </si>
  <si>
    <t>Usluge kućnih poslova</t>
  </si>
  <si>
    <t>Usluge portira</t>
  </si>
  <si>
    <t>Usluge domara</t>
  </si>
  <si>
    <t>Usluge kućepazitelja</t>
  </si>
  <si>
    <t>Usluge u vezi sa radnom sredinom</t>
  </si>
  <si>
    <t>Usluge javnih objekata</t>
  </si>
  <si>
    <t>Usluge upravljanja parkiralištima</t>
  </si>
  <si>
    <t>Usluge parkirališta</t>
  </si>
  <si>
    <t>Usluge sprovođenja propisa o parkiranju</t>
  </si>
  <si>
    <t>Usluge marine</t>
  </si>
  <si>
    <t>Usluge marine na vodi</t>
  </si>
  <si>
    <t>Pomoćne usluge u marinama</t>
  </si>
  <si>
    <t>Ronilačke usluge</t>
  </si>
  <si>
    <t>Pogrebne i prateće usluge</t>
  </si>
  <si>
    <t>Pogrebne usluge</t>
  </si>
  <si>
    <t>Usluge sahranjivanja i usluge kremiranja</t>
  </si>
  <si>
    <t>Usluge sahranjivanja</t>
  </si>
  <si>
    <t>Usluge održavanja groblja</t>
  </si>
  <si>
    <t>Usluge kremacije</t>
  </si>
  <si>
    <t>Usluge pogrebnika</t>
  </si>
  <si>
    <t>Usluge štenara</t>
  </si>
  <si>
    <t>Ostale usluge</t>
  </si>
  <si>
    <t>Usluge otpisivanja opreme</t>
  </si>
  <si>
    <t>Usluge preseljenja</t>
  </si>
  <si>
    <t>Krojačke usluge</t>
  </si>
  <si>
    <t>Tapetarske usluge</t>
  </si>
  <si>
    <t>Bravarske usluge</t>
  </si>
  <si>
    <t>Usluge štimovanja instrumenata</t>
  </si>
  <si>
    <t>Privatna domaćinstva sa zaposlenim osobljem</t>
  </si>
  <si>
    <t>Usluge trgovačkih i industrijskih radnika</t>
  </si>
  <si>
    <t>Usluge trgovačkih radnika</t>
  </si>
  <si>
    <t>Usluge industrijskih radnika</t>
  </si>
  <si>
    <t>Usluge posredovanja za radnu snagu u domaćinstvu</t>
  </si>
  <si>
    <t>Usluge agencijskog osoblja za domaćinstvo</t>
  </si>
  <si>
    <t>Usluge kancelarijskog osoblja za domaćinstvo</t>
  </si>
  <si>
    <t>Osoblje za rad na određeno vreme u domaćinstvu</t>
  </si>
  <si>
    <t>Usluge pomoći u kući</t>
  </si>
  <si>
    <t>Usluge u domaćinstvu</t>
  </si>
  <si>
    <t>Usluge koje pružaju ekstrateritorijalne organizacije i tela</t>
  </si>
  <si>
    <t>Usluge svojstvene međunarodnim organizacijama i telima</t>
  </si>
  <si>
    <t>CentralPurchasingBodyId</t>
  </si>
  <si>
    <t>Procenjena vrednost</t>
  </si>
  <si>
    <t>Vrsta postupka</t>
  </si>
  <si>
    <t>Rbr</t>
  </si>
  <si>
    <t xml:space="preserve">Kratak opis nabavke </t>
  </si>
  <si>
    <t xml:space="preserve">Sprovodi telo za centralizovane javne nabavke </t>
  </si>
  <si>
    <t>Telo za centralizovane javne nabavke</t>
  </si>
  <si>
    <t>Sprovodi drugi naručilac</t>
  </si>
  <si>
    <t>Oblikovanje po partijama</t>
  </si>
  <si>
    <t xml:space="preserve">Izbor kategorije predmeta centralizovane nabavke </t>
  </si>
  <si>
    <t>Napomena</t>
  </si>
  <si>
    <t>Procenjena vrednost se NE objavljuje</t>
  </si>
  <si>
    <t>Naručilac koji sprovodi nabavku u ime naručioca</t>
  </si>
  <si>
    <t xml:space="preserve">NSTJ isporuke / izvršenja </t>
  </si>
  <si>
    <t>1. Kvartal</t>
  </si>
  <si>
    <t>2. Kvartal</t>
  </si>
  <si>
    <t>3. Kvartal</t>
  </si>
  <si>
    <t>4. Kvartal</t>
  </si>
  <si>
    <t>ME</t>
  </si>
  <si>
    <t>ЦРНА ГОРА (CRNA GORA)</t>
  </si>
  <si>
    <t>ME0</t>
  </si>
  <si>
    <t>ME00</t>
  </si>
  <si>
    <t>Црна Гора (Crna Gora)</t>
  </si>
  <si>
    <t>ME000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HR</t>
  </si>
  <si>
    <t>HRVATSKA</t>
  </si>
  <si>
    <t>HR0</t>
  </si>
  <si>
    <t>HR03</t>
  </si>
  <si>
    <t>Jadranska Hrvatska</t>
  </si>
  <si>
    <t>HR031</t>
  </si>
  <si>
    <t>Primorsko-goranska županija</t>
  </si>
  <si>
    <t>HR032</t>
  </si>
  <si>
    <t>Ličko-senjska županija</t>
  </si>
  <si>
    <t>HR033</t>
  </si>
  <si>
    <t>Zadarska županija</t>
  </si>
  <si>
    <t>HR034</t>
  </si>
  <si>
    <t>Šibensko-kninska županija</t>
  </si>
  <si>
    <t>HR035</t>
  </si>
  <si>
    <t>Splitsko-dalmatinska županija</t>
  </si>
  <si>
    <t>HR036</t>
  </si>
  <si>
    <t>Istarska županija</t>
  </si>
  <si>
    <t>HR037</t>
  </si>
  <si>
    <t>Dubrovačko-neretvanska županija</t>
  </si>
  <si>
    <t>HR04</t>
  </si>
  <si>
    <t>Kontinentalna Hrvatska</t>
  </si>
  <si>
    <t>HR041</t>
  </si>
  <si>
    <t>Grad Zagreb</t>
  </si>
  <si>
    <t>HR042</t>
  </si>
  <si>
    <t>Zagrebačka županija</t>
  </si>
  <si>
    <t>HR043</t>
  </si>
  <si>
    <t>Krapinsko-zagorska županija</t>
  </si>
  <si>
    <t>HR044</t>
  </si>
  <si>
    <t>Varaždinska županija</t>
  </si>
  <si>
    <t>HR045</t>
  </si>
  <si>
    <t>Koprivničko-križevačka županija</t>
  </si>
  <si>
    <t>HR046</t>
  </si>
  <si>
    <t>Međimurska županija</t>
  </si>
  <si>
    <t>HR047</t>
  </si>
  <si>
    <t>Bjelovarsko-bilogorska županija</t>
  </si>
  <si>
    <t>HR048</t>
  </si>
  <si>
    <t>Virovitičko-podravska županija</t>
  </si>
  <si>
    <t>HR049</t>
  </si>
  <si>
    <t>Požeško-slavonska županija</t>
  </si>
  <si>
    <t>HR04A</t>
  </si>
  <si>
    <t>Brodsko-posavska županija</t>
  </si>
  <si>
    <t>HR04B</t>
  </si>
  <si>
    <t>Osječko-baranjska županija</t>
  </si>
  <si>
    <t>HR04C</t>
  </si>
  <si>
    <t>Vukovarsko-srijemska županija</t>
  </si>
  <si>
    <t>HR04D</t>
  </si>
  <si>
    <t>Karlovačka županija</t>
  </si>
  <si>
    <t>HR04E</t>
  </si>
  <si>
    <t>Sisačko-moslavačka županija</t>
  </si>
  <si>
    <t>GORIVO ZA SLUŽBENA VOZILA</t>
  </si>
  <si>
    <t>NABAVKA GORIVA</t>
  </si>
  <si>
    <t xml:space="preserve">SERVISIRANJE HLOROGENA </t>
  </si>
  <si>
    <t>SERVIS HLOROGENA</t>
  </si>
  <si>
    <t>ELEKTRIČNA ENERGIJA</t>
  </si>
  <si>
    <t>NABAVKA EL.ENERGIJE</t>
  </si>
  <si>
    <t>CEVOVODI SA PRATEĆIM ELEMENTIMA ZA CEVOVOD</t>
  </si>
  <si>
    <t>NABAVKA CEVOVODA SA PRATEĆIM ELEM.</t>
  </si>
  <si>
    <t>0001</t>
  </si>
  <si>
    <t>0002</t>
  </si>
  <si>
    <t>0003</t>
  </si>
  <si>
    <t>0004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1">
    <numFmt numFmtId="43" formatCode="_(* #,##0.00_);_(* \(#,##0.00\);_(* &quot;-&quot;??_);_(@_)"/>
  </numFmts>
  <fonts count="13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b/>
      <sz val="8"/>
      <color theme="1"/>
      <name val="Calibri"/>
      <family val="2"/>
      <charset val="238"/>
      <scheme val="minor"/>
    </font>
    <font>
      <b/>
      <sz val="9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8"/>
      <color rgb="FF9C0006"/>
      <name val="Calibri"/>
      <family val="2"/>
      <charset val="238"/>
      <scheme val="minor"/>
    </font>
    <font>
      <i/>
      <sz val="8"/>
      <color theme="2" tint="-0.74999237037263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</fonts>
  <fills count="8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7" tint="0.59999389629810485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</fills>
  <borders count="9">
    <border>
      <left/>
      <right/>
      <top/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</borders>
  <cellStyleXfs count="4">
    <xf numFmtId="0" fontId="0" fillId="0" borderId="0"/>
    <xf numFmtId="0" fontId="8" fillId="6" borderId="0" applyNumberFormat="0" applyBorder="0" applyAlignment="0" applyProtection="0"/>
    <xf numFmtId="0" fontId="9" fillId="0" borderId="0" applyNumberFormat="0" applyFill="0" applyBorder="0" applyAlignment="0" applyProtection="0"/>
    <xf numFmtId="43" fontId="12" fillId="0" borderId="0" applyFont="0" applyFill="0" applyBorder="0" applyAlignment="0" applyProtection="0"/>
  </cellStyleXfs>
  <cellXfs count="29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0" fillId="0" borderId="0" xfId="0" applyAlignment="1">
      <alignment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3" fillId="2" borderId="1" xfId="0" applyFont="1" applyFill="1" applyBorder="1" applyAlignment="1">
      <alignment horizontal="center" vertical="center" wrapText="1"/>
    </xf>
    <xf numFmtId="0" fontId="3" fillId="2" borderId="3" xfId="0" applyFont="1" applyFill="1" applyBorder="1" applyAlignment="1">
      <alignment horizontal="center" vertical="center"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0" fontId="10" fillId="6" borderId="2" xfId="1" applyFont="1" applyBorder="1" applyAlignment="1">
      <alignment horizontal="center" vertical="center" wrapText="1"/>
    </xf>
    <xf numFmtId="0" fontId="10" fillId="6" borderId="4" xfId="1" applyFont="1" applyBorder="1" applyAlignment="1">
      <alignment horizontal="center" vertical="center" wrapText="1"/>
    </xf>
    <xf numFmtId="0" fontId="10" fillId="6" borderId="1" xfId="1" applyFont="1" applyBorder="1" applyAlignment="1">
      <alignment horizontal="center" vertical="center" wrapText="1"/>
    </xf>
    <xf numFmtId="0" fontId="11" fillId="7" borderId="1" xfId="2" applyFont="1" applyFill="1" applyBorder="1" applyAlignment="1">
      <alignment horizontal="center" vertical="center" wrapText="1"/>
    </xf>
    <xf numFmtId="49" fontId="0" fillId="0" borderId="0" xfId="0" applyNumberFormat="1"/>
    <xf numFmtId="0" fontId="4" fillId="4" borderId="8" xfId="0" applyFont="1" applyFill="1" applyBorder="1" applyAlignment="1">
      <alignment horizontal="center" vertical="center" wrapText="1"/>
    </xf>
    <xf numFmtId="0" fontId="4" fillId="4" borderId="5" xfId="0" applyFont="1" applyFill="1" applyBorder="1" applyAlignment="1">
      <alignment horizontal="center" vertical="center" wrapText="1"/>
    </xf>
    <xf numFmtId="0" fontId="4" fillId="4" borderId="7" xfId="0" applyFont="1" applyFill="1" applyBorder="1" applyAlignment="1">
      <alignment horizontal="center" vertical="center" wrapText="1"/>
    </xf>
    <xf numFmtId="0" fontId="4" fillId="5" borderId="4" xfId="0" applyFont="1" applyFill="1" applyBorder="1" applyAlignment="1">
      <alignment horizontal="center" vertical="center" wrapText="1"/>
    </xf>
    <xf numFmtId="0" fontId="4" fillId="5" borderId="5" xfId="0" applyFont="1" applyFill="1" applyBorder="1" applyAlignment="1">
      <alignment horizontal="center" vertical="center" wrapText="1"/>
    </xf>
    <xf numFmtId="0" fontId="4" fillId="5" borderId="7" xfId="0" applyFont="1" applyFill="1" applyBorder="1" applyAlignment="1">
      <alignment horizontal="center" vertical="center" wrapText="1"/>
    </xf>
    <xf numFmtId="0" fontId="4" fillId="3" borderId="4" xfId="0" applyFont="1" applyFill="1" applyBorder="1" applyAlignment="1">
      <alignment horizontal="center" vertical="center" wrapText="1"/>
    </xf>
    <xf numFmtId="0" fontId="4" fillId="3" borderId="5" xfId="0" applyFont="1" applyFill="1" applyBorder="1" applyAlignment="1">
      <alignment horizontal="center" vertical="center" wrapText="1"/>
    </xf>
    <xf numFmtId="0" fontId="4" fillId="3" borderId="6" xfId="0" applyFont="1" applyFill="1" applyBorder="1" applyAlignment="1">
      <alignment horizontal="center" vertical="center" wrapText="1"/>
    </xf>
    <xf numFmtId="49" fontId="1" fillId="0" borderId="0" xfId="0" quotePrefix="1" applyNumberFormat="1" applyFont="1" applyAlignment="1" applyProtection="1">
      <alignment horizontal="center" wrapText="1"/>
      <protection hidden="1"/>
    </xf>
    <xf numFmtId="49" fontId="1" fillId="0" borderId="0" xfId="3" quotePrefix="1" applyNumberFormat="1" applyFont="1" applyAlignment="1" applyProtection="1">
      <alignment horizontal="center" wrapText="1"/>
      <protection hidden="1"/>
    </xf>
  </cellXfs>
  <cellStyles count="4">
    <cellStyle name="Bad" xfId="1" builtinId="27"/>
    <cellStyle name="Comma" xfId="3" builtinId="3"/>
    <cellStyle name="Explanatory Text" xfId="2" builtinId="53"/>
    <cellStyle name="Normal" xfId="0" builtinId="0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1.xml"/><Relationship Id="rId26" Type="http://schemas.openxmlformats.org/officeDocument/2006/relationships/customXml" Target="../customXml/item9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34" Type="http://schemas.openxmlformats.org/officeDocument/2006/relationships/customXml" Target="../customXml/item17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5" Type="http://schemas.openxmlformats.org/officeDocument/2006/relationships/customXml" Target="../customXml/item8.xml"/><Relationship Id="rId33" Type="http://schemas.openxmlformats.org/officeDocument/2006/relationships/customXml" Target="../customXml/item16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29" Type="http://schemas.openxmlformats.org/officeDocument/2006/relationships/customXml" Target="../customXml/item1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32" Type="http://schemas.openxmlformats.org/officeDocument/2006/relationships/customXml" Target="../customXml/item15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28" Type="http://schemas.openxmlformats.org/officeDocument/2006/relationships/customXml" Target="../customXml/item11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31" Type="http://schemas.openxmlformats.org/officeDocument/2006/relationships/customXml" Target="../customXml/item1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onnections" Target="connections.xml"/><Relationship Id="rId22" Type="http://schemas.openxmlformats.org/officeDocument/2006/relationships/customXml" Target="../customXml/item5.xml"/><Relationship Id="rId27" Type="http://schemas.openxmlformats.org/officeDocument/2006/relationships/customXml" Target="../customXml/item10.xml"/><Relationship Id="rId30" Type="http://schemas.openxmlformats.org/officeDocument/2006/relationships/customXml" Target="../customXml/item13.xml"/></Relationships>
</file>

<file path=xl/queryTables/queryTable1.xml><?xml version="1.0" encoding="utf-8"?>
<queryTable xmlns="http://schemas.openxmlformats.org/spreadsheetml/2006/main" name="PLAN_CODE_CORE_ContractType" backgroundRefresh="0" connectionId="2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2.xml><?xml version="1.0" encoding="utf-8"?>
<queryTable xmlns="http://schemas.openxmlformats.org/spreadsheetml/2006/main" name="PLAN_CODE_CORE_ProcType" backgroundRefresh="0" connectionId="3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3.xml><?xml version="1.0" encoding="utf-8"?>
<queryTable xmlns="http://schemas.openxmlformats.org/spreadsheetml/2006/main" name="PLAN_CODE_CORE_Quarter" backgroundRefresh="0" connectionId="4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4.xml><?xml version="1.0" encoding="utf-8"?>
<queryTable xmlns="http://schemas.openxmlformats.org/spreadsheetml/2006/main" name="PLAN_CODE_CORE_Technique" backgroundRefresh="0" connectionId="5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5.xml><?xml version="1.0" encoding="utf-8"?>
<queryTable xmlns="http://schemas.openxmlformats.org/spreadsheetml/2006/main" name="PLAN_CODE_CORE_YesNo" backgroundRefresh="0" connectionId="6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6.xml><?xml version="1.0" encoding="utf-8"?>
<queryTable xmlns="http://schemas.openxmlformats.org/spreadsheetml/2006/main" name="PLAN_CODE_LIST_CentralPurchasingBody" backgroundRefresh="0" connectionId="7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Name" tableColumnId="2"/>
      <queryTableField id="3" name="IdentificationNumber" tableColumnId="3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7.xml><?xml version="1.0" encoding="utf-8"?>
<queryTable xmlns="http://schemas.openxmlformats.org/spreadsheetml/2006/main" name="PLAN_CODE_LIST_ContractingAuthority" backgroundRefresh="0" connectionId="9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Name" tableColumnId="2"/>
      <queryTableField id="3" name="IdentificationNumber" tableColumnId="3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8.xml><?xml version="1.0" encoding="utf-8"?>
<queryTable xmlns="http://schemas.openxmlformats.org/spreadsheetml/2006/main" name="PLAN_CODE_LIST_CPV" backgroundRefresh="0" connectionId="10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9.xml><?xml version="1.0" encoding="utf-8"?>
<queryTable xmlns="http://schemas.openxmlformats.org/spreadsheetml/2006/main" name="PLAN_CODE_LIST_NUTS" backgroundRefresh="0" connectionId="11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Name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queryTables/queryTable10.xml><?xml version="1.0" encoding="utf-8"?>
<queryTable xmlns="http://schemas.openxmlformats.org/spreadsheetml/2006/main" name="PLAN_CODE_LIST_CentralPurchasingCategory" backgroundRefresh="0" connectionId="8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Name" tableColumnId="2"/>
      <queryTableField id="3" name="CentralPurchasingBodyId" tableColumnId="3"/>
    </queryTableFields>
  </queryTableRefresh>
  <extLst>
    <ext xmlns:x15="http://schemas.microsoft.com/office/spreadsheetml/2010/11/main" uri="{883FBD77-0823-4a55-B5E3-86C4891E6966}">
      <x15:queryTable sourceDataName="eprocurement.database.windows.net Public_DEV Multiple Tables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_rels/table8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8.xml"/></Relationships>
</file>

<file path=xl/tables/_rels/table9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9.xml"/></Relationships>
</file>

<file path=xl/tables/_rels/table10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0.xml"/></Relationships>
</file>

<file path=xl/tables/table1.xml><?xml version="1.0" encoding="utf-8"?>
<table xmlns="http://schemas.openxmlformats.org/spreadsheetml/2006/main" id="1" name="Table_PLAN_CODE_CORE_ContractType" displayName="Table_PLAN_CODE_CORE_ContractType" ref="A1:B4" tableType="queryTable" totalsRowShown="0">
  <autoFilter ref="A1:B4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id="2" name="Table_PLAN_CODE_CORE_ProcType" displayName="Table_PLAN_CODE_CORE_ProcType" ref="A1:B8" tableType="queryTable" totalsRowShown="0">
  <autoFilter ref="A1:B8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id="3" name="Table_PLAN_CODE_CORE_Quarter" displayName="Table_PLAN_CODE_CORE_Quarter" ref="A1:B5" tableType="queryTable" totalsRowShown="0">
  <autoFilter ref="A1:B5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id="4" name="Table_PLAN_CODE_CORE_Technique" displayName="Table_PLAN_CODE_CORE_Technique" ref="A1:B4" tableType="queryTable" totalsRowShown="0">
  <autoFilter ref="A1:B4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id="5" name="Table_PLAN_CODE_CORE_YesNo" displayName="Table_PLAN_CODE_CORE_YesNo" ref="A1:B3" tableType="queryTable" totalsRowShown="0">
  <autoFilter ref="A1:B3"/>
  <tableColumns count="2">
    <tableColumn id="1" uniqueName="1" name="Id" queryTableFieldId="1"/>
    <tableColumn id="2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id="6" name="Table_PLAN_CODE_LIST_CentralPurchasingBody" displayName="Table_PLAN_CODE_LIST_CentralPurchasingBody" ref="A1:C2" tableType="queryTable" insertRow="1" totalsRowShown="0">
  <autoFilter ref="A1:C2"/>
  <tableColumns count="3">
    <tableColumn id="1" uniqueName="1" name="Id" queryTableFieldId="1"/>
    <tableColumn id="2" uniqueName="2" name="Name" queryTableFieldId="2"/>
    <tableColumn id="3" uniqueName="3" name="IdentificationNumber" queryTableFieldId="3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id="7" name="Table_PLAN_CODE_LIST_ContractingAuthority" displayName="Table_PLAN_CODE_LIST_ContractingAuthority" ref="A1:C17" tableType="queryTable" totalsRowShown="0">
  <autoFilter ref="A1:C17"/>
  <tableColumns count="3">
    <tableColumn id="1" uniqueName="1" name="Id" queryTableFieldId="1"/>
    <tableColumn id="2" uniqueName="2" name="Name" queryTableFieldId="2"/>
    <tableColumn id="3" uniqueName="3" name="IdentificationNumber" queryTableFieldId="3"/>
  </tableColumns>
  <tableStyleInfo name="TableStyleMedium2" showFirstColumn="0" showLastColumn="0" showRowStripes="1" showColumnStripes="0"/>
</table>
</file>

<file path=xl/tables/table8.xml><?xml version="1.0" encoding="utf-8"?>
<table xmlns="http://schemas.openxmlformats.org/spreadsheetml/2006/main" id="8" name="Table_PLAN_CODE_LIST_CPV" displayName="Table_PLAN_CODE_LIST_CPV" ref="A1:C9455" tableType="queryTable" totalsRowShown="0">
  <autoFilter ref="A1:C9455"/>
  <tableColumns count="3">
    <tableColumn id="1" uniqueName="1" name="ID" queryTableFieldId="1"/>
    <tableColumn id="2" uniqueName="2" name="CPV" queryTableFieldId="2" dataDxfId="0"/>
    <tableColumn id="3" uniqueName="3" name="Description" queryTableFieldId="3"/>
  </tableColumns>
  <tableStyleInfo name="TableStyleMedium2" showFirstColumn="0" showLastColumn="0" showRowStripes="1" showColumnStripes="0"/>
</table>
</file>

<file path=xl/tables/table9.xml><?xml version="1.0" encoding="utf-8"?>
<table xmlns="http://schemas.openxmlformats.org/spreadsheetml/2006/main" id="9" name="Table_PLAN_CODE_LIST_NUTS" displayName="Table_PLAN_CODE_LIST_NUTS" ref="A1:C68" tableType="queryTable" totalsRowShown="0">
  <autoFilter ref="A1:C68"/>
  <tableColumns count="3">
    <tableColumn id="1" uniqueName="1" name="Id" queryTableFieldId="1"/>
    <tableColumn id="2" uniqueName="2" name="Name" queryTableFieldId="2"/>
    <tableColumn id="3" uniqueName="3" name="Description" queryTableFieldId="3"/>
  </tableColumns>
  <tableStyleInfo name="TableStyleMedium2" showFirstColumn="0" showLastColumn="0" showRowStripes="1" showColumnStripes="0"/>
</table>
</file>

<file path=xl/tables/table10.xml><?xml version="1.0" encoding="utf-8"?>
<table xmlns="http://schemas.openxmlformats.org/spreadsheetml/2006/main" id="10" name="Table_PLAN_CODE_LIST_CentralPurchasingCategory" displayName="Table_PLAN_CODE_LIST_CentralPurchasingCategory" ref="A1:C12" tableType="queryTable" totalsRowShown="0">
  <autoFilter ref="A1:C12"/>
  <tableColumns count="3">
    <tableColumn id="1" uniqueName="1" name="Id" queryTableFieldId="1"/>
    <tableColumn id="2" uniqueName="2" name="Name" queryTableFieldId="2"/>
    <tableColumn id="3" uniqueName="3" name="CentralPurchasingBodyId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7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8.xml"/><Relationship Id="rId1" Type="http://schemas.openxmlformats.org/officeDocument/2006/relationships/printerSettings" Target="../printerSettings/printerSettings2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table" Target="../tables/table9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0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1"/>
  <dimension ref="A1:R4070"/>
  <sheetViews>
    <sheetView tabSelected="1" workbookViewId="0">
      <pane ySplit="4" topLeftCell="A5" activePane="bottomLeft" state="frozen"/>
      <selection pane="bottomLeft" activeCell="A8" sqref="A8"/>
    </sheetView>
  </sheetViews>
  <sheetFormatPr defaultColWidth="8.7109375" defaultRowHeight="11.25" x14ac:dyDescent="0.2"/>
  <cols>
    <col min="1" max="1" width="12.28515625" style="3" customWidth="1"/>
    <col min="2" max="2" width="22.85546875" style="1" customWidth="1"/>
    <col min="3" max="3" width="8.7109375" style="1" customWidth="1"/>
    <col min="4" max="4" width="13.7109375" style="1" customWidth="1"/>
    <col min="5" max="5" width="26.7109375" style="1" customWidth="1"/>
    <col min="6" max="6" width="11" style="1" customWidth="1"/>
    <col min="7" max="7" width="12.7109375" style="1" customWidth="1"/>
    <col min="8" max="8" width="13.140625" style="1" customWidth="1"/>
    <col min="9" max="9" width="8.7109375" style="1"/>
    <col min="10" max="11" width="16.85546875" style="1" customWidth="1"/>
    <col min="12" max="12" width="12.42578125" style="1" customWidth="1"/>
    <col min="13" max="13" width="8.7109375" style="1"/>
    <col min="14" max="14" width="11.42578125" style="1" bestFit="1" customWidth="1"/>
    <col min="15" max="15" width="13.5703125" style="1" hidden="1" customWidth="1"/>
    <col min="16" max="16" width="7.140625" style="1" hidden="1" customWidth="1"/>
    <col min="17" max="17" width="8.7109375" style="1"/>
    <col min="18" max="18" width="12.85546875" style="1" hidden="1" customWidth="1"/>
    <col min="19" max="16384" width="8.7109375" style="1"/>
  </cols>
  <sheetData>
    <row r="1" spans="1:18" ht="18.600000000000001" hidden="1" customHeight="1" thickBot="1" x14ac:dyDescent="0.25">
      <c r="A1" s="18" t="s">
        <v>9</v>
      </c>
      <c r="B1" s="19"/>
      <c r="C1" s="19"/>
      <c r="D1" s="19"/>
      <c r="E1" s="19"/>
      <c r="F1" s="20"/>
      <c r="G1" s="21" t="s">
        <v>10</v>
      </c>
      <c r="H1" s="22"/>
      <c r="I1" s="22"/>
      <c r="J1" s="23"/>
      <c r="K1" s="24" t="s">
        <v>12</v>
      </c>
      <c r="L1" s="25"/>
      <c r="M1" s="25"/>
      <c r="N1" s="25"/>
      <c r="O1" s="25"/>
      <c r="P1" s="25"/>
      <c r="Q1" s="25"/>
      <c r="R1" s="26"/>
    </row>
    <row r="2" spans="1:18" s="7" customFormat="1" ht="10.9" hidden="1" customHeight="1" x14ac:dyDescent="0.15">
      <c r="A2" s="6" t="s">
        <v>296</v>
      </c>
      <c r="B2" s="6" t="s">
        <v>297</v>
      </c>
      <c r="C2" s="6" t="s">
        <v>298</v>
      </c>
      <c r="D2" s="6" t="s">
        <v>300</v>
      </c>
      <c r="E2" s="6" t="s">
        <v>301</v>
      </c>
      <c r="F2" s="6" t="s">
        <v>302</v>
      </c>
      <c r="G2" s="6" t="s">
        <v>303</v>
      </c>
      <c r="H2" s="7" t="s">
        <v>304</v>
      </c>
      <c r="I2" s="7" t="s">
        <v>305</v>
      </c>
      <c r="J2" s="7" t="s">
        <v>306</v>
      </c>
      <c r="K2" s="7" t="s">
        <v>299</v>
      </c>
      <c r="L2" s="7" t="s">
        <v>307</v>
      </c>
      <c r="M2" s="6" t="s">
        <v>308</v>
      </c>
      <c r="N2" s="7" t="s">
        <v>309</v>
      </c>
      <c r="O2" s="7" t="s">
        <v>310</v>
      </c>
      <c r="P2" s="7" t="s">
        <v>311</v>
      </c>
      <c r="Q2" s="7" t="s">
        <v>312</v>
      </c>
      <c r="R2" s="7" t="s">
        <v>313</v>
      </c>
    </row>
    <row r="3" spans="1:18" ht="10.9" hidden="1" customHeight="1" thickBot="1" x14ac:dyDescent="0.3">
      <c r="B3" s="4"/>
      <c r="C3" s="4"/>
      <c r="D3" s="4"/>
      <c r="E3" s="4"/>
      <c r="F3" s="4"/>
      <c r="G3" s="3"/>
      <c r="M3" s="3"/>
      <c r="R3" s="5"/>
    </row>
    <row r="4" spans="1:18" s="2" customFormat="1" ht="90.75" thickBot="1" x14ac:dyDescent="0.3">
      <c r="A4" s="16" t="s">
        <v>9512</v>
      </c>
      <c r="B4" s="13" t="s">
        <v>0</v>
      </c>
      <c r="C4" s="13" t="s">
        <v>13</v>
      </c>
      <c r="D4" s="13" t="s">
        <v>9510</v>
      </c>
      <c r="E4" s="13" t="s">
        <v>9511</v>
      </c>
      <c r="F4" s="14" t="s">
        <v>14</v>
      </c>
      <c r="G4" s="8" t="s">
        <v>9513</v>
      </c>
      <c r="H4" s="13" t="s">
        <v>8</v>
      </c>
      <c r="I4" s="13" t="s">
        <v>9522</v>
      </c>
      <c r="J4" s="9" t="s">
        <v>9519</v>
      </c>
      <c r="K4" s="15" t="s">
        <v>9517</v>
      </c>
      <c r="L4" s="9" t="s">
        <v>9520</v>
      </c>
      <c r="M4" s="9" t="s">
        <v>11</v>
      </c>
      <c r="N4" s="9" t="s">
        <v>9514</v>
      </c>
      <c r="O4" s="9" t="s">
        <v>9515</v>
      </c>
      <c r="P4" s="9" t="s">
        <v>9518</v>
      </c>
      <c r="Q4" s="9" t="s">
        <v>9516</v>
      </c>
      <c r="R4" s="9" t="s">
        <v>9521</v>
      </c>
    </row>
    <row r="5" spans="1:18" x14ac:dyDescent="0.2">
      <c r="A5" s="27" t="s">
        <v>19044</v>
      </c>
      <c r="B5" s="10" t="s">
        <v>19036</v>
      </c>
      <c r="C5" s="10" t="s">
        <v>2</v>
      </c>
      <c r="D5" s="11">
        <v>3000000</v>
      </c>
      <c r="E5" s="10" t="s">
        <v>4</v>
      </c>
      <c r="F5" s="10" t="s">
        <v>9524</v>
      </c>
      <c r="G5" s="10" t="s">
        <v>19037</v>
      </c>
      <c r="H5" s="10" t="s">
        <v>9792</v>
      </c>
      <c r="I5" s="10" t="s">
        <v>226</v>
      </c>
      <c r="J5" s="10"/>
      <c r="K5" s="10"/>
      <c r="L5" s="10"/>
      <c r="M5" s="10"/>
      <c r="N5" s="10"/>
      <c r="O5" s="10"/>
      <c r="P5" s="10"/>
      <c r="Q5" s="10"/>
      <c r="R5" s="10"/>
    </row>
    <row r="6" spans="1:18" ht="22.5" x14ac:dyDescent="0.2">
      <c r="A6" s="28" t="s">
        <v>19045</v>
      </c>
      <c r="B6" s="10" t="s">
        <v>19038</v>
      </c>
      <c r="C6" s="10" t="s">
        <v>3</v>
      </c>
      <c r="D6" s="11">
        <v>3600000</v>
      </c>
      <c r="E6" s="10" t="s">
        <v>319</v>
      </c>
      <c r="F6" s="10" t="s">
        <v>9523</v>
      </c>
      <c r="G6" s="10" t="s">
        <v>19039</v>
      </c>
      <c r="H6" s="10" t="s">
        <v>17075</v>
      </c>
      <c r="I6" s="10" t="s">
        <v>226</v>
      </c>
      <c r="J6" s="10"/>
      <c r="K6" s="10"/>
      <c r="L6" s="10"/>
      <c r="M6" s="10"/>
      <c r="N6" s="10"/>
      <c r="O6" s="10"/>
      <c r="P6" s="10"/>
      <c r="Q6" s="10"/>
      <c r="R6" s="10"/>
    </row>
    <row r="7" spans="1:18" ht="22.5" x14ac:dyDescent="0.2">
      <c r="A7" s="27" t="s">
        <v>19046</v>
      </c>
      <c r="B7" s="10" t="s">
        <v>19040</v>
      </c>
      <c r="C7" s="10" t="s">
        <v>2</v>
      </c>
      <c r="D7" s="11">
        <v>4446000</v>
      </c>
      <c r="E7" s="10" t="s">
        <v>4</v>
      </c>
      <c r="F7" s="10" t="s">
        <v>9524</v>
      </c>
      <c r="G7" s="10" t="s">
        <v>19041</v>
      </c>
      <c r="H7" s="10" t="s">
        <v>9841</v>
      </c>
      <c r="I7" s="10" t="s">
        <v>226</v>
      </c>
      <c r="J7" s="10"/>
      <c r="K7" s="10"/>
      <c r="L7" s="10"/>
      <c r="M7" s="10"/>
      <c r="N7" s="10"/>
      <c r="O7" s="10"/>
      <c r="P7" s="10"/>
      <c r="Q7" s="10"/>
      <c r="R7" s="10"/>
    </row>
    <row r="8" spans="1:18" ht="33.75" x14ac:dyDescent="0.2">
      <c r="A8" s="27" t="s">
        <v>19047</v>
      </c>
      <c r="B8" s="10" t="s">
        <v>19042</v>
      </c>
      <c r="C8" s="10" t="s">
        <v>2</v>
      </c>
      <c r="D8" s="11">
        <v>9000000</v>
      </c>
      <c r="E8" s="10" t="s">
        <v>4</v>
      </c>
      <c r="F8" s="10" t="s">
        <v>9523</v>
      </c>
      <c r="G8" s="10" t="s">
        <v>19043</v>
      </c>
      <c r="H8" s="10" t="s">
        <v>15428</v>
      </c>
      <c r="I8" s="10" t="s">
        <v>226</v>
      </c>
      <c r="J8" s="10"/>
      <c r="K8" s="10"/>
      <c r="L8" s="10"/>
      <c r="M8" s="10"/>
      <c r="N8" s="10"/>
      <c r="O8" s="10"/>
      <c r="P8" s="10"/>
      <c r="Q8" s="10"/>
      <c r="R8" s="10"/>
    </row>
    <row r="9" spans="1:18" x14ac:dyDescent="0.2">
      <c r="A9" s="12" t="str">
        <f t="shared" ref="A9:A65" si="0">IF(LEN(B9)&gt;1,TEXT(ROW(B9)-4,"0000"),(IF(LEN(B10)&gt;1,"unesite naziv","")))</f>
        <v/>
      </c>
      <c r="B9" s="10"/>
      <c r="C9" s="10"/>
      <c r="D9" s="11"/>
      <c r="E9" s="10"/>
      <c r="F9" s="10"/>
      <c r="G9" s="10"/>
      <c r="H9" s="10"/>
      <c r="I9" s="10"/>
      <c r="J9" s="10"/>
      <c r="K9" s="10"/>
      <c r="L9" s="10"/>
      <c r="M9" s="10"/>
      <c r="N9" s="10"/>
      <c r="O9" s="10"/>
      <c r="P9" s="10"/>
      <c r="Q9" s="10"/>
      <c r="R9" s="10"/>
    </row>
    <row r="10" spans="1:18" x14ac:dyDescent="0.2">
      <c r="A10" s="12" t="str">
        <f t="shared" si="0"/>
        <v/>
      </c>
      <c r="B10" s="10"/>
      <c r="C10" s="10"/>
      <c r="D10" s="11"/>
      <c r="E10" s="10"/>
      <c r="F10" s="10"/>
      <c r="G10" s="10"/>
      <c r="H10" s="10"/>
      <c r="I10" s="10"/>
      <c r="J10" s="10"/>
      <c r="K10" s="10"/>
      <c r="L10" s="10"/>
      <c r="M10" s="10"/>
      <c r="N10" s="10"/>
      <c r="O10" s="10"/>
      <c r="P10" s="10"/>
      <c r="Q10" s="10"/>
      <c r="R10" s="10"/>
    </row>
    <row r="11" spans="1:18" x14ac:dyDescent="0.2">
      <c r="A11" s="12" t="str">
        <f t="shared" si="0"/>
        <v/>
      </c>
      <c r="B11" s="10"/>
      <c r="C11" s="10"/>
      <c r="D11" s="11"/>
      <c r="E11" s="10"/>
      <c r="F11" s="10"/>
      <c r="G11" s="10"/>
      <c r="H11" s="10"/>
      <c r="I11" s="10"/>
      <c r="J11" s="10"/>
      <c r="K11" s="10"/>
      <c r="L11" s="10"/>
      <c r="M11" s="10"/>
      <c r="N11" s="10"/>
      <c r="O11" s="10"/>
      <c r="P11" s="10"/>
      <c r="Q11" s="10"/>
      <c r="R11" s="10"/>
    </row>
    <row r="12" spans="1:18" x14ac:dyDescent="0.2">
      <c r="A12" s="12" t="str">
        <f t="shared" si="0"/>
        <v/>
      </c>
      <c r="B12" s="10"/>
      <c r="C12" s="10"/>
      <c r="D12" s="11"/>
      <c r="E12" s="10"/>
      <c r="F12" s="10"/>
      <c r="G12" s="10"/>
      <c r="H12" s="10"/>
      <c r="I12" s="10"/>
      <c r="J12" s="10"/>
      <c r="K12" s="10"/>
      <c r="L12" s="10"/>
      <c r="M12" s="10"/>
      <c r="N12" s="10"/>
      <c r="O12" s="10"/>
      <c r="P12" s="10"/>
      <c r="Q12" s="10"/>
      <c r="R12" s="10"/>
    </row>
    <row r="13" spans="1:18" x14ac:dyDescent="0.2">
      <c r="A13" s="12" t="str">
        <f t="shared" si="0"/>
        <v/>
      </c>
      <c r="B13" s="10"/>
      <c r="C13" s="10"/>
      <c r="D13" s="11"/>
      <c r="E13" s="10"/>
      <c r="F13" s="10"/>
      <c r="G13" s="10"/>
      <c r="H13" s="10"/>
      <c r="I13" s="10"/>
      <c r="J13" s="10"/>
      <c r="K13" s="10"/>
      <c r="L13" s="10"/>
      <c r="M13" s="10"/>
      <c r="N13" s="10"/>
      <c r="O13" s="10"/>
      <c r="P13" s="10"/>
      <c r="Q13" s="10"/>
      <c r="R13" s="10"/>
    </row>
    <row r="14" spans="1:18" x14ac:dyDescent="0.2">
      <c r="A14" s="12" t="str">
        <f t="shared" si="0"/>
        <v/>
      </c>
      <c r="B14" s="10"/>
      <c r="C14" s="10"/>
      <c r="D14" s="11"/>
      <c r="E14" s="10"/>
      <c r="F14" s="10"/>
      <c r="G14" s="10"/>
      <c r="H14" s="10"/>
      <c r="I14" s="10"/>
      <c r="J14" s="10"/>
      <c r="K14" s="10"/>
      <c r="L14" s="10"/>
      <c r="M14" s="10"/>
      <c r="N14" s="10"/>
      <c r="O14" s="10"/>
      <c r="P14" s="10"/>
      <c r="Q14" s="10"/>
      <c r="R14" s="10"/>
    </row>
    <row r="15" spans="1:18" x14ac:dyDescent="0.2">
      <c r="A15" s="12" t="str">
        <f t="shared" si="0"/>
        <v/>
      </c>
      <c r="B15" s="10"/>
      <c r="C15" s="10"/>
      <c r="D15" s="11"/>
      <c r="E15" s="10"/>
      <c r="F15" s="10"/>
      <c r="G15" s="10"/>
      <c r="H15" s="10"/>
      <c r="I15" s="10"/>
      <c r="J15" s="10"/>
      <c r="K15" s="10"/>
      <c r="L15" s="10"/>
      <c r="M15" s="10"/>
      <c r="N15" s="10"/>
      <c r="O15" s="10"/>
      <c r="P15" s="10"/>
      <c r="Q15" s="10"/>
      <c r="R15" s="10"/>
    </row>
    <row r="16" spans="1:18" x14ac:dyDescent="0.2">
      <c r="A16" s="12" t="str">
        <f t="shared" si="0"/>
        <v/>
      </c>
      <c r="B16" s="10"/>
      <c r="C16" s="10"/>
      <c r="D16" s="11"/>
      <c r="E16" s="10"/>
      <c r="F16" s="10"/>
      <c r="G16" s="10"/>
      <c r="H16" s="10"/>
      <c r="I16" s="10"/>
      <c r="J16" s="10"/>
      <c r="K16" s="10"/>
      <c r="L16" s="10"/>
      <c r="M16" s="10"/>
      <c r="N16" s="10"/>
      <c r="O16" s="10"/>
      <c r="P16" s="10"/>
      <c r="Q16" s="10"/>
      <c r="R16" s="10"/>
    </row>
    <row r="17" spans="1:18" x14ac:dyDescent="0.2">
      <c r="A17" s="12" t="str">
        <f t="shared" si="0"/>
        <v/>
      </c>
      <c r="B17" s="10"/>
      <c r="C17" s="10"/>
      <c r="D17" s="11"/>
      <c r="E17" s="10"/>
      <c r="F17" s="10"/>
      <c r="G17" s="10"/>
      <c r="H17" s="10"/>
      <c r="I17" s="10"/>
      <c r="J17" s="10"/>
      <c r="K17" s="10"/>
      <c r="L17" s="10"/>
      <c r="M17" s="10"/>
      <c r="N17" s="10"/>
      <c r="O17" s="10"/>
      <c r="P17" s="10"/>
      <c r="Q17" s="10"/>
      <c r="R17" s="10"/>
    </row>
    <row r="18" spans="1:18" x14ac:dyDescent="0.2">
      <c r="A18" s="12" t="str">
        <f t="shared" si="0"/>
        <v/>
      </c>
      <c r="B18" s="10"/>
      <c r="C18" s="10"/>
      <c r="D18" s="11"/>
      <c r="E18" s="10"/>
      <c r="F18" s="10"/>
      <c r="G18" s="10"/>
      <c r="H18" s="10"/>
      <c r="I18" s="10"/>
      <c r="J18" s="10"/>
      <c r="K18" s="10"/>
      <c r="L18" s="10"/>
      <c r="M18" s="10"/>
      <c r="N18" s="10"/>
      <c r="O18" s="10"/>
      <c r="P18" s="10"/>
      <c r="Q18" s="10"/>
      <c r="R18" s="10"/>
    </row>
    <row r="19" spans="1:18" x14ac:dyDescent="0.2">
      <c r="A19" s="12" t="str">
        <f t="shared" si="0"/>
        <v/>
      </c>
      <c r="B19" s="10"/>
      <c r="C19" s="10"/>
      <c r="D19" s="11"/>
      <c r="E19" s="10"/>
      <c r="F19" s="10"/>
      <c r="G19" s="10"/>
      <c r="H19" s="10"/>
      <c r="I19" s="10"/>
      <c r="J19" s="10"/>
      <c r="K19" s="10"/>
      <c r="L19" s="10"/>
      <c r="M19" s="10"/>
      <c r="N19" s="10"/>
      <c r="O19" s="10"/>
      <c r="P19" s="10"/>
      <c r="Q19" s="10"/>
      <c r="R19" s="10"/>
    </row>
    <row r="20" spans="1:18" x14ac:dyDescent="0.2">
      <c r="A20" s="12" t="str">
        <f t="shared" si="0"/>
        <v/>
      </c>
      <c r="B20" s="10"/>
      <c r="C20" s="10"/>
      <c r="D20" s="11"/>
      <c r="E20" s="10"/>
      <c r="F20" s="10"/>
      <c r="G20" s="10"/>
      <c r="H20" s="10"/>
      <c r="I20" s="10"/>
      <c r="J20" s="10"/>
      <c r="K20" s="10"/>
      <c r="L20" s="10"/>
      <c r="M20" s="10"/>
      <c r="N20" s="10"/>
      <c r="O20" s="10"/>
      <c r="P20" s="10"/>
      <c r="Q20" s="10"/>
      <c r="R20" s="10"/>
    </row>
    <row r="21" spans="1:18" x14ac:dyDescent="0.2">
      <c r="A21" s="12" t="str">
        <f t="shared" si="0"/>
        <v/>
      </c>
      <c r="B21" s="10"/>
      <c r="C21" s="10"/>
      <c r="D21" s="11"/>
      <c r="E21" s="10"/>
      <c r="F21" s="10"/>
      <c r="G21" s="10"/>
      <c r="H21" s="10"/>
      <c r="I21" s="10"/>
      <c r="J21" s="10"/>
      <c r="K21" s="10"/>
      <c r="L21" s="10"/>
      <c r="M21" s="10"/>
      <c r="N21" s="10"/>
      <c r="O21" s="10"/>
      <c r="P21" s="10"/>
      <c r="Q21" s="10"/>
      <c r="R21" s="10"/>
    </row>
    <row r="22" spans="1:18" x14ac:dyDescent="0.2">
      <c r="A22" s="12" t="str">
        <f t="shared" si="0"/>
        <v/>
      </c>
      <c r="B22" s="10"/>
      <c r="C22" s="10"/>
      <c r="D22" s="11"/>
      <c r="E22" s="10"/>
      <c r="F22" s="10"/>
      <c r="G22" s="10"/>
      <c r="H22" s="10"/>
      <c r="I22" s="10"/>
      <c r="J22" s="10"/>
      <c r="K22" s="10"/>
      <c r="L22" s="10"/>
      <c r="M22" s="10"/>
      <c r="N22" s="10"/>
      <c r="O22" s="10"/>
      <c r="P22" s="10"/>
      <c r="Q22" s="10"/>
      <c r="R22" s="10"/>
    </row>
    <row r="23" spans="1:18" x14ac:dyDescent="0.2">
      <c r="A23" s="12" t="str">
        <f t="shared" si="0"/>
        <v/>
      </c>
      <c r="B23" s="10"/>
      <c r="C23" s="10"/>
      <c r="D23" s="11"/>
      <c r="E23" s="10"/>
      <c r="F23" s="10"/>
      <c r="G23" s="10"/>
      <c r="H23" s="10"/>
      <c r="I23" s="10"/>
      <c r="J23" s="10"/>
      <c r="K23" s="10"/>
      <c r="L23" s="10"/>
      <c r="M23" s="10"/>
      <c r="N23" s="10"/>
      <c r="O23" s="10"/>
      <c r="P23" s="10"/>
      <c r="Q23" s="10"/>
      <c r="R23" s="10"/>
    </row>
    <row r="24" spans="1:18" x14ac:dyDescent="0.2">
      <c r="A24" s="12" t="str">
        <f t="shared" si="0"/>
        <v/>
      </c>
      <c r="B24" s="10"/>
      <c r="C24" s="10"/>
      <c r="D24" s="11"/>
      <c r="E24" s="10"/>
      <c r="F24" s="10"/>
      <c r="G24" s="10"/>
      <c r="H24" s="10"/>
      <c r="I24" s="10"/>
      <c r="J24" s="10"/>
      <c r="K24" s="10"/>
      <c r="L24" s="10"/>
      <c r="M24" s="10"/>
      <c r="N24" s="10"/>
      <c r="O24" s="10"/>
      <c r="P24" s="10"/>
      <c r="Q24" s="10"/>
      <c r="R24" s="10"/>
    </row>
    <row r="25" spans="1:18" x14ac:dyDescent="0.2">
      <c r="A25" s="12" t="str">
        <f t="shared" si="0"/>
        <v/>
      </c>
      <c r="B25" s="10"/>
      <c r="C25" s="10"/>
      <c r="D25" s="11"/>
      <c r="E25" s="10"/>
      <c r="F25" s="10"/>
      <c r="G25" s="10"/>
      <c r="H25" s="10"/>
      <c r="I25" s="10"/>
      <c r="J25" s="10"/>
      <c r="K25" s="10"/>
      <c r="L25" s="10"/>
      <c r="M25" s="10"/>
      <c r="N25" s="10"/>
      <c r="O25" s="10"/>
      <c r="P25" s="10"/>
      <c r="Q25" s="10"/>
      <c r="R25" s="10"/>
    </row>
    <row r="26" spans="1:18" x14ac:dyDescent="0.2">
      <c r="A26" s="12" t="str">
        <f t="shared" si="0"/>
        <v/>
      </c>
      <c r="B26" s="10"/>
      <c r="C26" s="10"/>
      <c r="D26" s="11"/>
      <c r="E26" s="10"/>
      <c r="F26" s="10"/>
      <c r="G26" s="10"/>
      <c r="H26" s="10"/>
      <c r="I26" s="10"/>
      <c r="J26" s="10"/>
      <c r="K26" s="10"/>
      <c r="L26" s="10"/>
      <c r="M26" s="10"/>
      <c r="N26" s="10"/>
      <c r="O26" s="10"/>
      <c r="P26" s="10"/>
      <c r="Q26" s="10"/>
      <c r="R26" s="10"/>
    </row>
    <row r="27" spans="1:18" x14ac:dyDescent="0.2">
      <c r="A27" s="12" t="str">
        <f t="shared" si="0"/>
        <v/>
      </c>
      <c r="B27" s="10"/>
      <c r="C27" s="10"/>
      <c r="D27" s="11"/>
      <c r="E27" s="10"/>
      <c r="F27" s="10"/>
      <c r="G27" s="10"/>
      <c r="H27" s="10"/>
      <c r="I27" s="10"/>
      <c r="J27" s="10"/>
      <c r="K27" s="10"/>
      <c r="L27" s="10"/>
      <c r="M27" s="10"/>
      <c r="N27" s="10"/>
      <c r="O27" s="10"/>
      <c r="P27" s="10"/>
      <c r="Q27" s="10"/>
      <c r="R27" s="10"/>
    </row>
    <row r="28" spans="1:18" x14ac:dyDescent="0.2">
      <c r="A28" s="12" t="str">
        <f t="shared" si="0"/>
        <v/>
      </c>
      <c r="B28" s="10"/>
      <c r="C28" s="10"/>
      <c r="D28" s="11"/>
      <c r="E28" s="10"/>
      <c r="F28" s="10"/>
      <c r="G28" s="10"/>
      <c r="H28" s="10"/>
      <c r="I28" s="10"/>
      <c r="J28" s="10"/>
      <c r="K28" s="10"/>
      <c r="L28" s="10"/>
      <c r="M28" s="10"/>
      <c r="N28" s="10"/>
      <c r="O28" s="10"/>
      <c r="P28" s="10"/>
      <c r="Q28" s="10"/>
      <c r="R28" s="10"/>
    </row>
    <row r="29" spans="1:18" x14ac:dyDescent="0.2">
      <c r="A29" s="12" t="str">
        <f t="shared" si="0"/>
        <v/>
      </c>
      <c r="B29" s="10"/>
      <c r="C29" s="10"/>
      <c r="D29" s="11"/>
      <c r="E29" s="10"/>
      <c r="F29" s="10"/>
      <c r="G29" s="10"/>
      <c r="H29" s="10"/>
      <c r="I29" s="10"/>
      <c r="J29" s="10"/>
      <c r="K29" s="10"/>
      <c r="L29" s="10"/>
      <c r="M29" s="10"/>
      <c r="N29" s="10"/>
      <c r="O29" s="10"/>
      <c r="P29" s="10"/>
      <c r="Q29" s="10"/>
      <c r="R29" s="10"/>
    </row>
    <row r="30" spans="1:18" x14ac:dyDescent="0.2">
      <c r="A30" s="12" t="str">
        <f t="shared" si="0"/>
        <v/>
      </c>
      <c r="B30" s="10"/>
      <c r="C30" s="10"/>
      <c r="D30" s="11"/>
      <c r="E30" s="10"/>
      <c r="F30" s="10"/>
      <c r="G30" s="10"/>
      <c r="H30" s="10"/>
      <c r="I30" s="10"/>
      <c r="J30" s="10"/>
      <c r="K30" s="10"/>
      <c r="L30" s="10"/>
      <c r="M30" s="10"/>
      <c r="N30" s="10"/>
      <c r="O30" s="10"/>
      <c r="P30" s="10"/>
      <c r="Q30" s="10"/>
      <c r="R30" s="10"/>
    </row>
    <row r="31" spans="1:18" x14ac:dyDescent="0.2">
      <c r="A31" s="12" t="str">
        <f t="shared" si="0"/>
        <v/>
      </c>
      <c r="B31" s="10"/>
      <c r="C31" s="10"/>
      <c r="D31" s="11"/>
      <c r="E31" s="10"/>
      <c r="F31" s="10"/>
      <c r="G31" s="10"/>
      <c r="H31" s="10"/>
      <c r="I31" s="10"/>
      <c r="J31" s="10"/>
      <c r="K31" s="10"/>
      <c r="L31" s="10"/>
      <c r="M31" s="10"/>
      <c r="N31" s="10"/>
      <c r="O31" s="10"/>
      <c r="P31" s="10"/>
      <c r="Q31" s="10"/>
      <c r="R31" s="10"/>
    </row>
    <row r="32" spans="1:18" x14ac:dyDescent="0.2">
      <c r="A32" s="12" t="str">
        <f t="shared" si="0"/>
        <v/>
      </c>
      <c r="B32" s="10"/>
      <c r="C32" s="10"/>
      <c r="D32" s="11"/>
      <c r="E32" s="10"/>
      <c r="F32" s="10"/>
      <c r="G32" s="10"/>
      <c r="H32" s="10"/>
      <c r="I32" s="10"/>
      <c r="J32" s="10"/>
      <c r="K32" s="10"/>
      <c r="L32" s="10"/>
      <c r="M32" s="10"/>
      <c r="N32" s="10"/>
      <c r="O32" s="10"/>
      <c r="P32" s="10"/>
      <c r="Q32" s="10"/>
      <c r="R32" s="10"/>
    </row>
    <row r="33" spans="1:18" x14ac:dyDescent="0.2">
      <c r="A33" s="12" t="str">
        <f t="shared" si="0"/>
        <v/>
      </c>
      <c r="B33" s="10"/>
      <c r="C33" s="10"/>
      <c r="D33" s="11"/>
      <c r="E33" s="10"/>
      <c r="F33" s="10"/>
      <c r="G33" s="10"/>
      <c r="H33" s="10"/>
      <c r="I33" s="10"/>
      <c r="J33" s="10"/>
      <c r="K33" s="10"/>
      <c r="L33" s="10"/>
      <c r="M33" s="10"/>
      <c r="N33" s="10"/>
      <c r="O33" s="10"/>
      <c r="P33" s="10"/>
      <c r="Q33" s="10"/>
      <c r="R33" s="10"/>
    </row>
    <row r="34" spans="1:18" x14ac:dyDescent="0.2">
      <c r="A34" s="12" t="str">
        <f t="shared" si="0"/>
        <v/>
      </c>
      <c r="B34" s="10"/>
      <c r="C34" s="10"/>
      <c r="D34" s="11"/>
      <c r="E34" s="10"/>
      <c r="F34" s="10"/>
      <c r="G34" s="10"/>
      <c r="H34" s="10"/>
      <c r="I34" s="10"/>
      <c r="J34" s="10"/>
      <c r="K34" s="10"/>
      <c r="L34" s="10"/>
      <c r="M34" s="10"/>
      <c r="N34" s="10"/>
      <c r="O34" s="10"/>
      <c r="P34" s="10"/>
      <c r="Q34" s="10"/>
      <c r="R34" s="10"/>
    </row>
    <row r="35" spans="1:18" x14ac:dyDescent="0.2">
      <c r="A35" s="12" t="str">
        <f t="shared" si="0"/>
        <v/>
      </c>
      <c r="B35" s="10"/>
      <c r="C35" s="10"/>
      <c r="D35" s="11"/>
      <c r="E35" s="10"/>
      <c r="F35" s="10"/>
      <c r="G35" s="10"/>
      <c r="H35" s="10"/>
      <c r="I35" s="10"/>
      <c r="J35" s="10"/>
      <c r="K35" s="10"/>
      <c r="L35" s="10"/>
      <c r="M35" s="10"/>
      <c r="N35" s="10"/>
      <c r="O35" s="10"/>
      <c r="P35" s="10"/>
      <c r="Q35" s="10"/>
      <c r="R35" s="10"/>
    </row>
    <row r="36" spans="1:18" x14ac:dyDescent="0.2">
      <c r="A36" s="12" t="str">
        <f t="shared" si="0"/>
        <v/>
      </c>
      <c r="B36" s="10"/>
      <c r="C36" s="10"/>
      <c r="D36" s="11"/>
      <c r="E36" s="10"/>
      <c r="F36" s="10"/>
      <c r="G36" s="10"/>
      <c r="H36" s="10"/>
      <c r="I36" s="10"/>
      <c r="J36" s="10"/>
      <c r="K36" s="10"/>
      <c r="L36" s="10"/>
      <c r="M36" s="10"/>
      <c r="N36" s="10"/>
      <c r="O36" s="10"/>
      <c r="P36" s="10"/>
      <c r="Q36" s="10"/>
      <c r="R36" s="10"/>
    </row>
    <row r="37" spans="1:18" x14ac:dyDescent="0.2">
      <c r="A37" s="12" t="str">
        <f t="shared" si="0"/>
        <v/>
      </c>
      <c r="B37" s="10"/>
      <c r="C37" s="10"/>
      <c r="D37" s="11"/>
      <c r="E37" s="10"/>
      <c r="F37" s="10"/>
      <c r="G37" s="10"/>
      <c r="H37" s="10"/>
      <c r="I37" s="10"/>
      <c r="J37" s="10"/>
      <c r="K37" s="10"/>
      <c r="L37" s="10"/>
      <c r="M37" s="10"/>
      <c r="N37" s="10"/>
      <c r="O37" s="10"/>
      <c r="P37" s="10"/>
      <c r="Q37" s="10"/>
      <c r="R37" s="10"/>
    </row>
    <row r="38" spans="1:18" x14ac:dyDescent="0.2">
      <c r="A38" s="12" t="str">
        <f t="shared" si="0"/>
        <v/>
      </c>
      <c r="B38" s="10"/>
      <c r="C38" s="10"/>
      <c r="D38" s="11"/>
      <c r="E38" s="10"/>
      <c r="F38" s="10"/>
      <c r="G38" s="10"/>
      <c r="H38" s="10"/>
      <c r="I38" s="10"/>
      <c r="J38" s="10"/>
      <c r="K38" s="10"/>
      <c r="L38" s="10"/>
      <c r="M38" s="10"/>
      <c r="N38" s="10"/>
      <c r="O38" s="10"/>
      <c r="P38" s="10"/>
      <c r="Q38" s="10"/>
      <c r="R38" s="10"/>
    </row>
    <row r="39" spans="1:18" x14ac:dyDescent="0.2">
      <c r="A39" s="12" t="str">
        <f t="shared" si="0"/>
        <v/>
      </c>
      <c r="B39" s="10"/>
      <c r="C39" s="10"/>
      <c r="D39" s="11"/>
      <c r="E39" s="10"/>
      <c r="F39" s="10"/>
      <c r="G39" s="10"/>
      <c r="H39" s="10"/>
      <c r="I39" s="10"/>
      <c r="J39" s="10"/>
      <c r="K39" s="10"/>
      <c r="L39" s="10"/>
      <c r="M39" s="10"/>
      <c r="N39" s="10"/>
      <c r="O39" s="10"/>
      <c r="P39" s="10"/>
      <c r="Q39" s="10"/>
      <c r="R39" s="10"/>
    </row>
    <row r="40" spans="1:18" x14ac:dyDescent="0.2">
      <c r="A40" s="12" t="str">
        <f t="shared" si="0"/>
        <v/>
      </c>
      <c r="B40" s="10"/>
      <c r="C40" s="10"/>
      <c r="D40" s="11"/>
      <c r="E40" s="10"/>
      <c r="F40" s="10"/>
      <c r="G40" s="10"/>
      <c r="H40" s="10"/>
      <c r="I40" s="10"/>
      <c r="J40" s="10"/>
      <c r="K40" s="10"/>
      <c r="L40" s="10"/>
      <c r="M40" s="10"/>
      <c r="N40" s="10"/>
      <c r="O40" s="10"/>
      <c r="P40" s="10"/>
      <c r="Q40" s="10"/>
      <c r="R40" s="10"/>
    </row>
    <row r="41" spans="1:18" x14ac:dyDescent="0.2">
      <c r="A41" s="12" t="str">
        <f t="shared" si="0"/>
        <v/>
      </c>
      <c r="B41" s="10"/>
      <c r="C41" s="10"/>
      <c r="D41" s="11"/>
      <c r="E41" s="10"/>
      <c r="F41" s="10"/>
      <c r="G41" s="10"/>
      <c r="H41" s="10"/>
      <c r="I41" s="10"/>
      <c r="J41" s="10"/>
      <c r="K41" s="10"/>
      <c r="L41" s="10"/>
      <c r="M41" s="10"/>
      <c r="N41" s="10"/>
      <c r="O41" s="10"/>
      <c r="P41" s="10"/>
      <c r="Q41" s="10"/>
      <c r="R41" s="10"/>
    </row>
    <row r="42" spans="1:18" x14ac:dyDescent="0.2">
      <c r="A42" s="12" t="str">
        <f t="shared" si="0"/>
        <v/>
      </c>
      <c r="B42" s="10"/>
      <c r="C42" s="10"/>
      <c r="D42" s="11"/>
      <c r="E42" s="10"/>
      <c r="F42" s="10"/>
      <c r="G42" s="10"/>
      <c r="H42" s="10"/>
      <c r="I42" s="10"/>
      <c r="J42" s="10"/>
      <c r="K42" s="10"/>
      <c r="L42" s="10"/>
      <c r="M42" s="10"/>
      <c r="N42" s="10"/>
      <c r="O42" s="10"/>
      <c r="P42" s="10"/>
      <c r="Q42" s="10"/>
      <c r="R42" s="10"/>
    </row>
    <row r="43" spans="1:18" x14ac:dyDescent="0.2">
      <c r="A43" s="12" t="str">
        <f t="shared" si="0"/>
        <v/>
      </c>
      <c r="B43" s="10"/>
      <c r="C43" s="10"/>
      <c r="D43" s="11"/>
      <c r="E43" s="10"/>
      <c r="F43" s="10"/>
      <c r="G43" s="10"/>
      <c r="H43" s="10"/>
      <c r="I43" s="10"/>
      <c r="J43" s="10"/>
      <c r="K43" s="10"/>
      <c r="L43" s="10"/>
      <c r="M43" s="10"/>
      <c r="N43" s="10"/>
      <c r="O43" s="10"/>
      <c r="P43" s="10"/>
      <c r="Q43" s="10"/>
      <c r="R43" s="10"/>
    </row>
    <row r="44" spans="1:18" x14ac:dyDescent="0.2">
      <c r="A44" s="12" t="str">
        <f t="shared" si="0"/>
        <v/>
      </c>
      <c r="B44" s="10"/>
      <c r="C44" s="10"/>
      <c r="D44" s="11"/>
      <c r="E44" s="10"/>
      <c r="F44" s="10"/>
      <c r="G44" s="10"/>
      <c r="H44" s="10"/>
      <c r="I44" s="10"/>
      <c r="J44" s="10"/>
      <c r="K44" s="10"/>
      <c r="L44" s="10"/>
      <c r="M44" s="10"/>
      <c r="N44" s="10"/>
      <c r="O44" s="10"/>
      <c r="P44" s="10"/>
      <c r="Q44" s="10"/>
      <c r="R44" s="10"/>
    </row>
    <row r="45" spans="1:18" x14ac:dyDescent="0.2">
      <c r="A45" s="12" t="str">
        <f t="shared" si="0"/>
        <v/>
      </c>
      <c r="B45" s="10"/>
      <c r="C45" s="10"/>
      <c r="D45" s="11"/>
      <c r="E45" s="10"/>
      <c r="F45" s="10"/>
      <c r="G45" s="10"/>
      <c r="H45" s="10"/>
      <c r="I45" s="10"/>
      <c r="J45" s="10"/>
      <c r="K45" s="10"/>
      <c r="L45" s="10"/>
      <c r="M45" s="10"/>
      <c r="N45" s="10"/>
      <c r="O45" s="10"/>
      <c r="P45" s="10"/>
      <c r="Q45" s="10"/>
      <c r="R45" s="10"/>
    </row>
    <row r="46" spans="1:18" x14ac:dyDescent="0.2">
      <c r="A46" s="12" t="str">
        <f t="shared" si="0"/>
        <v/>
      </c>
      <c r="B46" s="10"/>
      <c r="C46" s="10"/>
      <c r="D46" s="11"/>
      <c r="E46" s="10"/>
      <c r="F46" s="10"/>
      <c r="G46" s="10"/>
      <c r="H46" s="10"/>
      <c r="I46" s="10"/>
      <c r="J46" s="10"/>
      <c r="K46" s="10"/>
      <c r="L46" s="10"/>
      <c r="M46" s="10"/>
      <c r="N46" s="10"/>
      <c r="O46" s="10"/>
      <c r="P46" s="10"/>
      <c r="Q46" s="10"/>
      <c r="R46" s="10"/>
    </row>
    <row r="47" spans="1:18" x14ac:dyDescent="0.2">
      <c r="A47" s="12" t="str">
        <f t="shared" si="0"/>
        <v/>
      </c>
      <c r="B47" s="10"/>
      <c r="C47" s="10"/>
      <c r="D47" s="11"/>
      <c r="E47" s="10"/>
      <c r="F47" s="10"/>
      <c r="G47" s="10"/>
      <c r="H47" s="10"/>
      <c r="I47" s="10"/>
      <c r="J47" s="10"/>
      <c r="K47" s="10"/>
      <c r="L47" s="10"/>
      <c r="M47" s="10"/>
      <c r="N47" s="10"/>
      <c r="O47" s="10"/>
      <c r="P47" s="10"/>
      <c r="Q47" s="10"/>
      <c r="R47" s="10"/>
    </row>
    <row r="48" spans="1:18" x14ac:dyDescent="0.2">
      <c r="A48" s="12" t="str">
        <f t="shared" si="0"/>
        <v/>
      </c>
      <c r="B48" s="10"/>
      <c r="C48" s="10"/>
      <c r="D48" s="11"/>
      <c r="E48" s="10"/>
      <c r="F48" s="10"/>
      <c r="G48" s="10"/>
      <c r="H48" s="10"/>
      <c r="I48" s="10"/>
      <c r="J48" s="10"/>
      <c r="K48" s="10"/>
      <c r="L48" s="10"/>
      <c r="M48" s="10"/>
      <c r="N48" s="10"/>
      <c r="O48" s="10"/>
      <c r="P48" s="10"/>
      <c r="Q48" s="10"/>
      <c r="R48" s="10"/>
    </row>
    <row r="49" spans="1:18" x14ac:dyDescent="0.2">
      <c r="A49" s="12" t="str">
        <f t="shared" si="0"/>
        <v/>
      </c>
      <c r="B49" s="10"/>
      <c r="C49" s="10"/>
      <c r="D49" s="11"/>
      <c r="E49" s="10"/>
      <c r="F49" s="10"/>
      <c r="G49" s="10"/>
      <c r="H49" s="10"/>
      <c r="I49" s="10"/>
      <c r="J49" s="10"/>
      <c r="K49" s="10"/>
      <c r="L49" s="10"/>
      <c r="M49" s="10"/>
      <c r="N49" s="10"/>
      <c r="O49" s="10"/>
      <c r="P49" s="10"/>
      <c r="Q49" s="10"/>
      <c r="R49" s="10"/>
    </row>
    <row r="50" spans="1:18" x14ac:dyDescent="0.2">
      <c r="A50" s="12" t="str">
        <f t="shared" si="0"/>
        <v/>
      </c>
      <c r="B50" s="10"/>
      <c r="C50" s="10"/>
      <c r="D50" s="11"/>
      <c r="E50" s="10"/>
      <c r="F50" s="10"/>
      <c r="G50" s="10"/>
      <c r="H50" s="10"/>
      <c r="I50" s="10"/>
      <c r="J50" s="10"/>
      <c r="K50" s="10"/>
      <c r="L50" s="10"/>
      <c r="M50" s="10"/>
      <c r="N50" s="10"/>
      <c r="O50" s="10"/>
      <c r="P50" s="10"/>
      <c r="Q50" s="10"/>
      <c r="R50" s="10"/>
    </row>
    <row r="51" spans="1:18" x14ac:dyDescent="0.2">
      <c r="A51" s="12" t="str">
        <f t="shared" si="0"/>
        <v/>
      </c>
      <c r="B51" s="10"/>
      <c r="C51" s="10"/>
      <c r="D51" s="11"/>
      <c r="E51" s="10"/>
      <c r="F51" s="10"/>
      <c r="G51" s="10"/>
      <c r="H51" s="10"/>
      <c r="I51" s="10"/>
      <c r="J51" s="10"/>
      <c r="K51" s="10"/>
      <c r="L51" s="10"/>
      <c r="M51" s="10"/>
      <c r="N51" s="10"/>
      <c r="O51" s="10"/>
      <c r="P51" s="10"/>
      <c r="Q51" s="10"/>
      <c r="R51" s="10"/>
    </row>
    <row r="52" spans="1:18" x14ac:dyDescent="0.2">
      <c r="A52" s="12" t="str">
        <f t="shared" si="0"/>
        <v/>
      </c>
      <c r="B52" s="10"/>
      <c r="C52" s="10"/>
      <c r="D52" s="11"/>
      <c r="E52" s="10"/>
      <c r="F52" s="10"/>
      <c r="G52" s="10"/>
      <c r="H52" s="10"/>
      <c r="I52" s="10"/>
      <c r="J52" s="10"/>
      <c r="K52" s="10"/>
      <c r="L52" s="10"/>
      <c r="M52" s="10"/>
      <c r="N52" s="10"/>
      <c r="O52" s="10"/>
      <c r="P52" s="10"/>
      <c r="Q52" s="10"/>
      <c r="R52" s="10"/>
    </row>
    <row r="53" spans="1:18" x14ac:dyDescent="0.2">
      <c r="A53" s="12" t="str">
        <f t="shared" si="0"/>
        <v/>
      </c>
      <c r="B53" s="10"/>
      <c r="C53" s="10"/>
      <c r="D53" s="11"/>
      <c r="E53" s="10"/>
      <c r="F53" s="10"/>
      <c r="G53" s="10"/>
      <c r="H53" s="10"/>
      <c r="I53" s="10"/>
      <c r="J53" s="10"/>
      <c r="K53" s="10"/>
      <c r="L53" s="10"/>
      <c r="M53" s="10"/>
      <c r="N53" s="10"/>
      <c r="O53" s="10"/>
      <c r="P53" s="10"/>
      <c r="Q53" s="10"/>
      <c r="R53" s="10"/>
    </row>
    <row r="54" spans="1:18" x14ac:dyDescent="0.2">
      <c r="A54" s="12" t="str">
        <f t="shared" si="0"/>
        <v/>
      </c>
      <c r="B54" s="10"/>
      <c r="C54" s="10"/>
      <c r="D54" s="11"/>
      <c r="E54" s="10"/>
      <c r="F54" s="10"/>
      <c r="G54" s="10"/>
      <c r="H54" s="10"/>
      <c r="I54" s="10"/>
      <c r="J54" s="10"/>
      <c r="K54" s="10"/>
      <c r="L54" s="10"/>
      <c r="M54" s="10"/>
      <c r="N54" s="10"/>
      <c r="O54" s="10"/>
      <c r="P54" s="10"/>
      <c r="Q54" s="10"/>
      <c r="R54" s="10"/>
    </row>
    <row r="55" spans="1:18" x14ac:dyDescent="0.2">
      <c r="A55" s="12" t="str">
        <f t="shared" si="0"/>
        <v/>
      </c>
      <c r="B55" s="10"/>
      <c r="C55" s="10"/>
      <c r="D55" s="11"/>
      <c r="E55" s="10"/>
      <c r="F55" s="10"/>
      <c r="G55" s="10"/>
      <c r="H55" s="10"/>
      <c r="I55" s="10"/>
      <c r="J55" s="10"/>
      <c r="K55" s="10"/>
      <c r="L55" s="10"/>
      <c r="M55" s="10"/>
      <c r="N55" s="10"/>
      <c r="O55" s="10"/>
      <c r="P55" s="10"/>
      <c r="Q55" s="10"/>
      <c r="R55" s="10"/>
    </row>
    <row r="56" spans="1:18" x14ac:dyDescent="0.2">
      <c r="A56" s="12" t="str">
        <f t="shared" si="0"/>
        <v/>
      </c>
      <c r="B56" s="10"/>
      <c r="C56" s="10"/>
      <c r="D56" s="11"/>
      <c r="E56" s="10"/>
      <c r="F56" s="10"/>
      <c r="G56" s="10"/>
      <c r="H56" s="10"/>
      <c r="I56" s="10"/>
      <c r="J56" s="10"/>
      <c r="K56" s="10"/>
      <c r="L56" s="10"/>
      <c r="M56" s="10"/>
      <c r="N56" s="10"/>
      <c r="O56" s="10"/>
      <c r="P56" s="10"/>
      <c r="Q56" s="10"/>
      <c r="R56" s="10"/>
    </row>
    <row r="57" spans="1:18" x14ac:dyDescent="0.2">
      <c r="A57" s="12" t="str">
        <f t="shared" si="0"/>
        <v/>
      </c>
      <c r="B57" s="10"/>
      <c r="C57" s="10"/>
      <c r="D57" s="11"/>
      <c r="E57" s="10"/>
      <c r="F57" s="10"/>
      <c r="G57" s="10"/>
      <c r="H57" s="10"/>
      <c r="I57" s="10"/>
      <c r="J57" s="10"/>
      <c r="K57" s="10"/>
      <c r="L57" s="10"/>
      <c r="M57" s="10"/>
      <c r="N57" s="10"/>
      <c r="O57" s="10"/>
      <c r="P57" s="10"/>
      <c r="Q57" s="10"/>
      <c r="R57" s="10"/>
    </row>
    <row r="58" spans="1:18" x14ac:dyDescent="0.2">
      <c r="A58" s="12" t="str">
        <f t="shared" si="0"/>
        <v/>
      </c>
      <c r="B58" s="10"/>
      <c r="C58" s="10"/>
      <c r="D58" s="11"/>
      <c r="E58" s="10"/>
      <c r="F58" s="10"/>
      <c r="G58" s="10"/>
      <c r="H58" s="10"/>
      <c r="I58" s="10"/>
      <c r="J58" s="10"/>
      <c r="K58" s="10"/>
      <c r="L58" s="10"/>
      <c r="M58" s="10"/>
      <c r="N58" s="10"/>
      <c r="O58" s="10"/>
      <c r="P58" s="10"/>
      <c r="Q58" s="10"/>
      <c r="R58" s="10"/>
    </row>
    <row r="59" spans="1:18" x14ac:dyDescent="0.2">
      <c r="A59" s="12" t="str">
        <f t="shared" si="0"/>
        <v/>
      </c>
      <c r="B59" s="10"/>
      <c r="C59" s="10"/>
      <c r="D59" s="11"/>
      <c r="E59" s="10"/>
      <c r="F59" s="10"/>
      <c r="G59" s="10"/>
      <c r="H59" s="10"/>
      <c r="I59" s="10"/>
      <c r="J59" s="10"/>
      <c r="K59" s="10"/>
      <c r="L59" s="10"/>
      <c r="M59" s="10"/>
      <c r="N59" s="10"/>
      <c r="O59" s="10"/>
      <c r="P59" s="10"/>
      <c r="Q59" s="10"/>
      <c r="R59" s="10"/>
    </row>
    <row r="60" spans="1:18" x14ac:dyDescent="0.2">
      <c r="A60" s="12" t="str">
        <f t="shared" si="0"/>
        <v/>
      </c>
      <c r="B60" s="10"/>
      <c r="C60" s="10"/>
      <c r="D60" s="11"/>
      <c r="E60" s="10"/>
      <c r="F60" s="10"/>
      <c r="G60" s="10"/>
      <c r="H60" s="10"/>
      <c r="I60" s="10"/>
      <c r="J60" s="10"/>
      <c r="K60" s="10"/>
      <c r="L60" s="10"/>
      <c r="M60" s="10"/>
      <c r="N60" s="10"/>
      <c r="O60" s="10"/>
      <c r="P60" s="10"/>
      <c r="Q60" s="10"/>
      <c r="R60" s="10"/>
    </row>
    <row r="61" spans="1:18" x14ac:dyDescent="0.2">
      <c r="A61" s="12" t="str">
        <f t="shared" si="0"/>
        <v/>
      </c>
      <c r="B61" s="10"/>
      <c r="C61" s="10"/>
      <c r="D61" s="11"/>
      <c r="E61" s="10"/>
      <c r="F61" s="10"/>
      <c r="G61" s="10"/>
      <c r="H61" s="10"/>
      <c r="I61" s="10"/>
      <c r="J61" s="10"/>
      <c r="K61" s="10"/>
      <c r="L61" s="10"/>
      <c r="M61" s="10"/>
      <c r="N61" s="10"/>
      <c r="O61" s="10"/>
      <c r="P61" s="10"/>
      <c r="Q61" s="10"/>
      <c r="R61" s="10"/>
    </row>
    <row r="62" spans="1:18" x14ac:dyDescent="0.2">
      <c r="A62" s="12" t="str">
        <f t="shared" si="0"/>
        <v/>
      </c>
      <c r="B62" s="10"/>
      <c r="C62" s="10"/>
      <c r="D62" s="11"/>
      <c r="E62" s="10"/>
      <c r="F62" s="10"/>
      <c r="G62" s="10"/>
      <c r="H62" s="10"/>
      <c r="I62" s="10"/>
      <c r="J62" s="10"/>
      <c r="K62" s="10"/>
      <c r="L62" s="10"/>
      <c r="M62" s="10"/>
      <c r="N62" s="10"/>
      <c r="O62" s="10"/>
      <c r="P62" s="10"/>
      <c r="Q62" s="10"/>
      <c r="R62" s="10"/>
    </row>
    <row r="63" spans="1:18" x14ac:dyDescent="0.2">
      <c r="A63" s="12" t="str">
        <f t="shared" si="0"/>
        <v/>
      </c>
      <c r="B63" s="10"/>
      <c r="C63" s="10"/>
      <c r="D63" s="11"/>
      <c r="E63" s="10"/>
      <c r="F63" s="10"/>
      <c r="G63" s="10"/>
      <c r="H63" s="10"/>
      <c r="I63" s="10"/>
      <c r="J63" s="10"/>
      <c r="K63" s="10"/>
      <c r="L63" s="10"/>
      <c r="M63" s="10"/>
      <c r="N63" s="10"/>
      <c r="O63" s="10"/>
      <c r="P63" s="10"/>
      <c r="Q63" s="10"/>
      <c r="R63" s="10"/>
    </row>
    <row r="64" spans="1:18" x14ac:dyDescent="0.2">
      <c r="A64" s="12" t="str">
        <f t="shared" si="0"/>
        <v/>
      </c>
      <c r="B64" s="10"/>
      <c r="C64" s="10"/>
      <c r="D64" s="11"/>
      <c r="E64" s="10"/>
      <c r="F64" s="10"/>
      <c r="G64" s="10"/>
      <c r="H64" s="10"/>
      <c r="I64" s="10"/>
      <c r="J64" s="10"/>
      <c r="K64" s="10"/>
      <c r="L64" s="10"/>
      <c r="M64" s="10"/>
      <c r="N64" s="10"/>
      <c r="O64" s="10"/>
      <c r="P64" s="10"/>
      <c r="Q64" s="10"/>
      <c r="R64" s="10"/>
    </row>
    <row r="65" spans="1:18" x14ac:dyDescent="0.2">
      <c r="A65" s="12" t="str">
        <f t="shared" si="0"/>
        <v/>
      </c>
      <c r="B65" s="10"/>
      <c r="C65" s="10"/>
      <c r="D65" s="11"/>
      <c r="E65" s="10"/>
      <c r="F65" s="10"/>
      <c r="G65" s="10"/>
      <c r="H65" s="10"/>
      <c r="I65" s="10"/>
      <c r="J65" s="10"/>
      <c r="K65" s="10"/>
      <c r="L65" s="10"/>
      <c r="M65" s="10"/>
      <c r="N65" s="10"/>
      <c r="O65" s="10"/>
      <c r="P65" s="10"/>
      <c r="Q65" s="10"/>
      <c r="R65" s="10"/>
    </row>
    <row r="66" spans="1:18" x14ac:dyDescent="0.2">
      <c r="A66" s="12" t="str">
        <f t="shared" ref="A66:A129" si="1">IF(LEN(B66)&gt;1,TEXT(ROW(B66)-4,"0000"),(IF(LEN(B67)&gt;1,"unesite naziv","")))</f>
        <v/>
      </c>
      <c r="B66" s="10"/>
      <c r="C66" s="10"/>
      <c r="D66" s="11"/>
      <c r="E66" s="10"/>
      <c r="F66" s="10"/>
      <c r="G66" s="10"/>
      <c r="H66" s="10"/>
      <c r="I66" s="10"/>
      <c r="J66" s="10"/>
      <c r="K66" s="10"/>
      <c r="L66" s="10"/>
      <c r="M66" s="10"/>
      <c r="N66" s="10"/>
      <c r="O66" s="10"/>
      <c r="P66" s="10"/>
      <c r="Q66" s="10"/>
      <c r="R66" s="10"/>
    </row>
    <row r="67" spans="1:18" x14ac:dyDescent="0.2">
      <c r="A67" s="12" t="str">
        <f t="shared" si="1"/>
        <v/>
      </c>
      <c r="B67" s="10"/>
      <c r="C67" s="10"/>
      <c r="D67" s="11"/>
      <c r="E67" s="10"/>
      <c r="F67" s="10"/>
      <c r="G67" s="10"/>
      <c r="H67" s="10"/>
      <c r="I67" s="10"/>
      <c r="J67" s="10"/>
      <c r="K67" s="10"/>
      <c r="L67" s="10"/>
      <c r="M67" s="10"/>
      <c r="N67" s="10"/>
      <c r="O67" s="10"/>
      <c r="P67" s="10"/>
      <c r="Q67" s="10"/>
      <c r="R67" s="10"/>
    </row>
    <row r="68" spans="1:18" x14ac:dyDescent="0.2">
      <c r="A68" s="12" t="str">
        <f t="shared" si="1"/>
        <v/>
      </c>
      <c r="B68" s="10"/>
      <c r="C68" s="10"/>
      <c r="D68" s="11"/>
      <c r="E68" s="10"/>
      <c r="F68" s="10"/>
      <c r="G68" s="10"/>
      <c r="H68" s="10"/>
      <c r="I68" s="10"/>
      <c r="J68" s="10"/>
      <c r="K68" s="10"/>
      <c r="L68" s="10"/>
      <c r="M68" s="10"/>
      <c r="N68" s="10"/>
      <c r="O68" s="10"/>
      <c r="P68" s="10"/>
      <c r="Q68" s="10"/>
      <c r="R68" s="10"/>
    </row>
    <row r="69" spans="1:18" x14ac:dyDescent="0.2">
      <c r="A69" s="12" t="str">
        <f t="shared" si="1"/>
        <v/>
      </c>
      <c r="B69" s="10"/>
      <c r="C69" s="10"/>
      <c r="D69" s="11"/>
      <c r="E69" s="10"/>
      <c r="F69" s="10"/>
      <c r="G69" s="10"/>
      <c r="H69" s="10"/>
      <c r="I69" s="10"/>
      <c r="J69" s="10"/>
      <c r="K69" s="10"/>
      <c r="L69" s="10"/>
      <c r="M69" s="10"/>
      <c r="N69" s="10"/>
      <c r="O69" s="10"/>
      <c r="P69" s="10"/>
      <c r="Q69" s="10"/>
      <c r="R69" s="10"/>
    </row>
    <row r="70" spans="1:18" x14ac:dyDescent="0.2">
      <c r="A70" s="12" t="str">
        <f t="shared" si="1"/>
        <v/>
      </c>
      <c r="B70" s="10"/>
      <c r="C70" s="10"/>
      <c r="D70" s="11"/>
      <c r="E70" s="10"/>
      <c r="F70" s="10"/>
      <c r="G70" s="10"/>
      <c r="H70" s="10"/>
      <c r="I70" s="10"/>
      <c r="J70" s="10"/>
      <c r="K70" s="10"/>
      <c r="L70" s="10"/>
      <c r="M70" s="10"/>
      <c r="N70" s="10"/>
      <c r="O70" s="10"/>
      <c r="P70" s="10"/>
      <c r="Q70" s="10"/>
      <c r="R70" s="10"/>
    </row>
    <row r="71" spans="1:18" x14ac:dyDescent="0.2">
      <c r="A71" s="12" t="str">
        <f t="shared" si="1"/>
        <v/>
      </c>
      <c r="B71" s="10"/>
      <c r="C71" s="10"/>
      <c r="D71" s="11"/>
      <c r="E71" s="10"/>
      <c r="F71" s="10"/>
      <c r="G71" s="10"/>
      <c r="H71" s="10"/>
      <c r="I71" s="10"/>
      <c r="J71" s="10"/>
      <c r="K71" s="10"/>
      <c r="L71" s="10"/>
      <c r="M71" s="10"/>
      <c r="N71" s="10"/>
      <c r="O71" s="10"/>
      <c r="P71" s="10"/>
      <c r="Q71" s="10"/>
      <c r="R71" s="10"/>
    </row>
    <row r="72" spans="1:18" x14ac:dyDescent="0.2">
      <c r="A72" s="12" t="str">
        <f t="shared" si="1"/>
        <v/>
      </c>
      <c r="B72" s="10"/>
      <c r="C72" s="10"/>
      <c r="D72" s="11"/>
      <c r="E72" s="10"/>
      <c r="F72" s="10"/>
      <c r="G72" s="10"/>
      <c r="H72" s="10"/>
      <c r="I72" s="10"/>
      <c r="J72" s="10"/>
      <c r="K72" s="10"/>
      <c r="L72" s="10"/>
      <c r="M72" s="10"/>
      <c r="N72" s="10"/>
      <c r="O72" s="10"/>
      <c r="P72" s="10"/>
      <c r="Q72" s="10"/>
      <c r="R72" s="10"/>
    </row>
    <row r="73" spans="1:18" x14ac:dyDescent="0.2">
      <c r="A73" s="12" t="str">
        <f t="shared" si="1"/>
        <v/>
      </c>
      <c r="B73" s="10"/>
      <c r="C73" s="10"/>
      <c r="D73" s="11"/>
      <c r="E73" s="10"/>
      <c r="F73" s="10"/>
      <c r="G73" s="10"/>
      <c r="H73" s="10"/>
      <c r="I73" s="10"/>
      <c r="J73" s="10"/>
      <c r="K73" s="10"/>
      <c r="L73" s="10"/>
      <c r="M73" s="10"/>
      <c r="N73" s="10"/>
      <c r="O73" s="10"/>
      <c r="P73" s="10"/>
      <c r="Q73" s="10"/>
      <c r="R73" s="10"/>
    </row>
    <row r="74" spans="1:18" x14ac:dyDescent="0.2">
      <c r="A74" s="12" t="str">
        <f t="shared" si="1"/>
        <v/>
      </c>
      <c r="B74" s="10"/>
      <c r="C74" s="10"/>
      <c r="D74" s="11"/>
      <c r="E74" s="10"/>
      <c r="F74" s="10"/>
      <c r="G74" s="10"/>
      <c r="H74" s="10"/>
      <c r="I74" s="10"/>
      <c r="J74" s="10"/>
      <c r="K74" s="10"/>
      <c r="L74" s="10"/>
      <c r="M74" s="10"/>
      <c r="N74" s="10"/>
      <c r="O74" s="10"/>
      <c r="P74" s="10"/>
      <c r="Q74" s="10"/>
      <c r="R74" s="10"/>
    </row>
    <row r="75" spans="1:18" x14ac:dyDescent="0.2">
      <c r="A75" s="12" t="str">
        <f t="shared" si="1"/>
        <v/>
      </c>
      <c r="B75" s="10"/>
      <c r="C75" s="10"/>
      <c r="D75" s="11"/>
      <c r="E75" s="10"/>
      <c r="F75" s="10"/>
      <c r="G75" s="10"/>
      <c r="H75" s="10"/>
      <c r="I75" s="10"/>
      <c r="J75" s="10"/>
      <c r="K75" s="10"/>
      <c r="L75" s="10"/>
      <c r="M75" s="10"/>
      <c r="N75" s="10"/>
      <c r="O75" s="10"/>
      <c r="P75" s="10"/>
      <c r="Q75" s="10"/>
      <c r="R75" s="10"/>
    </row>
    <row r="76" spans="1:18" x14ac:dyDescent="0.2">
      <c r="A76" s="12" t="str">
        <f t="shared" si="1"/>
        <v/>
      </c>
      <c r="B76" s="10"/>
      <c r="C76" s="10"/>
      <c r="D76" s="11"/>
      <c r="E76" s="10"/>
      <c r="F76" s="10"/>
      <c r="G76" s="10"/>
      <c r="H76" s="10"/>
      <c r="I76" s="10"/>
      <c r="J76" s="10"/>
      <c r="K76" s="10"/>
      <c r="L76" s="10"/>
      <c r="M76" s="10"/>
      <c r="N76" s="10"/>
      <c r="O76" s="10"/>
      <c r="P76" s="10"/>
      <c r="Q76" s="10"/>
      <c r="R76" s="10"/>
    </row>
    <row r="77" spans="1:18" x14ac:dyDescent="0.2">
      <c r="A77" s="12" t="str">
        <f t="shared" si="1"/>
        <v/>
      </c>
      <c r="B77" s="10"/>
      <c r="C77" s="10"/>
      <c r="D77" s="11"/>
      <c r="E77" s="10"/>
      <c r="F77" s="10"/>
      <c r="G77" s="10"/>
      <c r="H77" s="10"/>
      <c r="I77" s="10"/>
      <c r="J77" s="10"/>
      <c r="K77" s="10"/>
      <c r="L77" s="10"/>
      <c r="M77" s="10"/>
      <c r="N77" s="10"/>
      <c r="O77" s="10"/>
      <c r="P77" s="10"/>
      <c r="Q77" s="10"/>
      <c r="R77" s="10"/>
    </row>
    <row r="78" spans="1:18" x14ac:dyDescent="0.2">
      <c r="A78" s="12" t="str">
        <f t="shared" si="1"/>
        <v/>
      </c>
      <c r="B78" s="10"/>
      <c r="C78" s="10"/>
      <c r="D78" s="11"/>
      <c r="E78" s="10"/>
      <c r="F78" s="10"/>
      <c r="G78" s="10"/>
      <c r="H78" s="10"/>
      <c r="I78" s="10"/>
      <c r="J78" s="10"/>
      <c r="K78" s="10"/>
      <c r="L78" s="10"/>
      <c r="M78" s="10"/>
      <c r="N78" s="10"/>
      <c r="O78" s="10"/>
      <c r="P78" s="10"/>
      <c r="Q78" s="10"/>
      <c r="R78" s="10"/>
    </row>
    <row r="79" spans="1:18" x14ac:dyDescent="0.2">
      <c r="A79" s="12" t="str">
        <f t="shared" si="1"/>
        <v/>
      </c>
      <c r="B79" s="10"/>
      <c r="C79" s="10"/>
      <c r="D79" s="11"/>
      <c r="E79" s="10"/>
      <c r="F79" s="10"/>
      <c r="G79" s="10"/>
      <c r="H79" s="10"/>
      <c r="I79" s="10"/>
      <c r="J79" s="10"/>
      <c r="K79" s="10"/>
      <c r="L79" s="10"/>
      <c r="M79" s="10"/>
      <c r="N79" s="10"/>
      <c r="O79" s="10"/>
      <c r="P79" s="10"/>
      <c r="Q79" s="10"/>
      <c r="R79" s="10"/>
    </row>
    <row r="80" spans="1:18" x14ac:dyDescent="0.2">
      <c r="A80" s="12" t="str">
        <f t="shared" si="1"/>
        <v/>
      </c>
      <c r="B80" s="10"/>
      <c r="C80" s="10"/>
      <c r="D80" s="11"/>
      <c r="E80" s="10"/>
      <c r="F80" s="10"/>
      <c r="G80" s="10"/>
      <c r="H80" s="10"/>
      <c r="I80" s="10"/>
      <c r="J80" s="10"/>
      <c r="K80" s="10"/>
      <c r="L80" s="10"/>
      <c r="M80" s="10"/>
      <c r="N80" s="10"/>
      <c r="O80" s="10"/>
      <c r="P80" s="10"/>
      <c r="Q80" s="10"/>
      <c r="R80" s="10"/>
    </row>
    <row r="81" spans="1:18" x14ac:dyDescent="0.2">
      <c r="A81" s="12" t="str">
        <f t="shared" si="1"/>
        <v/>
      </c>
      <c r="B81" s="10"/>
      <c r="C81" s="10"/>
      <c r="D81" s="11"/>
      <c r="E81" s="10"/>
      <c r="F81" s="10"/>
      <c r="G81" s="10"/>
      <c r="H81" s="10"/>
      <c r="I81" s="10"/>
      <c r="J81" s="10"/>
      <c r="K81" s="10"/>
      <c r="L81" s="10"/>
      <c r="M81" s="10"/>
      <c r="N81" s="10"/>
      <c r="O81" s="10"/>
      <c r="P81" s="10"/>
      <c r="Q81" s="10"/>
      <c r="R81" s="10"/>
    </row>
    <row r="82" spans="1:18" x14ac:dyDescent="0.2">
      <c r="A82" s="12" t="str">
        <f t="shared" si="1"/>
        <v/>
      </c>
      <c r="B82" s="10"/>
      <c r="C82" s="10"/>
      <c r="D82" s="11"/>
      <c r="E82" s="10"/>
      <c r="F82" s="10"/>
      <c r="G82" s="10"/>
      <c r="H82" s="10"/>
      <c r="I82" s="10"/>
      <c r="J82" s="10"/>
      <c r="K82" s="10"/>
      <c r="L82" s="10"/>
      <c r="M82" s="10"/>
      <c r="N82" s="10"/>
      <c r="O82" s="10"/>
      <c r="P82" s="10"/>
      <c r="Q82" s="10"/>
      <c r="R82" s="10"/>
    </row>
    <row r="83" spans="1:18" x14ac:dyDescent="0.2">
      <c r="A83" s="12" t="str">
        <f t="shared" si="1"/>
        <v/>
      </c>
      <c r="B83" s="10"/>
      <c r="C83" s="10"/>
      <c r="D83" s="11"/>
      <c r="E83" s="10"/>
      <c r="F83" s="10"/>
      <c r="G83" s="10"/>
      <c r="H83" s="10"/>
      <c r="I83" s="10"/>
      <c r="J83" s="10"/>
      <c r="K83" s="10"/>
      <c r="L83" s="10"/>
      <c r="M83" s="10"/>
      <c r="N83" s="10"/>
      <c r="O83" s="10"/>
      <c r="P83" s="10"/>
      <c r="Q83" s="10"/>
      <c r="R83" s="10"/>
    </row>
    <row r="84" spans="1:18" x14ac:dyDescent="0.2">
      <c r="A84" s="12" t="str">
        <f t="shared" si="1"/>
        <v/>
      </c>
      <c r="B84" s="10"/>
      <c r="C84" s="10"/>
      <c r="D84" s="11"/>
      <c r="E84" s="10"/>
      <c r="F84" s="10"/>
      <c r="G84" s="10"/>
      <c r="H84" s="10"/>
      <c r="I84" s="10"/>
      <c r="J84" s="10"/>
      <c r="K84" s="10"/>
      <c r="L84" s="10"/>
      <c r="M84" s="10"/>
      <c r="N84" s="10"/>
      <c r="O84" s="10"/>
      <c r="P84" s="10"/>
      <c r="Q84" s="10"/>
      <c r="R84" s="10"/>
    </row>
    <row r="85" spans="1:18" x14ac:dyDescent="0.2">
      <c r="A85" s="12" t="str">
        <f t="shared" si="1"/>
        <v/>
      </c>
      <c r="B85" s="10"/>
      <c r="C85" s="10"/>
      <c r="D85" s="11"/>
      <c r="E85" s="10"/>
      <c r="F85" s="10"/>
      <c r="G85" s="10"/>
      <c r="H85" s="10"/>
      <c r="I85" s="10"/>
      <c r="J85" s="10"/>
      <c r="K85" s="10"/>
      <c r="L85" s="10"/>
      <c r="M85" s="10"/>
      <c r="N85" s="10"/>
      <c r="O85" s="10"/>
      <c r="P85" s="10"/>
      <c r="Q85" s="10"/>
      <c r="R85" s="10"/>
    </row>
    <row r="86" spans="1:18" x14ac:dyDescent="0.2">
      <c r="A86" s="12" t="str">
        <f t="shared" si="1"/>
        <v/>
      </c>
      <c r="B86" s="10"/>
      <c r="C86" s="10"/>
      <c r="D86" s="11"/>
      <c r="E86" s="10"/>
      <c r="F86" s="10"/>
      <c r="G86" s="10"/>
      <c r="H86" s="10"/>
      <c r="I86" s="10"/>
      <c r="J86" s="10"/>
      <c r="K86" s="10"/>
      <c r="L86" s="10"/>
      <c r="M86" s="10"/>
      <c r="N86" s="10"/>
      <c r="O86" s="10"/>
      <c r="P86" s="10"/>
      <c r="Q86" s="10"/>
      <c r="R86" s="10"/>
    </row>
    <row r="87" spans="1:18" x14ac:dyDescent="0.2">
      <c r="A87" s="12" t="str">
        <f t="shared" si="1"/>
        <v/>
      </c>
      <c r="B87" s="10"/>
      <c r="C87" s="10"/>
      <c r="D87" s="11"/>
      <c r="E87" s="10"/>
      <c r="F87" s="10"/>
      <c r="G87" s="10"/>
      <c r="H87" s="10"/>
      <c r="I87" s="10"/>
      <c r="J87" s="10"/>
      <c r="K87" s="10"/>
      <c r="L87" s="10"/>
      <c r="M87" s="10"/>
      <c r="N87" s="10"/>
      <c r="O87" s="10"/>
      <c r="P87" s="10"/>
      <c r="Q87" s="10"/>
      <c r="R87" s="10"/>
    </row>
    <row r="88" spans="1:18" x14ac:dyDescent="0.2">
      <c r="A88" s="12" t="str">
        <f t="shared" si="1"/>
        <v/>
      </c>
      <c r="B88" s="10"/>
      <c r="C88" s="10"/>
      <c r="D88" s="11"/>
      <c r="E88" s="10"/>
      <c r="F88" s="10"/>
      <c r="G88" s="10"/>
      <c r="H88" s="10"/>
      <c r="I88" s="10"/>
      <c r="J88" s="10"/>
      <c r="K88" s="10"/>
      <c r="L88" s="10"/>
      <c r="M88" s="10"/>
      <c r="N88" s="10"/>
      <c r="O88" s="10"/>
      <c r="P88" s="10"/>
      <c r="Q88" s="10"/>
      <c r="R88" s="10"/>
    </row>
    <row r="89" spans="1:18" x14ac:dyDescent="0.2">
      <c r="A89" s="12" t="str">
        <f t="shared" si="1"/>
        <v/>
      </c>
      <c r="B89" s="10"/>
      <c r="C89" s="10"/>
      <c r="D89" s="11"/>
      <c r="E89" s="10"/>
      <c r="F89" s="10"/>
      <c r="G89" s="10"/>
      <c r="H89" s="10"/>
      <c r="I89" s="10"/>
      <c r="J89" s="10"/>
      <c r="K89" s="10"/>
      <c r="L89" s="10"/>
      <c r="M89" s="10"/>
      <c r="N89" s="10"/>
      <c r="O89" s="10"/>
      <c r="P89" s="10"/>
      <c r="Q89" s="10"/>
      <c r="R89" s="10"/>
    </row>
    <row r="90" spans="1:18" x14ac:dyDescent="0.2">
      <c r="A90" s="12" t="str">
        <f t="shared" si="1"/>
        <v/>
      </c>
      <c r="B90" s="10"/>
      <c r="C90" s="10"/>
      <c r="D90" s="11"/>
      <c r="E90" s="10"/>
      <c r="F90" s="10"/>
      <c r="G90" s="10"/>
      <c r="H90" s="10"/>
      <c r="I90" s="10"/>
      <c r="J90" s="10"/>
      <c r="K90" s="10"/>
      <c r="L90" s="10"/>
      <c r="M90" s="10"/>
      <c r="N90" s="10"/>
      <c r="O90" s="10"/>
      <c r="P90" s="10"/>
      <c r="Q90" s="10"/>
      <c r="R90" s="10"/>
    </row>
    <row r="91" spans="1:18" x14ac:dyDescent="0.2">
      <c r="A91" s="12" t="str">
        <f t="shared" si="1"/>
        <v/>
      </c>
      <c r="B91" s="10"/>
      <c r="C91" s="10"/>
      <c r="D91" s="11"/>
      <c r="E91" s="10"/>
      <c r="F91" s="10"/>
      <c r="G91" s="10"/>
      <c r="H91" s="10"/>
      <c r="I91" s="10"/>
      <c r="J91" s="10"/>
      <c r="K91" s="10"/>
      <c r="L91" s="10"/>
      <c r="M91" s="10"/>
      <c r="N91" s="10"/>
      <c r="O91" s="10"/>
      <c r="P91" s="10"/>
      <c r="Q91" s="10"/>
      <c r="R91" s="10"/>
    </row>
    <row r="92" spans="1:18" x14ac:dyDescent="0.2">
      <c r="A92" s="12" t="str">
        <f t="shared" si="1"/>
        <v/>
      </c>
      <c r="B92" s="10"/>
      <c r="C92" s="10"/>
      <c r="D92" s="11"/>
      <c r="E92" s="10"/>
      <c r="F92" s="10"/>
      <c r="G92" s="10"/>
      <c r="H92" s="10"/>
      <c r="I92" s="10"/>
      <c r="J92" s="10"/>
      <c r="K92" s="10"/>
      <c r="L92" s="10"/>
      <c r="M92" s="10"/>
      <c r="N92" s="10"/>
      <c r="O92" s="10"/>
      <c r="P92" s="10"/>
      <c r="Q92" s="10"/>
      <c r="R92" s="10"/>
    </row>
    <row r="93" spans="1:18" x14ac:dyDescent="0.2">
      <c r="A93" s="12" t="str">
        <f t="shared" si="1"/>
        <v/>
      </c>
      <c r="B93" s="10"/>
      <c r="C93" s="10"/>
      <c r="D93" s="11"/>
      <c r="E93" s="10"/>
      <c r="F93" s="10"/>
      <c r="G93" s="10"/>
      <c r="H93" s="10"/>
      <c r="I93" s="10"/>
      <c r="J93" s="10"/>
      <c r="K93" s="10"/>
      <c r="L93" s="10"/>
      <c r="M93" s="10"/>
      <c r="N93" s="10"/>
      <c r="O93" s="10"/>
      <c r="P93" s="10"/>
      <c r="Q93" s="10"/>
      <c r="R93" s="10"/>
    </row>
    <row r="94" spans="1:18" x14ac:dyDescent="0.2">
      <c r="A94" s="12" t="str">
        <f t="shared" si="1"/>
        <v/>
      </c>
      <c r="B94" s="10"/>
      <c r="C94" s="10"/>
      <c r="D94" s="11"/>
      <c r="E94" s="10"/>
      <c r="F94" s="10"/>
      <c r="G94" s="10"/>
      <c r="H94" s="10"/>
      <c r="I94" s="10"/>
      <c r="J94" s="10"/>
      <c r="K94" s="10"/>
      <c r="L94" s="10"/>
      <c r="M94" s="10"/>
      <c r="N94" s="10"/>
      <c r="O94" s="10"/>
      <c r="P94" s="10"/>
      <c r="Q94" s="10"/>
      <c r="R94" s="10"/>
    </row>
    <row r="95" spans="1:18" x14ac:dyDescent="0.2">
      <c r="A95" s="12" t="str">
        <f t="shared" si="1"/>
        <v/>
      </c>
      <c r="B95" s="10"/>
      <c r="C95" s="10"/>
      <c r="D95" s="11"/>
      <c r="E95" s="10"/>
      <c r="F95" s="10"/>
      <c r="G95" s="10"/>
      <c r="H95" s="10"/>
      <c r="I95" s="10"/>
      <c r="J95" s="10"/>
      <c r="K95" s="10"/>
      <c r="L95" s="10"/>
      <c r="M95" s="10"/>
      <c r="N95" s="10"/>
      <c r="O95" s="10"/>
      <c r="P95" s="10"/>
      <c r="Q95" s="10"/>
      <c r="R95" s="10"/>
    </row>
    <row r="96" spans="1:18" x14ac:dyDescent="0.2">
      <c r="A96" s="12" t="str">
        <f t="shared" si="1"/>
        <v/>
      </c>
      <c r="B96" s="10"/>
      <c r="C96" s="10"/>
      <c r="D96" s="11"/>
      <c r="E96" s="10"/>
      <c r="F96" s="10"/>
      <c r="G96" s="10"/>
      <c r="H96" s="10"/>
      <c r="I96" s="10"/>
      <c r="J96" s="10"/>
      <c r="K96" s="10"/>
      <c r="L96" s="10"/>
      <c r="M96" s="10"/>
      <c r="N96" s="10"/>
      <c r="O96" s="10"/>
      <c r="P96" s="10"/>
      <c r="Q96" s="10"/>
      <c r="R96" s="10"/>
    </row>
    <row r="97" spans="1:18" x14ac:dyDescent="0.2">
      <c r="A97" s="12" t="str">
        <f t="shared" si="1"/>
        <v/>
      </c>
      <c r="B97" s="10"/>
      <c r="C97" s="10"/>
      <c r="D97" s="11"/>
      <c r="E97" s="10"/>
      <c r="F97" s="10"/>
      <c r="G97" s="10"/>
      <c r="H97" s="10"/>
      <c r="I97" s="10"/>
      <c r="J97" s="10"/>
      <c r="K97" s="10"/>
      <c r="L97" s="10"/>
      <c r="M97" s="10"/>
      <c r="N97" s="10"/>
      <c r="O97" s="10"/>
      <c r="P97" s="10"/>
      <c r="Q97" s="10"/>
      <c r="R97" s="10"/>
    </row>
    <row r="98" spans="1:18" x14ac:dyDescent="0.2">
      <c r="A98" s="12" t="str">
        <f t="shared" si="1"/>
        <v/>
      </c>
      <c r="B98" s="10"/>
      <c r="C98" s="10"/>
      <c r="D98" s="11"/>
      <c r="E98" s="10"/>
      <c r="F98" s="10"/>
      <c r="G98" s="10"/>
      <c r="H98" s="10"/>
      <c r="I98" s="10"/>
      <c r="J98" s="10"/>
      <c r="K98" s="10"/>
      <c r="L98" s="10"/>
      <c r="M98" s="10"/>
      <c r="N98" s="10"/>
      <c r="O98" s="10"/>
      <c r="P98" s="10"/>
      <c r="Q98" s="10"/>
      <c r="R98" s="10"/>
    </row>
    <row r="99" spans="1:18" x14ac:dyDescent="0.2">
      <c r="A99" s="12" t="str">
        <f t="shared" si="1"/>
        <v/>
      </c>
      <c r="B99" s="10"/>
      <c r="C99" s="10"/>
      <c r="D99" s="11"/>
      <c r="E99" s="10"/>
      <c r="F99" s="10"/>
      <c r="G99" s="10"/>
      <c r="H99" s="10"/>
      <c r="I99" s="10"/>
      <c r="J99" s="10"/>
      <c r="K99" s="10"/>
      <c r="L99" s="10"/>
      <c r="M99" s="10"/>
      <c r="N99" s="10"/>
      <c r="O99" s="10"/>
      <c r="P99" s="10"/>
      <c r="Q99" s="10"/>
      <c r="R99" s="10"/>
    </row>
    <row r="100" spans="1:18" x14ac:dyDescent="0.2">
      <c r="A100" s="12" t="str">
        <f t="shared" si="1"/>
        <v/>
      </c>
      <c r="B100" s="10"/>
      <c r="C100" s="10"/>
      <c r="D100" s="11"/>
      <c r="E100" s="10"/>
      <c r="F100" s="10"/>
      <c r="G100" s="10"/>
      <c r="H100" s="10"/>
      <c r="I100" s="10"/>
      <c r="J100" s="10"/>
      <c r="K100" s="10"/>
      <c r="L100" s="10"/>
      <c r="M100" s="10"/>
      <c r="N100" s="10"/>
      <c r="O100" s="10"/>
      <c r="P100" s="10"/>
      <c r="Q100" s="10"/>
      <c r="R100" s="10"/>
    </row>
    <row r="101" spans="1:18" x14ac:dyDescent="0.2">
      <c r="A101" s="12" t="str">
        <f t="shared" si="1"/>
        <v/>
      </c>
      <c r="B101" s="10"/>
      <c r="C101" s="10"/>
      <c r="D101" s="11"/>
      <c r="E101" s="10"/>
      <c r="F101" s="10"/>
      <c r="G101" s="10"/>
      <c r="H101" s="10"/>
      <c r="I101" s="10"/>
      <c r="J101" s="10"/>
      <c r="K101" s="10"/>
      <c r="L101" s="10"/>
      <c r="M101" s="10"/>
      <c r="N101" s="10"/>
      <c r="O101" s="10"/>
      <c r="P101" s="10"/>
      <c r="Q101" s="10"/>
      <c r="R101" s="10"/>
    </row>
    <row r="102" spans="1:18" x14ac:dyDescent="0.2">
      <c r="A102" s="12" t="str">
        <f t="shared" si="1"/>
        <v/>
      </c>
      <c r="B102" s="10"/>
      <c r="C102" s="10"/>
      <c r="D102" s="11"/>
      <c r="E102" s="10"/>
      <c r="F102" s="10"/>
      <c r="G102" s="10"/>
      <c r="H102" s="10"/>
      <c r="I102" s="10"/>
      <c r="J102" s="10"/>
      <c r="K102" s="10"/>
      <c r="L102" s="10"/>
      <c r="M102" s="10"/>
      <c r="N102" s="10"/>
      <c r="O102" s="10"/>
      <c r="P102" s="10"/>
      <c r="Q102" s="10"/>
      <c r="R102" s="10"/>
    </row>
    <row r="103" spans="1:18" x14ac:dyDescent="0.2">
      <c r="A103" s="12" t="str">
        <f t="shared" si="1"/>
        <v/>
      </c>
      <c r="B103" s="10"/>
      <c r="C103" s="10"/>
      <c r="D103" s="11"/>
      <c r="E103" s="10"/>
      <c r="F103" s="10"/>
      <c r="G103" s="10"/>
      <c r="H103" s="10"/>
      <c r="I103" s="10"/>
      <c r="J103" s="10"/>
      <c r="K103" s="10"/>
      <c r="L103" s="10"/>
      <c r="M103" s="10"/>
      <c r="N103" s="10"/>
      <c r="O103" s="10"/>
      <c r="P103" s="10"/>
      <c r="Q103" s="10"/>
      <c r="R103" s="10"/>
    </row>
    <row r="104" spans="1:18" x14ac:dyDescent="0.2">
      <c r="A104" s="12" t="str">
        <f t="shared" si="1"/>
        <v/>
      </c>
      <c r="B104" s="10"/>
      <c r="C104" s="10"/>
      <c r="D104" s="11"/>
      <c r="E104" s="10"/>
      <c r="F104" s="10"/>
      <c r="G104" s="10"/>
      <c r="H104" s="10"/>
      <c r="I104" s="10"/>
      <c r="J104" s="10"/>
      <c r="K104" s="10"/>
      <c r="L104" s="10"/>
      <c r="M104" s="10"/>
      <c r="N104" s="10"/>
      <c r="O104" s="10"/>
      <c r="P104" s="10"/>
      <c r="Q104" s="10"/>
      <c r="R104" s="10"/>
    </row>
    <row r="105" spans="1:18" x14ac:dyDescent="0.2">
      <c r="A105" s="12" t="str">
        <f t="shared" si="1"/>
        <v/>
      </c>
      <c r="B105" s="10"/>
      <c r="C105" s="10"/>
      <c r="D105" s="11"/>
      <c r="E105" s="10"/>
      <c r="F105" s="10"/>
      <c r="G105" s="10"/>
      <c r="H105" s="10"/>
      <c r="I105" s="10"/>
      <c r="J105" s="10"/>
      <c r="K105" s="10"/>
      <c r="L105" s="10"/>
      <c r="M105" s="10"/>
      <c r="N105" s="10"/>
      <c r="O105" s="10"/>
      <c r="P105" s="10"/>
      <c r="Q105" s="10"/>
      <c r="R105" s="10"/>
    </row>
    <row r="106" spans="1:18" x14ac:dyDescent="0.2">
      <c r="A106" s="12" t="str">
        <f t="shared" si="1"/>
        <v/>
      </c>
      <c r="B106" s="10"/>
      <c r="C106" s="10"/>
      <c r="D106" s="11"/>
      <c r="E106" s="10"/>
      <c r="F106" s="10"/>
      <c r="G106" s="10"/>
      <c r="H106" s="10"/>
      <c r="I106" s="10"/>
      <c r="J106" s="10"/>
      <c r="K106" s="10"/>
      <c r="L106" s="10"/>
      <c r="M106" s="10"/>
      <c r="N106" s="10"/>
      <c r="O106" s="10"/>
      <c r="P106" s="10"/>
      <c r="Q106" s="10"/>
      <c r="R106" s="10"/>
    </row>
    <row r="107" spans="1:18" x14ac:dyDescent="0.2">
      <c r="A107" s="12" t="str">
        <f t="shared" si="1"/>
        <v/>
      </c>
      <c r="B107" s="10"/>
      <c r="C107" s="10"/>
      <c r="D107" s="11"/>
      <c r="E107" s="10"/>
      <c r="F107" s="10"/>
      <c r="G107" s="10"/>
      <c r="H107" s="10"/>
      <c r="I107" s="10"/>
      <c r="J107" s="10"/>
      <c r="K107" s="10"/>
      <c r="L107" s="10"/>
      <c r="M107" s="10"/>
      <c r="N107" s="10"/>
      <c r="O107" s="10"/>
      <c r="P107" s="10"/>
      <c r="Q107" s="10"/>
      <c r="R107" s="10"/>
    </row>
    <row r="108" spans="1:18" x14ac:dyDescent="0.2">
      <c r="A108" s="12" t="str">
        <f t="shared" si="1"/>
        <v/>
      </c>
      <c r="B108" s="10"/>
      <c r="C108" s="10"/>
      <c r="D108" s="11"/>
      <c r="E108" s="10"/>
      <c r="F108" s="10"/>
      <c r="G108" s="10"/>
      <c r="H108" s="10"/>
      <c r="I108" s="10"/>
      <c r="J108" s="10"/>
      <c r="K108" s="10"/>
      <c r="L108" s="10"/>
      <c r="M108" s="10"/>
      <c r="N108" s="10"/>
      <c r="O108" s="10"/>
      <c r="P108" s="10"/>
      <c r="Q108" s="10"/>
      <c r="R108" s="10"/>
    </row>
    <row r="109" spans="1:18" x14ac:dyDescent="0.2">
      <c r="A109" s="12" t="str">
        <f t="shared" si="1"/>
        <v/>
      </c>
      <c r="B109" s="10"/>
      <c r="C109" s="10"/>
      <c r="D109" s="11"/>
      <c r="E109" s="10"/>
      <c r="F109" s="10"/>
      <c r="G109" s="10"/>
      <c r="H109" s="10"/>
      <c r="I109" s="10"/>
      <c r="J109" s="10"/>
      <c r="K109" s="10"/>
      <c r="L109" s="10"/>
      <c r="M109" s="10"/>
      <c r="N109" s="10"/>
      <c r="O109" s="10"/>
      <c r="P109" s="10"/>
      <c r="Q109" s="10"/>
      <c r="R109" s="10"/>
    </row>
    <row r="110" spans="1:18" x14ac:dyDescent="0.2">
      <c r="A110" s="12" t="str">
        <f t="shared" si="1"/>
        <v/>
      </c>
      <c r="B110" s="10"/>
      <c r="C110" s="10"/>
      <c r="D110" s="11"/>
      <c r="E110" s="10"/>
      <c r="F110" s="10"/>
      <c r="G110" s="10"/>
      <c r="H110" s="10"/>
      <c r="I110" s="10"/>
      <c r="J110" s="10"/>
      <c r="K110" s="10"/>
      <c r="L110" s="10"/>
      <c r="M110" s="10"/>
      <c r="N110" s="10"/>
      <c r="O110" s="10"/>
      <c r="P110" s="10"/>
      <c r="Q110" s="10"/>
      <c r="R110" s="10"/>
    </row>
    <row r="111" spans="1:18" x14ac:dyDescent="0.2">
      <c r="A111" s="12" t="str">
        <f t="shared" si="1"/>
        <v/>
      </c>
      <c r="B111" s="10"/>
      <c r="C111" s="10"/>
      <c r="D111" s="11"/>
      <c r="E111" s="10"/>
      <c r="F111" s="10"/>
      <c r="G111" s="10"/>
      <c r="H111" s="10"/>
      <c r="I111" s="10"/>
      <c r="J111" s="10"/>
      <c r="K111" s="10"/>
      <c r="L111" s="10"/>
      <c r="M111" s="10"/>
      <c r="N111" s="10"/>
      <c r="O111" s="10"/>
      <c r="P111" s="10"/>
      <c r="Q111" s="10"/>
      <c r="R111" s="10"/>
    </row>
    <row r="112" spans="1:18" x14ac:dyDescent="0.2">
      <c r="A112" s="12" t="str">
        <f t="shared" si="1"/>
        <v/>
      </c>
      <c r="B112" s="10"/>
      <c r="C112" s="10"/>
      <c r="D112" s="11"/>
      <c r="E112" s="10"/>
      <c r="F112" s="10"/>
      <c r="G112" s="10"/>
      <c r="H112" s="10"/>
      <c r="I112" s="10"/>
      <c r="J112" s="10"/>
      <c r="K112" s="10"/>
      <c r="L112" s="10"/>
      <c r="M112" s="10"/>
      <c r="N112" s="10"/>
      <c r="O112" s="10"/>
      <c r="P112" s="10"/>
      <c r="Q112" s="10"/>
      <c r="R112" s="10"/>
    </row>
    <row r="113" spans="1:18" x14ac:dyDescent="0.2">
      <c r="A113" s="12" t="str">
        <f t="shared" si="1"/>
        <v/>
      </c>
      <c r="B113" s="10"/>
      <c r="C113" s="10"/>
      <c r="D113" s="11"/>
      <c r="E113" s="10"/>
      <c r="F113" s="10"/>
      <c r="G113" s="10"/>
      <c r="H113" s="10"/>
      <c r="I113" s="10"/>
      <c r="J113" s="10"/>
      <c r="K113" s="10"/>
      <c r="L113" s="10"/>
      <c r="M113" s="10"/>
      <c r="N113" s="10"/>
      <c r="O113" s="10"/>
      <c r="P113" s="10"/>
      <c r="Q113" s="10"/>
      <c r="R113" s="10"/>
    </row>
    <row r="114" spans="1:18" x14ac:dyDescent="0.2">
      <c r="A114" s="12" t="str">
        <f t="shared" si="1"/>
        <v/>
      </c>
      <c r="B114" s="10"/>
      <c r="C114" s="10"/>
      <c r="D114" s="11"/>
      <c r="E114" s="10"/>
      <c r="F114" s="10"/>
      <c r="G114" s="10"/>
      <c r="H114" s="10"/>
      <c r="I114" s="10"/>
      <c r="J114" s="10"/>
      <c r="K114" s="10"/>
      <c r="L114" s="10"/>
      <c r="M114" s="10"/>
      <c r="N114" s="10"/>
      <c r="O114" s="10"/>
      <c r="P114" s="10"/>
      <c r="Q114" s="10"/>
      <c r="R114" s="10"/>
    </row>
    <row r="115" spans="1:18" x14ac:dyDescent="0.2">
      <c r="A115" s="12" t="str">
        <f t="shared" si="1"/>
        <v/>
      </c>
      <c r="B115" s="10"/>
      <c r="C115" s="10"/>
      <c r="D115" s="11"/>
      <c r="E115" s="10"/>
      <c r="F115" s="10"/>
      <c r="G115" s="10"/>
      <c r="H115" s="10"/>
      <c r="I115" s="10"/>
      <c r="J115" s="10"/>
      <c r="K115" s="10"/>
      <c r="L115" s="10"/>
      <c r="M115" s="10"/>
      <c r="N115" s="10"/>
      <c r="O115" s="10"/>
      <c r="P115" s="10"/>
      <c r="Q115" s="10"/>
      <c r="R115" s="10"/>
    </row>
    <row r="116" spans="1:18" x14ac:dyDescent="0.2">
      <c r="A116" s="12" t="str">
        <f t="shared" si="1"/>
        <v/>
      </c>
      <c r="B116" s="10"/>
      <c r="C116" s="10"/>
      <c r="D116" s="11"/>
      <c r="E116" s="10"/>
      <c r="F116" s="10"/>
      <c r="G116" s="10"/>
      <c r="H116" s="10"/>
      <c r="I116" s="10"/>
      <c r="J116" s="10"/>
      <c r="K116" s="10"/>
      <c r="L116" s="10"/>
      <c r="M116" s="10"/>
      <c r="N116" s="10"/>
      <c r="O116" s="10"/>
      <c r="P116" s="10"/>
      <c r="Q116" s="10"/>
      <c r="R116" s="10"/>
    </row>
    <row r="117" spans="1:18" x14ac:dyDescent="0.2">
      <c r="A117" s="12" t="str">
        <f t="shared" si="1"/>
        <v/>
      </c>
      <c r="B117" s="10"/>
      <c r="C117" s="10"/>
      <c r="D117" s="11"/>
      <c r="E117" s="10"/>
      <c r="F117" s="10"/>
      <c r="G117" s="10"/>
      <c r="H117" s="10"/>
      <c r="I117" s="10"/>
      <c r="J117" s="10"/>
      <c r="K117" s="10"/>
      <c r="L117" s="10"/>
      <c r="M117" s="10"/>
      <c r="N117" s="10"/>
      <c r="O117" s="10"/>
      <c r="P117" s="10"/>
      <c r="Q117" s="10"/>
      <c r="R117" s="10"/>
    </row>
    <row r="118" spans="1:18" x14ac:dyDescent="0.2">
      <c r="A118" s="12" t="str">
        <f t="shared" si="1"/>
        <v/>
      </c>
      <c r="B118" s="10"/>
      <c r="C118" s="10"/>
      <c r="D118" s="11"/>
      <c r="E118" s="10"/>
      <c r="F118" s="10"/>
      <c r="G118" s="10"/>
      <c r="H118" s="10"/>
      <c r="I118" s="10"/>
      <c r="J118" s="10"/>
      <c r="K118" s="10"/>
      <c r="L118" s="10"/>
      <c r="M118" s="10"/>
      <c r="N118" s="10"/>
      <c r="O118" s="10"/>
      <c r="P118" s="10"/>
      <c r="Q118" s="10"/>
      <c r="R118" s="10"/>
    </row>
    <row r="119" spans="1:18" x14ac:dyDescent="0.2">
      <c r="A119" s="12" t="str">
        <f t="shared" si="1"/>
        <v/>
      </c>
      <c r="B119" s="10"/>
      <c r="C119" s="10"/>
      <c r="D119" s="11"/>
      <c r="E119" s="10"/>
      <c r="F119" s="10"/>
      <c r="G119" s="10"/>
      <c r="H119" s="10"/>
      <c r="I119" s="10"/>
      <c r="J119" s="10"/>
      <c r="K119" s="10"/>
      <c r="L119" s="10"/>
      <c r="M119" s="10"/>
      <c r="N119" s="10"/>
      <c r="O119" s="10"/>
      <c r="P119" s="10"/>
      <c r="Q119" s="10"/>
      <c r="R119" s="10"/>
    </row>
    <row r="120" spans="1:18" x14ac:dyDescent="0.2">
      <c r="A120" s="12" t="str">
        <f t="shared" si="1"/>
        <v/>
      </c>
      <c r="B120" s="10"/>
      <c r="C120" s="10"/>
      <c r="D120" s="11"/>
      <c r="E120" s="10"/>
      <c r="F120" s="10"/>
      <c r="G120" s="10"/>
      <c r="H120" s="10"/>
      <c r="I120" s="10"/>
      <c r="J120" s="10"/>
      <c r="K120" s="10"/>
      <c r="L120" s="10"/>
      <c r="M120" s="10"/>
      <c r="N120" s="10"/>
      <c r="O120" s="10"/>
      <c r="P120" s="10"/>
      <c r="Q120" s="10"/>
      <c r="R120" s="10"/>
    </row>
    <row r="121" spans="1:18" x14ac:dyDescent="0.2">
      <c r="A121" s="12" t="str">
        <f t="shared" si="1"/>
        <v/>
      </c>
      <c r="B121" s="10"/>
      <c r="C121" s="10"/>
      <c r="D121" s="11"/>
      <c r="E121" s="10"/>
      <c r="F121" s="10"/>
      <c r="G121" s="10"/>
      <c r="H121" s="10"/>
      <c r="I121" s="10"/>
      <c r="J121" s="10"/>
      <c r="K121" s="10"/>
      <c r="L121" s="10"/>
      <c r="M121" s="10"/>
      <c r="N121" s="10"/>
      <c r="O121" s="10"/>
      <c r="P121" s="10"/>
      <c r="Q121" s="10"/>
      <c r="R121" s="10"/>
    </row>
    <row r="122" spans="1:18" x14ac:dyDescent="0.2">
      <c r="A122" s="12" t="str">
        <f t="shared" si="1"/>
        <v/>
      </c>
      <c r="B122" s="10"/>
      <c r="C122" s="10"/>
      <c r="D122" s="11"/>
      <c r="E122" s="10"/>
      <c r="F122" s="10"/>
      <c r="G122" s="10"/>
      <c r="H122" s="10"/>
      <c r="I122" s="10"/>
      <c r="J122" s="10"/>
      <c r="K122" s="10"/>
      <c r="L122" s="10"/>
      <c r="M122" s="10"/>
      <c r="N122" s="10"/>
      <c r="O122" s="10"/>
      <c r="P122" s="10"/>
      <c r="Q122" s="10"/>
      <c r="R122" s="10"/>
    </row>
    <row r="123" spans="1:18" x14ac:dyDescent="0.2">
      <c r="A123" s="12" t="str">
        <f t="shared" si="1"/>
        <v/>
      </c>
      <c r="B123" s="10"/>
      <c r="C123" s="10"/>
      <c r="D123" s="11"/>
      <c r="E123" s="10"/>
      <c r="F123" s="10"/>
      <c r="G123" s="10"/>
      <c r="H123" s="10"/>
      <c r="I123" s="10"/>
      <c r="J123" s="10"/>
      <c r="K123" s="10"/>
      <c r="L123" s="10"/>
      <c r="M123" s="10"/>
      <c r="N123" s="10"/>
      <c r="O123" s="10"/>
      <c r="P123" s="10"/>
      <c r="Q123" s="10"/>
      <c r="R123" s="10"/>
    </row>
    <row r="124" spans="1:18" x14ac:dyDescent="0.2">
      <c r="A124" s="12" t="str">
        <f t="shared" si="1"/>
        <v/>
      </c>
      <c r="B124" s="10"/>
      <c r="C124" s="10"/>
      <c r="D124" s="11"/>
      <c r="E124" s="10"/>
      <c r="F124" s="10"/>
      <c r="G124" s="10"/>
      <c r="H124" s="10"/>
      <c r="I124" s="10"/>
      <c r="J124" s="10"/>
      <c r="K124" s="10"/>
      <c r="L124" s="10"/>
      <c r="M124" s="10"/>
      <c r="N124" s="10"/>
      <c r="O124" s="10"/>
      <c r="P124" s="10"/>
      <c r="Q124" s="10"/>
      <c r="R124" s="10"/>
    </row>
    <row r="125" spans="1:18" x14ac:dyDescent="0.2">
      <c r="A125" s="12" t="str">
        <f t="shared" si="1"/>
        <v/>
      </c>
      <c r="B125" s="10"/>
      <c r="C125" s="10"/>
      <c r="D125" s="11"/>
      <c r="E125" s="10"/>
      <c r="F125" s="10"/>
      <c r="G125" s="10"/>
      <c r="H125" s="10"/>
      <c r="I125" s="10"/>
      <c r="J125" s="10"/>
      <c r="K125" s="10"/>
      <c r="L125" s="10"/>
      <c r="M125" s="10"/>
      <c r="N125" s="10"/>
      <c r="O125" s="10"/>
      <c r="P125" s="10"/>
      <c r="Q125" s="10"/>
      <c r="R125" s="10"/>
    </row>
    <row r="126" spans="1:18" x14ac:dyDescent="0.2">
      <c r="A126" s="12" t="str">
        <f t="shared" si="1"/>
        <v/>
      </c>
      <c r="B126" s="10"/>
      <c r="C126" s="10"/>
      <c r="D126" s="11"/>
      <c r="E126" s="10"/>
      <c r="F126" s="10"/>
      <c r="G126" s="10"/>
      <c r="H126" s="10"/>
      <c r="I126" s="10"/>
      <c r="J126" s="10"/>
      <c r="K126" s="10"/>
      <c r="L126" s="10"/>
      <c r="M126" s="10"/>
      <c r="N126" s="10"/>
      <c r="O126" s="10"/>
      <c r="P126" s="10"/>
      <c r="Q126" s="10"/>
      <c r="R126" s="10"/>
    </row>
    <row r="127" spans="1:18" x14ac:dyDescent="0.2">
      <c r="A127" s="12" t="str">
        <f t="shared" si="1"/>
        <v/>
      </c>
      <c r="B127" s="10"/>
      <c r="C127" s="10"/>
      <c r="D127" s="11"/>
      <c r="E127" s="10"/>
      <c r="F127" s="10"/>
      <c r="G127" s="10"/>
      <c r="H127" s="10"/>
      <c r="I127" s="10"/>
      <c r="J127" s="10"/>
      <c r="K127" s="10"/>
      <c r="L127" s="10"/>
      <c r="M127" s="10"/>
      <c r="N127" s="10"/>
      <c r="O127" s="10"/>
      <c r="P127" s="10"/>
      <c r="Q127" s="10"/>
      <c r="R127" s="10"/>
    </row>
    <row r="128" spans="1:18" x14ac:dyDescent="0.2">
      <c r="A128" s="12" t="str">
        <f t="shared" si="1"/>
        <v/>
      </c>
      <c r="B128" s="10"/>
      <c r="C128" s="10"/>
      <c r="D128" s="11"/>
      <c r="E128" s="10"/>
      <c r="F128" s="10"/>
      <c r="G128" s="10"/>
      <c r="H128" s="10"/>
      <c r="I128" s="10"/>
      <c r="J128" s="10"/>
      <c r="K128" s="10"/>
      <c r="L128" s="10"/>
      <c r="M128" s="10"/>
      <c r="N128" s="10"/>
      <c r="O128" s="10"/>
      <c r="P128" s="10"/>
      <c r="Q128" s="10"/>
      <c r="R128" s="10"/>
    </row>
    <row r="129" spans="1:18" x14ac:dyDescent="0.2">
      <c r="A129" s="12" t="str">
        <f t="shared" si="1"/>
        <v/>
      </c>
      <c r="B129" s="10"/>
      <c r="C129" s="10"/>
      <c r="D129" s="11"/>
      <c r="E129" s="10"/>
      <c r="F129" s="10"/>
      <c r="G129" s="10"/>
      <c r="H129" s="10"/>
      <c r="I129" s="10"/>
      <c r="J129" s="10"/>
      <c r="K129" s="10"/>
      <c r="L129" s="10"/>
      <c r="M129" s="10"/>
      <c r="N129" s="10"/>
      <c r="O129" s="10"/>
      <c r="P129" s="10"/>
      <c r="Q129" s="10"/>
      <c r="R129" s="10"/>
    </row>
    <row r="130" spans="1:18" x14ac:dyDescent="0.2">
      <c r="A130" s="12" t="str">
        <f t="shared" ref="A130:A193" si="2">IF(LEN(B130)&gt;1,TEXT(ROW(B130)-4,"0000"),(IF(LEN(B131)&gt;1,"unesite naziv","")))</f>
        <v/>
      </c>
      <c r="B130" s="10"/>
      <c r="C130" s="10"/>
      <c r="D130" s="11"/>
      <c r="E130" s="10"/>
      <c r="F130" s="10"/>
      <c r="G130" s="10"/>
      <c r="H130" s="10"/>
      <c r="I130" s="10"/>
      <c r="J130" s="10"/>
      <c r="K130" s="10"/>
      <c r="L130" s="10"/>
      <c r="M130" s="10"/>
      <c r="N130" s="10"/>
      <c r="O130" s="10"/>
      <c r="P130" s="10"/>
      <c r="Q130" s="10"/>
      <c r="R130" s="10"/>
    </row>
    <row r="131" spans="1:18" x14ac:dyDescent="0.2">
      <c r="A131" s="12" t="str">
        <f t="shared" si="2"/>
        <v/>
      </c>
      <c r="B131" s="10"/>
      <c r="C131" s="10"/>
      <c r="D131" s="11"/>
      <c r="E131" s="10"/>
      <c r="F131" s="10"/>
      <c r="G131" s="10"/>
      <c r="H131" s="10"/>
      <c r="I131" s="10"/>
      <c r="J131" s="10"/>
      <c r="K131" s="10"/>
      <c r="L131" s="10"/>
      <c r="M131" s="10"/>
      <c r="N131" s="10"/>
      <c r="O131" s="10"/>
      <c r="P131" s="10"/>
      <c r="Q131" s="10"/>
      <c r="R131" s="10"/>
    </row>
    <row r="132" spans="1:18" x14ac:dyDescent="0.2">
      <c r="A132" s="12" t="str">
        <f t="shared" si="2"/>
        <v/>
      </c>
      <c r="B132" s="10"/>
      <c r="C132" s="10"/>
      <c r="D132" s="11"/>
      <c r="E132" s="10"/>
      <c r="F132" s="10"/>
      <c r="G132" s="10"/>
      <c r="H132" s="10"/>
      <c r="I132" s="10"/>
      <c r="J132" s="10"/>
      <c r="K132" s="10"/>
      <c r="L132" s="10"/>
      <c r="M132" s="10"/>
      <c r="N132" s="10"/>
      <c r="O132" s="10"/>
      <c r="P132" s="10"/>
      <c r="Q132" s="10"/>
      <c r="R132" s="10"/>
    </row>
    <row r="133" spans="1:18" x14ac:dyDescent="0.2">
      <c r="A133" s="12" t="str">
        <f t="shared" si="2"/>
        <v/>
      </c>
      <c r="B133" s="10"/>
      <c r="C133" s="10"/>
      <c r="D133" s="11"/>
      <c r="E133" s="10"/>
      <c r="F133" s="10"/>
      <c r="G133" s="10"/>
      <c r="H133" s="10"/>
      <c r="I133" s="10"/>
      <c r="J133" s="10"/>
      <c r="K133" s="10"/>
      <c r="L133" s="10"/>
      <c r="M133" s="10"/>
      <c r="N133" s="10"/>
      <c r="O133" s="10"/>
      <c r="P133" s="10"/>
      <c r="Q133" s="10"/>
      <c r="R133" s="10"/>
    </row>
    <row r="134" spans="1:18" x14ac:dyDescent="0.2">
      <c r="A134" s="12" t="str">
        <f t="shared" si="2"/>
        <v/>
      </c>
      <c r="B134" s="10"/>
      <c r="C134" s="10"/>
      <c r="D134" s="11"/>
      <c r="E134" s="10"/>
      <c r="F134" s="10"/>
      <c r="G134" s="10"/>
      <c r="H134" s="10"/>
      <c r="I134" s="10"/>
      <c r="J134" s="10"/>
      <c r="K134" s="10"/>
      <c r="L134" s="10"/>
      <c r="M134" s="10"/>
      <c r="N134" s="10"/>
      <c r="O134" s="10"/>
      <c r="P134" s="10"/>
      <c r="Q134" s="10"/>
      <c r="R134" s="10"/>
    </row>
    <row r="135" spans="1:18" x14ac:dyDescent="0.2">
      <c r="A135" s="12" t="str">
        <f t="shared" si="2"/>
        <v/>
      </c>
      <c r="B135" s="10"/>
      <c r="C135" s="10"/>
      <c r="D135" s="11"/>
      <c r="E135" s="10"/>
      <c r="F135" s="10"/>
      <c r="G135" s="10"/>
      <c r="H135" s="10"/>
      <c r="I135" s="10"/>
      <c r="J135" s="10"/>
      <c r="K135" s="10"/>
      <c r="L135" s="10"/>
      <c r="M135" s="10"/>
      <c r="N135" s="10"/>
      <c r="O135" s="10"/>
      <c r="P135" s="10"/>
      <c r="Q135" s="10"/>
      <c r="R135" s="10"/>
    </row>
    <row r="136" spans="1:18" x14ac:dyDescent="0.2">
      <c r="A136" s="12" t="str">
        <f t="shared" si="2"/>
        <v/>
      </c>
      <c r="B136" s="10"/>
      <c r="C136" s="10"/>
      <c r="D136" s="11"/>
      <c r="E136" s="10"/>
      <c r="F136" s="10"/>
      <c r="G136" s="10"/>
      <c r="H136" s="10"/>
      <c r="I136" s="10"/>
      <c r="J136" s="10"/>
      <c r="K136" s="10"/>
      <c r="L136" s="10"/>
      <c r="M136" s="10"/>
      <c r="N136" s="10"/>
      <c r="O136" s="10"/>
      <c r="P136" s="10"/>
      <c r="Q136" s="10"/>
      <c r="R136" s="10"/>
    </row>
    <row r="137" spans="1:18" x14ac:dyDescent="0.2">
      <c r="A137" s="12" t="str">
        <f t="shared" si="2"/>
        <v/>
      </c>
      <c r="B137" s="10"/>
      <c r="C137" s="10"/>
      <c r="D137" s="11"/>
      <c r="E137" s="10"/>
      <c r="F137" s="10"/>
      <c r="G137" s="10"/>
      <c r="H137" s="10"/>
      <c r="I137" s="10"/>
      <c r="J137" s="10"/>
      <c r="K137" s="10"/>
      <c r="L137" s="10"/>
      <c r="M137" s="10"/>
      <c r="N137" s="10"/>
      <c r="O137" s="10"/>
      <c r="P137" s="10"/>
      <c r="Q137" s="10"/>
      <c r="R137" s="10"/>
    </row>
    <row r="138" spans="1:18" x14ac:dyDescent="0.2">
      <c r="A138" s="12" t="str">
        <f t="shared" si="2"/>
        <v/>
      </c>
      <c r="B138" s="10"/>
      <c r="C138" s="10"/>
      <c r="D138" s="11"/>
      <c r="E138" s="10"/>
      <c r="F138" s="10"/>
      <c r="G138" s="10"/>
      <c r="H138" s="10"/>
      <c r="I138" s="10"/>
      <c r="J138" s="10"/>
      <c r="K138" s="10"/>
      <c r="L138" s="10"/>
      <c r="M138" s="10"/>
      <c r="N138" s="10"/>
      <c r="O138" s="10"/>
      <c r="P138" s="10"/>
      <c r="Q138" s="10"/>
      <c r="R138" s="10"/>
    </row>
    <row r="139" spans="1:18" x14ac:dyDescent="0.2">
      <c r="A139" s="12" t="str">
        <f t="shared" si="2"/>
        <v/>
      </c>
      <c r="B139" s="10"/>
      <c r="C139" s="10"/>
      <c r="D139" s="11"/>
      <c r="E139" s="10"/>
      <c r="F139" s="10"/>
      <c r="G139" s="10"/>
      <c r="H139" s="10"/>
      <c r="I139" s="10"/>
      <c r="J139" s="10"/>
      <c r="K139" s="10"/>
      <c r="L139" s="10"/>
      <c r="M139" s="10"/>
      <c r="N139" s="10"/>
      <c r="O139" s="10"/>
      <c r="P139" s="10"/>
      <c r="Q139" s="10"/>
      <c r="R139" s="10"/>
    </row>
    <row r="140" spans="1:18" x14ac:dyDescent="0.2">
      <c r="A140" s="12" t="str">
        <f t="shared" si="2"/>
        <v/>
      </c>
      <c r="B140" s="10"/>
      <c r="C140" s="10"/>
      <c r="D140" s="11"/>
      <c r="E140" s="10"/>
      <c r="F140" s="10"/>
      <c r="G140" s="10"/>
      <c r="H140" s="10"/>
      <c r="I140" s="10"/>
      <c r="J140" s="10"/>
      <c r="K140" s="10"/>
      <c r="L140" s="10"/>
      <c r="M140" s="10"/>
      <c r="N140" s="10"/>
      <c r="O140" s="10"/>
      <c r="P140" s="10"/>
      <c r="Q140" s="10"/>
      <c r="R140" s="10"/>
    </row>
    <row r="141" spans="1:18" x14ac:dyDescent="0.2">
      <c r="A141" s="12" t="str">
        <f t="shared" si="2"/>
        <v/>
      </c>
      <c r="B141" s="10"/>
      <c r="C141" s="10"/>
      <c r="D141" s="11"/>
      <c r="E141" s="10"/>
      <c r="F141" s="10"/>
      <c r="G141" s="10"/>
      <c r="H141" s="10"/>
      <c r="I141" s="10"/>
      <c r="J141" s="10"/>
      <c r="K141" s="10"/>
      <c r="L141" s="10"/>
      <c r="M141" s="10"/>
      <c r="N141" s="10"/>
      <c r="O141" s="10"/>
      <c r="P141" s="10"/>
      <c r="Q141" s="10"/>
      <c r="R141" s="10"/>
    </row>
    <row r="142" spans="1:18" x14ac:dyDescent="0.2">
      <c r="A142" s="12" t="str">
        <f t="shared" si="2"/>
        <v/>
      </c>
      <c r="B142" s="10"/>
      <c r="C142" s="10"/>
      <c r="D142" s="11"/>
      <c r="E142" s="10"/>
      <c r="F142" s="10"/>
      <c r="G142" s="10"/>
      <c r="H142" s="10"/>
      <c r="I142" s="10"/>
      <c r="J142" s="10"/>
      <c r="K142" s="10"/>
      <c r="L142" s="10"/>
      <c r="M142" s="10"/>
      <c r="N142" s="10"/>
      <c r="O142" s="10"/>
      <c r="P142" s="10"/>
      <c r="Q142" s="10"/>
      <c r="R142" s="10"/>
    </row>
    <row r="143" spans="1:18" x14ac:dyDescent="0.2">
      <c r="A143" s="12" t="str">
        <f t="shared" si="2"/>
        <v/>
      </c>
      <c r="B143" s="10"/>
      <c r="C143" s="10"/>
      <c r="D143" s="11"/>
      <c r="E143" s="10"/>
      <c r="F143" s="10"/>
      <c r="G143" s="10"/>
      <c r="H143" s="10"/>
      <c r="I143" s="10"/>
      <c r="J143" s="10"/>
      <c r="K143" s="10"/>
      <c r="L143" s="10"/>
      <c r="M143" s="10"/>
      <c r="N143" s="10"/>
      <c r="O143" s="10"/>
      <c r="P143" s="10"/>
      <c r="Q143" s="10"/>
      <c r="R143" s="10"/>
    </row>
    <row r="144" spans="1:18" x14ac:dyDescent="0.2">
      <c r="A144" s="12" t="str">
        <f t="shared" si="2"/>
        <v/>
      </c>
      <c r="B144" s="10"/>
      <c r="C144" s="10"/>
      <c r="D144" s="11"/>
      <c r="E144" s="10"/>
      <c r="F144" s="10"/>
      <c r="G144" s="10"/>
      <c r="H144" s="10"/>
      <c r="I144" s="10"/>
      <c r="J144" s="10"/>
      <c r="K144" s="10"/>
      <c r="L144" s="10"/>
      <c r="M144" s="10"/>
      <c r="N144" s="10"/>
      <c r="O144" s="10"/>
      <c r="P144" s="10"/>
      <c r="Q144" s="10"/>
      <c r="R144" s="10"/>
    </row>
    <row r="145" spans="1:18" x14ac:dyDescent="0.2">
      <c r="A145" s="12" t="str">
        <f t="shared" si="2"/>
        <v/>
      </c>
      <c r="B145" s="10"/>
      <c r="C145" s="10"/>
      <c r="D145" s="11"/>
      <c r="E145" s="10"/>
      <c r="F145" s="10"/>
      <c r="G145" s="10"/>
      <c r="H145" s="10"/>
      <c r="I145" s="10"/>
      <c r="J145" s="10"/>
      <c r="K145" s="10"/>
      <c r="L145" s="10"/>
      <c r="M145" s="10"/>
      <c r="N145" s="10"/>
      <c r="O145" s="10"/>
      <c r="P145" s="10"/>
      <c r="Q145" s="10"/>
      <c r="R145" s="10"/>
    </row>
    <row r="146" spans="1:18" x14ac:dyDescent="0.2">
      <c r="A146" s="12" t="str">
        <f t="shared" si="2"/>
        <v/>
      </c>
      <c r="B146" s="10"/>
      <c r="C146" s="10"/>
      <c r="D146" s="11"/>
      <c r="E146" s="10"/>
      <c r="F146" s="10"/>
      <c r="G146" s="10"/>
      <c r="H146" s="10"/>
      <c r="I146" s="10"/>
      <c r="J146" s="10"/>
      <c r="K146" s="10"/>
      <c r="L146" s="10"/>
      <c r="M146" s="10"/>
      <c r="N146" s="10"/>
      <c r="O146" s="10"/>
      <c r="P146" s="10"/>
      <c r="Q146" s="10"/>
      <c r="R146" s="10"/>
    </row>
    <row r="147" spans="1:18" x14ac:dyDescent="0.2">
      <c r="A147" s="12" t="str">
        <f t="shared" si="2"/>
        <v/>
      </c>
      <c r="B147" s="10"/>
      <c r="C147" s="10"/>
      <c r="D147" s="11"/>
      <c r="E147" s="10"/>
      <c r="F147" s="10"/>
      <c r="G147" s="10"/>
      <c r="H147" s="10"/>
      <c r="I147" s="10"/>
      <c r="J147" s="10"/>
      <c r="K147" s="10"/>
      <c r="L147" s="10"/>
      <c r="M147" s="10"/>
      <c r="N147" s="10"/>
      <c r="O147" s="10"/>
      <c r="P147" s="10"/>
      <c r="Q147" s="10"/>
      <c r="R147" s="10"/>
    </row>
    <row r="148" spans="1:18" x14ac:dyDescent="0.2">
      <c r="A148" s="12" t="str">
        <f t="shared" si="2"/>
        <v/>
      </c>
      <c r="B148" s="10"/>
      <c r="C148" s="10"/>
      <c r="D148" s="11"/>
      <c r="E148" s="10"/>
      <c r="F148" s="10"/>
      <c r="G148" s="10"/>
      <c r="H148" s="10"/>
      <c r="I148" s="10"/>
      <c r="J148" s="10"/>
      <c r="K148" s="10"/>
      <c r="L148" s="10"/>
      <c r="M148" s="10"/>
      <c r="N148" s="10"/>
      <c r="O148" s="10"/>
      <c r="P148" s="10"/>
      <c r="Q148" s="10"/>
      <c r="R148" s="10"/>
    </row>
    <row r="149" spans="1:18" x14ac:dyDescent="0.2">
      <c r="A149" s="12" t="str">
        <f t="shared" si="2"/>
        <v/>
      </c>
      <c r="B149" s="10"/>
      <c r="C149" s="10"/>
      <c r="D149" s="11"/>
      <c r="E149" s="10"/>
      <c r="F149" s="10"/>
      <c r="G149" s="10"/>
      <c r="H149" s="10"/>
      <c r="I149" s="10"/>
      <c r="J149" s="10"/>
      <c r="K149" s="10"/>
      <c r="L149" s="10"/>
      <c r="M149" s="10"/>
      <c r="N149" s="10"/>
      <c r="O149" s="10"/>
      <c r="P149" s="10"/>
      <c r="Q149" s="10"/>
      <c r="R149" s="10"/>
    </row>
    <row r="150" spans="1:18" x14ac:dyDescent="0.2">
      <c r="A150" s="12" t="str">
        <f t="shared" si="2"/>
        <v/>
      </c>
      <c r="B150" s="10"/>
      <c r="C150" s="10"/>
      <c r="D150" s="11"/>
      <c r="E150" s="10"/>
      <c r="F150" s="10"/>
      <c r="G150" s="10"/>
      <c r="H150" s="10"/>
      <c r="I150" s="10"/>
      <c r="J150" s="10"/>
      <c r="K150" s="10"/>
      <c r="L150" s="10"/>
      <c r="M150" s="10"/>
      <c r="N150" s="10"/>
      <c r="O150" s="10"/>
      <c r="P150" s="10"/>
      <c r="Q150" s="10"/>
      <c r="R150" s="10"/>
    </row>
    <row r="151" spans="1:18" x14ac:dyDescent="0.2">
      <c r="A151" s="12" t="str">
        <f t="shared" si="2"/>
        <v/>
      </c>
      <c r="B151" s="10"/>
      <c r="C151" s="10"/>
      <c r="D151" s="11"/>
      <c r="E151" s="10"/>
      <c r="F151" s="10"/>
      <c r="G151" s="10"/>
      <c r="H151" s="10"/>
      <c r="I151" s="10"/>
      <c r="J151" s="10"/>
      <c r="K151" s="10"/>
      <c r="L151" s="10"/>
      <c r="M151" s="10"/>
      <c r="N151" s="10"/>
      <c r="O151" s="10"/>
      <c r="P151" s="10"/>
      <c r="Q151" s="10"/>
      <c r="R151" s="10"/>
    </row>
    <row r="152" spans="1:18" x14ac:dyDescent="0.2">
      <c r="A152" s="12" t="str">
        <f t="shared" si="2"/>
        <v/>
      </c>
      <c r="B152" s="10"/>
      <c r="C152" s="10"/>
      <c r="D152" s="11"/>
      <c r="E152" s="10"/>
      <c r="F152" s="10"/>
      <c r="G152" s="10"/>
      <c r="H152" s="10"/>
      <c r="I152" s="10"/>
      <c r="J152" s="10"/>
      <c r="K152" s="10"/>
      <c r="L152" s="10"/>
      <c r="M152" s="10"/>
      <c r="N152" s="10"/>
      <c r="O152" s="10"/>
      <c r="P152" s="10"/>
      <c r="Q152" s="10"/>
      <c r="R152" s="10"/>
    </row>
    <row r="153" spans="1:18" x14ac:dyDescent="0.2">
      <c r="A153" s="12" t="str">
        <f t="shared" si="2"/>
        <v/>
      </c>
      <c r="B153" s="10"/>
      <c r="C153" s="10"/>
      <c r="D153" s="11"/>
      <c r="E153" s="10"/>
      <c r="F153" s="10"/>
      <c r="G153" s="10"/>
      <c r="H153" s="10"/>
      <c r="I153" s="10"/>
      <c r="J153" s="10"/>
      <c r="K153" s="10"/>
      <c r="L153" s="10"/>
      <c r="M153" s="10"/>
      <c r="N153" s="10"/>
      <c r="O153" s="10"/>
      <c r="P153" s="10"/>
      <c r="Q153" s="10"/>
      <c r="R153" s="10"/>
    </row>
    <row r="154" spans="1:18" x14ac:dyDescent="0.2">
      <c r="A154" s="12" t="str">
        <f t="shared" si="2"/>
        <v/>
      </c>
      <c r="B154" s="10"/>
      <c r="C154" s="10"/>
      <c r="D154" s="11"/>
      <c r="E154" s="10"/>
      <c r="F154" s="10"/>
      <c r="G154" s="10"/>
      <c r="H154" s="10"/>
      <c r="I154" s="10"/>
      <c r="J154" s="10"/>
      <c r="K154" s="10"/>
      <c r="L154" s="10"/>
      <c r="M154" s="10"/>
      <c r="N154" s="10"/>
      <c r="O154" s="10"/>
      <c r="P154" s="10"/>
      <c r="Q154" s="10"/>
      <c r="R154" s="10"/>
    </row>
    <row r="155" spans="1:18" x14ac:dyDescent="0.2">
      <c r="A155" s="12" t="str">
        <f t="shared" si="2"/>
        <v/>
      </c>
      <c r="B155" s="10"/>
      <c r="C155" s="10"/>
      <c r="D155" s="11"/>
      <c r="E155" s="10"/>
      <c r="F155" s="10"/>
      <c r="G155" s="10"/>
      <c r="H155" s="10"/>
      <c r="I155" s="10"/>
      <c r="J155" s="10"/>
      <c r="K155" s="10"/>
      <c r="L155" s="10"/>
      <c r="M155" s="10"/>
      <c r="N155" s="10"/>
      <c r="O155" s="10"/>
      <c r="P155" s="10"/>
      <c r="Q155" s="10"/>
      <c r="R155" s="10"/>
    </row>
    <row r="156" spans="1:18" x14ac:dyDescent="0.2">
      <c r="A156" s="12" t="str">
        <f t="shared" si="2"/>
        <v/>
      </c>
      <c r="B156" s="10"/>
      <c r="C156" s="10"/>
      <c r="D156" s="11"/>
      <c r="E156" s="10"/>
      <c r="F156" s="10"/>
      <c r="G156" s="10"/>
      <c r="H156" s="10"/>
      <c r="I156" s="10"/>
      <c r="J156" s="10"/>
      <c r="K156" s="10"/>
      <c r="L156" s="10"/>
      <c r="M156" s="10"/>
      <c r="N156" s="10"/>
      <c r="O156" s="10"/>
      <c r="P156" s="10"/>
      <c r="Q156" s="10"/>
      <c r="R156" s="10"/>
    </row>
    <row r="157" spans="1:18" x14ac:dyDescent="0.2">
      <c r="A157" s="12" t="str">
        <f t="shared" si="2"/>
        <v/>
      </c>
      <c r="B157" s="10"/>
      <c r="C157" s="10"/>
      <c r="D157" s="11"/>
      <c r="E157" s="10"/>
      <c r="F157" s="10"/>
      <c r="G157" s="10"/>
      <c r="H157" s="10"/>
      <c r="I157" s="10"/>
      <c r="J157" s="10"/>
      <c r="K157" s="10"/>
      <c r="L157" s="10"/>
      <c r="M157" s="10"/>
      <c r="N157" s="10"/>
      <c r="O157" s="10"/>
      <c r="P157" s="10"/>
      <c r="Q157" s="10"/>
      <c r="R157" s="10"/>
    </row>
    <row r="158" spans="1:18" x14ac:dyDescent="0.2">
      <c r="A158" s="12" t="str">
        <f t="shared" si="2"/>
        <v/>
      </c>
      <c r="B158" s="10"/>
      <c r="C158" s="10"/>
      <c r="D158" s="11"/>
      <c r="E158" s="10"/>
      <c r="F158" s="10"/>
      <c r="G158" s="10"/>
      <c r="H158" s="10"/>
      <c r="I158" s="10"/>
      <c r="J158" s="10"/>
      <c r="K158" s="10"/>
      <c r="L158" s="10"/>
      <c r="M158" s="10"/>
      <c r="N158" s="10"/>
      <c r="O158" s="10"/>
      <c r="P158" s="10"/>
      <c r="Q158" s="10"/>
      <c r="R158" s="10"/>
    </row>
    <row r="159" spans="1:18" x14ac:dyDescent="0.2">
      <c r="A159" s="12" t="str">
        <f t="shared" si="2"/>
        <v/>
      </c>
      <c r="B159" s="10"/>
      <c r="C159" s="10"/>
      <c r="D159" s="11"/>
      <c r="E159" s="10"/>
      <c r="F159" s="10"/>
      <c r="G159" s="10"/>
      <c r="H159" s="10"/>
      <c r="I159" s="10"/>
      <c r="J159" s="10"/>
      <c r="K159" s="10"/>
      <c r="L159" s="10"/>
      <c r="M159" s="10"/>
      <c r="N159" s="10"/>
      <c r="O159" s="10"/>
      <c r="P159" s="10"/>
      <c r="Q159" s="10"/>
      <c r="R159" s="10"/>
    </row>
    <row r="160" spans="1:18" x14ac:dyDescent="0.2">
      <c r="A160" s="12" t="str">
        <f t="shared" si="2"/>
        <v/>
      </c>
      <c r="B160" s="10"/>
      <c r="C160" s="10"/>
      <c r="D160" s="11"/>
      <c r="E160" s="10"/>
      <c r="F160" s="10"/>
      <c r="G160" s="10"/>
      <c r="H160" s="10"/>
      <c r="I160" s="10"/>
      <c r="J160" s="10"/>
      <c r="K160" s="10"/>
      <c r="L160" s="10"/>
      <c r="M160" s="10"/>
      <c r="N160" s="10"/>
      <c r="O160" s="10"/>
      <c r="P160" s="10"/>
      <c r="Q160" s="10"/>
      <c r="R160" s="10"/>
    </row>
    <row r="161" spans="1:18" x14ac:dyDescent="0.2">
      <c r="A161" s="12" t="str">
        <f t="shared" si="2"/>
        <v/>
      </c>
      <c r="B161" s="10"/>
      <c r="C161" s="10"/>
      <c r="D161" s="11"/>
      <c r="E161" s="10"/>
      <c r="F161" s="10"/>
      <c r="G161" s="10"/>
      <c r="H161" s="10"/>
      <c r="I161" s="10"/>
      <c r="J161" s="10"/>
      <c r="K161" s="10"/>
      <c r="L161" s="10"/>
      <c r="M161" s="10"/>
      <c r="N161" s="10"/>
      <c r="O161" s="10"/>
      <c r="P161" s="10"/>
      <c r="Q161" s="10"/>
      <c r="R161" s="10"/>
    </row>
    <row r="162" spans="1:18" x14ac:dyDescent="0.2">
      <c r="A162" s="12" t="str">
        <f t="shared" si="2"/>
        <v/>
      </c>
      <c r="B162" s="10"/>
      <c r="C162" s="10"/>
      <c r="D162" s="11"/>
      <c r="E162" s="10"/>
      <c r="F162" s="10"/>
      <c r="G162" s="10"/>
      <c r="H162" s="10"/>
      <c r="I162" s="10"/>
      <c r="J162" s="10"/>
      <c r="K162" s="10"/>
      <c r="L162" s="10"/>
      <c r="M162" s="10"/>
      <c r="N162" s="10"/>
      <c r="O162" s="10"/>
      <c r="P162" s="10"/>
      <c r="Q162" s="10"/>
      <c r="R162" s="10"/>
    </row>
    <row r="163" spans="1:18" x14ac:dyDescent="0.2">
      <c r="A163" s="12" t="str">
        <f t="shared" si="2"/>
        <v/>
      </c>
      <c r="B163" s="10"/>
      <c r="C163" s="10"/>
      <c r="D163" s="11"/>
      <c r="E163" s="10"/>
      <c r="F163" s="10"/>
      <c r="G163" s="10"/>
      <c r="H163" s="10"/>
      <c r="I163" s="10"/>
      <c r="J163" s="10"/>
      <c r="K163" s="10"/>
      <c r="L163" s="10"/>
      <c r="M163" s="10"/>
      <c r="N163" s="10"/>
      <c r="O163" s="10"/>
      <c r="P163" s="10"/>
      <c r="Q163" s="10"/>
      <c r="R163" s="10"/>
    </row>
    <row r="164" spans="1:18" x14ac:dyDescent="0.2">
      <c r="A164" s="12" t="str">
        <f t="shared" si="2"/>
        <v/>
      </c>
      <c r="B164" s="10"/>
      <c r="C164" s="10"/>
      <c r="D164" s="11"/>
      <c r="E164" s="10"/>
      <c r="F164" s="10"/>
      <c r="G164" s="10"/>
      <c r="H164" s="10"/>
      <c r="I164" s="10"/>
      <c r="J164" s="10"/>
      <c r="K164" s="10"/>
      <c r="L164" s="10"/>
      <c r="M164" s="10"/>
      <c r="N164" s="10"/>
      <c r="O164" s="10"/>
      <c r="P164" s="10"/>
      <c r="Q164" s="10"/>
      <c r="R164" s="10"/>
    </row>
    <row r="165" spans="1:18" x14ac:dyDescent="0.2">
      <c r="A165" s="12" t="str">
        <f t="shared" si="2"/>
        <v/>
      </c>
      <c r="B165" s="10"/>
      <c r="C165" s="10"/>
      <c r="D165" s="11"/>
      <c r="E165" s="10"/>
      <c r="F165" s="10"/>
      <c r="G165" s="10"/>
      <c r="H165" s="10"/>
      <c r="I165" s="10"/>
      <c r="J165" s="10"/>
      <c r="K165" s="10"/>
      <c r="L165" s="10"/>
      <c r="M165" s="10"/>
      <c r="N165" s="10"/>
      <c r="O165" s="10"/>
      <c r="P165" s="10"/>
      <c r="Q165" s="10"/>
      <c r="R165" s="10"/>
    </row>
    <row r="166" spans="1:18" x14ac:dyDescent="0.2">
      <c r="A166" s="12" t="str">
        <f t="shared" si="2"/>
        <v/>
      </c>
      <c r="B166" s="10"/>
      <c r="C166" s="10"/>
      <c r="D166" s="11"/>
      <c r="E166" s="10"/>
      <c r="F166" s="10"/>
      <c r="G166" s="10"/>
      <c r="H166" s="10"/>
      <c r="I166" s="10"/>
      <c r="J166" s="10"/>
      <c r="K166" s="10"/>
      <c r="L166" s="10"/>
      <c r="M166" s="10"/>
      <c r="N166" s="10"/>
      <c r="O166" s="10"/>
      <c r="P166" s="10"/>
      <c r="Q166" s="10"/>
      <c r="R166" s="10"/>
    </row>
    <row r="167" spans="1:18" x14ac:dyDescent="0.2">
      <c r="A167" s="12" t="str">
        <f t="shared" si="2"/>
        <v/>
      </c>
      <c r="B167" s="10"/>
      <c r="C167" s="10"/>
      <c r="D167" s="11"/>
      <c r="E167" s="10"/>
      <c r="F167" s="10"/>
      <c r="G167" s="10"/>
      <c r="H167" s="10"/>
      <c r="I167" s="10"/>
      <c r="J167" s="10"/>
      <c r="K167" s="10"/>
      <c r="L167" s="10"/>
      <c r="M167" s="10"/>
      <c r="N167" s="10"/>
      <c r="O167" s="10"/>
      <c r="P167" s="10"/>
      <c r="Q167" s="10"/>
      <c r="R167" s="10"/>
    </row>
    <row r="168" spans="1:18" x14ac:dyDescent="0.2">
      <c r="A168" s="12" t="str">
        <f t="shared" si="2"/>
        <v/>
      </c>
      <c r="B168" s="10"/>
      <c r="C168" s="10"/>
      <c r="D168" s="11"/>
      <c r="E168" s="10"/>
      <c r="F168" s="10"/>
      <c r="G168" s="10"/>
      <c r="H168" s="10"/>
      <c r="I168" s="10"/>
      <c r="J168" s="10"/>
      <c r="K168" s="10"/>
      <c r="L168" s="10"/>
      <c r="M168" s="10"/>
      <c r="N168" s="10"/>
      <c r="O168" s="10"/>
      <c r="P168" s="10"/>
      <c r="Q168" s="10"/>
      <c r="R168" s="10"/>
    </row>
    <row r="169" spans="1:18" x14ac:dyDescent="0.2">
      <c r="A169" s="12" t="str">
        <f t="shared" si="2"/>
        <v/>
      </c>
      <c r="B169" s="10"/>
      <c r="C169" s="10"/>
      <c r="D169" s="11"/>
      <c r="E169" s="10"/>
      <c r="F169" s="10"/>
      <c r="G169" s="10"/>
      <c r="H169" s="10"/>
      <c r="I169" s="10"/>
      <c r="J169" s="10"/>
      <c r="K169" s="10"/>
      <c r="L169" s="10"/>
      <c r="M169" s="10"/>
      <c r="N169" s="10"/>
      <c r="O169" s="10"/>
      <c r="P169" s="10"/>
      <c r="Q169" s="10"/>
      <c r="R169" s="10"/>
    </row>
    <row r="170" spans="1:18" x14ac:dyDescent="0.2">
      <c r="A170" s="12" t="str">
        <f t="shared" si="2"/>
        <v/>
      </c>
      <c r="B170" s="10"/>
      <c r="C170" s="10"/>
      <c r="D170" s="11"/>
      <c r="E170" s="10"/>
      <c r="F170" s="10"/>
      <c r="G170" s="10"/>
      <c r="H170" s="10"/>
      <c r="I170" s="10"/>
      <c r="J170" s="10"/>
      <c r="K170" s="10"/>
      <c r="L170" s="10"/>
      <c r="M170" s="10"/>
      <c r="N170" s="10"/>
      <c r="O170" s="10"/>
      <c r="P170" s="10"/>
      <c r="Q170" s="10"/>
      <c r="R170" s="10"/>
    </row>
    <row r="171" spans="1:18" x14ac:dyDescent="0.2">
      <c r="A171" s="12" t="str">
        <f t="shared" si="2"/>
        <v/>
      </c>
      <c r="B171" s="10"/>
      <c r="C171" s="10"/>
      <c r="D171" s="11"/>
      <c r="E171" s="10"/>
      <c r="F171" s="10"/>
      <c r="G171" s="10"/>
      <c r="H171" s="10"/>
      <c r="I171" s="10"/>
      <c r="J171" s="10"/>
      <c r="K171" s="10"/>
      <c r="L171" s="10"/>
      <c r="M171" s="10"/>
      <c r="N171" s="10"/>
      <c r="O171" s="10"/>
      <c r="P171" s="10"/>
      <c r="Q171" s="10"/>
      <c r="R171" s="10"/>
    </row>
    <row r="172" spans="1:18" x14ac:dyDescent="0.2">
      <c r="A172" s="12" t="str">
        <f t="shared" si="2"/>
        <v/>
      </c>
      <c r="B172" s="10"/>
      <c r="C172" s="10"/>
      <c r="D172" s="11"/>
      <c r="E172" s="10"/>
      <c r="F172" s="10"/>
      <c r="G172" s="10"/>
      <c r="H172" s="10"/>
      <c r="I172" s="10"/>
      <c r="J172" s="10"/>
      <c r="K172" s="10"/>
      <c r="L172" s="10"/>
      <c r="M172" s="10"/>
      <c r="N172" s="10"/>
      <c r="O172" s="10"/>
      <c r="P172" s="10"/>
      <c r="Q172" s="10"/>
      <c r="R172" s="10"/>
    </row>
    <row r="173" spans="1:18" x14ac:dyDescent="0.2">
      <c r="A173" s="12" t="str">
        <f t="shared" si="2"/>
        <v/>
      </c>
      <c r="B173" s="10"/>
      <c r="C173" s="10"/>
      <c r="D173" s="11"/>
      <c r="E173" s="10"/>
      <c r="F173" s="10"/>
      <c r="G173" s="10"/>
      <c r="H173" s="10"/>
      <c r="I173" s="10"/>
      <c r="J173" s="10"/>
      <c r="K173" s="10"/>
      <c r="L173" s="10"/>
      <c r="M173" s="10"/>
      <c r="N173" s="10"/>
      <c r="O173" s="10"/>
      <c r="P173" s="10"/>
      <c r="Q173" s="10"/>
      <c r="R173" s="10"/>
    </row>
    <row r="174" spans="1:18" x14ac:dyDescent="0.2">
      <c r="A174" s="12" t="str">
        <f t="shared" si="2"/>
        <v/>
      </c>
      <c r="B174" s="10"/>
      <c r="C174" s="10"/>
      <c r="D174" s="11"/>
      <c r="E174" s="10"/>
      <c r="F174" s="10"/>
      <c r="G174" s="10"/>
      <c r="H174" s="10"/>
      <c r="I174" s="10"/>
      <c r="J174" s="10"/>
      <c r="K174" s="10"/>
      <c r="L174" s="10"/>
      <c r="M174" s="10"/>
      <c r="N174" s="10"/>
      <c r="O174" s="10"/>
      <c r="P174" s="10"/>
      <c r="Q174" s="10"/>
      <c r="R174" s="10"/>
    </row>
    <row r="175" spans="1:18" x14ac:dyDescent="0.2">
      <c r="A175" s="12" t="str">
        <f t="shared" si="2"/>
        <v/>
      </c>
      <c r="B175" s="10"/>
      <c r="C175" s="10"/>
      <c r="D175" s="11"/>
      <c r="E175" s="10"/>
      <c r="F175" s="10"/>
      <c r="G175" s="10"/>
      <c r="H175" s="10"/>
      <c r="I175" s="10"/>
      <c r="J175" s="10"/>
      <c r="K175" s="10"/>
      <c r="L175" s="10"/>
      <c r="M175" s="10"/>
      <c r="N175" s="10"/>
      <c r="O175" s="10"/>
      <c r="P175" s="10"/>
      <c r="Q175" s="10"/>
      <c r="R175" s="10"/>
    </row>
    <row r="176" spans="1:18" x14ac:dyDescent="0.2">
      <c r="A176" s="12" t="str">
        <f t="shared" si="2"/>
        <v/>
      </c>
      <c r="B176" s="10"/>
      <c r="C176" s="10"/>
      <c r="D176" s="11"/>
      <c r="E176" s="10"/>
      <c r="F176" s="10"/>
      <c r="G176" s="10"/>
      <c r="H176" s="10"/>
      <c r="I176" s="10"/>
      <c r="J176" s="10"/>
      <c r="K176" s="10"/>
      <c r="L176" s="10"/>
      <c r="M176" s="10"/>
      <c r="N176" s="10"/>
      <c r="O176" s="10"/>
      <c r="P176" s="10"/>
      <c r="Q176" s="10"/>
      <c r="R176" s="10"/>
    </row>
    <row r="177" spans="1:18" x14ac:dyDescent="0.2">
      <c r="A177" s="12" t="str">
        <f t="shared" si="2"/>
        <v/>
      </c>
      <c r="B177" s="10"/>
      <c r="C177" s="10"/>
      <c r="D177" s="11"/>
      <c r="E177" s="10"/>
      <c r="F177" s="10"/>
      <c r="G177" s="10"/>
      <c r="H177" s="10"/>
      <c r="I177" s="10"/>
      <c r="J177" s="10"/>
      <c r="K177" s="10"/>
      <c r="L177" s="10"/>
      <c r="M177" s="10"/>
      <c r="N177" s="10"/>
      <c r="O177" s="10"/>
      <c r="P177" s="10"/>
      <c r="Q177" s="10"/>
      <c r="R177" s="10"/>
    </row>
    <row r="178" spans="1:18" x14ac:dyDescent="0.2">
      <c r="A178" s="12" t="str">
        <f t="shared" si="2"/>
        <v/>
      </c>
      <c r="B178" s="10"/>
      <c r="C178" s="10"/>
      <c r="D178" s="11"/>
      <c r="E178" s="10"/>
      <c r="F178" s="10"/>
      <c r="G178" s="10"/>
      <c r="H178" s="10"/>
      <c r="I178" s="10"/>
      <c r="J178" s="10"/>
      <c r="K178" s="10"/>
      <c r="L178" s="10"/>
      <c r="M178" s="10"/>
      <c r="N178" s="10"/>
      <c r="O178" s="10"/>
      <c r="P178" s="10"/>
      <c r="Q178" s="10"/>
      <c r="R178" s="10"/>
    </row>
    <row r="179" spans="1:18" x14ac:dyDescent="0.2">
      <c r="A179" s="12" t="str">
        <f t="shared" si="2"/>
        <v/>
      </c>
      <c r="B179" s="10"/>
      <c r="C179" s="10"/>
      <c r="D179" s="11"/>
      <c r="E179" s="10"/>
      <c r="F179" s="10"/>
      <c r="G179" s="10"/>
      <c r="H179" s="10"/>
      <c r="I179" s="10"/>
      <c r="J179" s="10"/>
      <c r="K179" s="10"/>
      <c r="L179" s="10"/>
      <c r="M179" s="10"/>
      <c r="N179" s="10"/>
      <c r="O179" s="10"/>
      <c r="P179" s="10"/>
      <c r="Q179" s="10"/>
      <c r="R179" s="10"/>
    </row>
    <row r="180" spans="1:18" x14ac:dyDescent="0.2">
      <c r="A180" s="12" t="str">
        <f t="shared" si="2"/>
        <v/>
      </c>
      <c r="B180" s="10"/>
      <c r="C180" s="10"/>
      <c r="D180" s="11"/>
      <c r="E180" s="10"/>
      <c r="F180" s="10"/>
      <c r="G180" s="10"/>
      <c r="H180" s="10"/>
      <c r="I180" s="10"/>
      <c r="J180" s="10"/>
      <c r="K180" s="10"/>
      <c r="L180" s="10"/>
      <c r="M180" s="10"/>
      <c r="N180" s="10"/>
      <c r="O180" s="10"/>
      <c r="P180" s="10"/>
      <c r="Q180" s="10"/>
      <c r="R180" s="10"/>
    </row>
    <row r="181" spans="1:18" x14ac:dyDescent="0.2">
      <c r="A181" s="12" t="str">
        <f t="shared" si="2"/>
        <v/>
      </c>
      <c r="B181" s="10"/>
      <c r="C181" s="10"/>
      <c r="D181" s="11"/>
      <c r="E181" s="10"/>
      <c r="F181" s="10"/>
      <c r="G181" s="10"/>
      <c r="H181" s="10"/>
      <c r="I181" s="10"/>
      <c r="J181" s="10"/>
      <c r="K181" s="10"/>
      <c r="L181" s="10"/>
      <c r="M181" s="10"/>
      <c r="N181" s="10"/>
      <c r="O181" s="10"/>
      <c r="P181" s="10"/>
      <c r="Q181" s="10"/>
      <c r="R181" s="10"/>
    </row>
    <row r="182" spans="1:18" x14ac:dyDescent="0.2">
      <c r="A182" s="12" t="str">
        <f t="shared" si="2"/>
        <v/>
      </c>
      <c r="B182" s="10"/>
      <c r="C182" s="10"/>
      <c r="D182" s="11"/>
      <c r="E182" s="10"/>
      <c r="F182" s="10"/>
      <c r="G182" s="10"/>
      <c r="H182" s="10"/>
      <c r="I182" s="10"/>
      <c r="J182" s="10"/>
      <c r="K182" s="10"/>
      <c r="L182" s="10"/>
      <c r="M182" s="10"/>
      <c r="N182" s="10"/>
      <c r="O182" s="10"/>
      <c r="P182" s="10"/>
      <c r="Q182" s="10"/>
      <c r="R182" s="10"/>
    </row>
    <row r="183" spans="1:18" x14ac:dyDescent="0.2">
      <c r="A183" s="12" t="str">
        <f t="shared" si="2"/>
        <v/>
      </c>
      <c r="B183" s="10"/>
      <c r="C183" s="10"/>
      <c r="D183" s="11"/>
      <c r="E183" s="10"/>
      <c r="F183" s="10"/>
      <c r="G183" s="10"/>
      <c r="H183" s="10"/>
      <c r="I183" s="10"/>
      <c r="J183" s="10"/>
      <c r="K183" s="10"/>
      <c r="L183" s="10"/>
      <c r="M183" s="10"/>
      <c r="N183" s="10"/>
      <c r="O183" s="10"/>
      <c r="P183" s="10"/>
      <c r="Q183" s="10"/>
      <c r="R183" s="10"/>
    </row>
    <row r="184" spans="1:18" x14ac:dyDescent="0.2">
      <c r="A184" s="12" t="str">
        <f t="shared" si="2"/>
        <v/>
      </c>
      <c r="B184" s="10"/>
      <c r="C184" s="10"/>
      <c r="D184" s="11"/>
      <c r="E184" s="10"/>
      <c r="F184" s="10"/>
      <c r="G184" s="10"/>
      <c r="H184" s="10"/>
      <c r="I184" s="10"/>
      <c r="J184" s="10"/>
      <c r="K184" s="10"/>
      <c r="L184" s="10"/>
      <c r="M184" s="10"/>
      <c r="N184" s="10"/>
      <c r="O184" s="10"/>
      <c r="P184" s="10"/>
      <c r="Q184" s="10"/>
      <c r="R184" s="10"/>
    </row>
    <row r="185" spans="1:18" x14ac:dyDescent="0.2">
      <c r="A185" s="12" t="str">
        <f t="shared" si="2"/>
        <v/>
      </c>
      <c r="B185" s="10"/>
      <c r="C185" s="10"/>
      <c r="D185" s="11"/>
      <c r="E185" s="10"/>
      <c r="F185" s="10"/>
      <c r="G185" s="10"/>
      <c r="H185" s="10"/>
      <c r="I185" s="10"/>
      <c r="J185" s="10"/>
      <c r="K185" s="10"/>
      <c r="L185" s="10"/>
      <c r="M185" s="10"/>
      <c r="N185" s="10"/>
      <c r="O185" s="10"/>
      <c r="P185" s="10"/>
      <c r="Q185" s="10"/>
      <c r="R185" s="10"/>
    </row>
    <row r="186" spans="1:18" x14ac:dyDescent="0.2">
      <c r="A186" s="12" t="str">
        <f t="shared" si="2"/>
        <v/>
      </c>
      <c r="B186" s="10"/>
      <c r="C186" s="10"/>
      <c r="D186" s="11"/>
      <c r="E186" s="10"/>
      <c r="F186" s="10"/>
      <c r="G186" s="10"/>
      <c r="H186" s="10"/>
      <c r="I186" s="10"/>
      <c r="J186" s="10"/>
      <c r="K186" s="10"/>
      <c r="L186" s="10"/>
      <c r="M186" s="10"/>
      <c r="N186" s="10"/>
      <c r="O186" s="10"/>
      <c r="P186" s="10"/>
      <c r="Q186" s="10"/>
      <c r="R186" s="10"/>
    </row>
    <row r="187" spans="1:18" x14ac:dyDescent="0.2">
      <c r="A187" s="12" t="str">
        <f t="shared" si="2"/>
        <v/>
      </c>
      <c r="B187" s="10"/>
      <c r="C187" s="10"/>
      <c r="D187" s="11"/>
      <c r="E187" s="10"/>
      <c r="F187" s="10"/>
      <c r="G187" s="10"/>
      <c r="H187" s="10"/>
      <c r="I187" s="10"/>
      <c r="J187" s="10"/>
      <c r="K187" s="10"/>
      <c r="L187" s="10"/>
      <c r="M187" s="10"/>
      <c r="N187" s="10"/>
      <c r="O187" s="10"/>
      <c r="P187" s="10"/>
      <c r="Q187" s="10"/>
      <c r="R187" s="10"/>
    </row>
    <row r="188" spans="1:18" x14ac:dyDescent="0.2">
      <c r="A188" s="12" t="str">
        <f t="shared" si="2"/>
        <v/>
      </c>
      <c r="B188" s="10"/>
      <c r="C188" s="10"/>
      <c r="D188" s="11"/>
      <c r="E188" s="10"/>
      <c r="F188" s="10"/>
      <c r="G188" s="10"/>
      <c r="H188" s="10"/>
      <c r="I188" s="10"/>
      <c r="J188" s="10"/>
      <c r="K188" s="10"/>
      <c r="L188" s="10"/>
      <c r="M188" s="10"/>
      <c r="N188" s="10"/>
      <c r="O188" s="10"/>
      <c r="P188" s="10"/>
      <c r="Q188" s="10"/>
      <c r="R188" s="10"/>
    </row>
    <row r="189" spans="1:18" x14ac:dyDescent="0.2">
      <c r="A189" s="12" t="str">
        <f t="shared" si="2"/>
        <v/>
      </c>
      <c r="B189" s="10"/>
      <c r="C189" s="10"/>
      <c r="D189" s="11"/>
      <c r="E189" s="10"/>
      <c r="F189" s="10"/>
      <c r="G189" s="10"/>
      <c r="H189" s="10"/>
      <c r="I189" s="10"/>
      <c r="J189" s="10"/>
      <c r="K189" s="10"/>
      <c r="L189" s="10"/>
      <c r="M189" s="10"/>
      <c r="N189" s="10"/>
      <c r="O189" s="10"/>
      <c r="P189" s="10"/>
      <c r="Q189" s="10"/>
      <c r="R189" s="10"/>
    </row>
    <row r="190" spans="1:18" x14ac:dyDescent="0.2">
      <c r="A190" s="12" t="str">
        <f t="shared" si="2"/>
        <v/>
      </c>
      <c r="B190" s="10"/>
      <c r="C190" s="10"/>
      <c r="D190" s="11"/>
      <c r="E190" s="10"/>
      <c r="F190" s="10"/>
      <c r="G190" s="10"/>
      <c r="H190" s="10"/>
      <c r="I190" s="10"/>
      <c r="J190" s="10"/>
      <c r="K190" s="10"/>
      <c r="L190" s="10"/>
      <c r="M190" s="10"/>
      <c r="N190" s="10"/>
      <c r="O190" s="10"/>
      <c r="P190" s="10"/>
      <c r="Q190" s="10"/>
      <c r="R190" s="10"/>
    </row>
    <row r="191" spans="1:18" x14ac:dyDescent="0.2">
      <c r="A191" s="12" t="str">
        <f t="shared" si="2"/>
        <v/>
      </c>
      <c r="B191" s="10"/>
      <c r="C191" s="10"/>
      <c r="D191" s="11"/>
      <c r="E191" s="10"/>
      <c r="F191" s="10"/>
      <c r="G191" s="10"/>
      <c r="H191" s="10"/>
      <c r="I191" s="10"/>
      <c r="J191" s="10"/>
      <c r="K191" s="10"/>
      <c r="L191" s="10"/>
      <c r="M191" s="10"/>
      <c r="N191" s="10"/>
      <c r="O191" s="10"/>
      <c r="P191" s="10"/>
      <c r="Q191" s="10"/>
      <c r="R191" s="10"/>
    </row>
    <row r="192" spans="1:18" x14ac:dyDescent="0.2">
      <c r="A192" s="12" t="str">
        <f t="shared" si="2"/>
        <v/>
      </c>
      <c r="B192" s="10"/>
      <c r="C192" s="10"/>
      <c r="D192" s="11"/>
      <c r="E192" s="10"/>
      <c r="F192" s="10"/>
      <c r="G192" s="10"/>
      <c r="H192" s="10"/>
      <c r="I192" s="10"/>
      <c r="J192" s="10"/>
      <c r="K192" s="10"/>
      <c r="L192" s="10"/>
      <c r="M192" s="10"/>
      <c r="N192" s="10"/>
      <c r="O192" s="10"/>
      <c r="P192" s="10"/>
      <c r="Q192" s="10"/>
      <c r="R192" s="10"/>
    </row>
    <row r="193" spans="1:18" x14ac:dyDescent="0.2">
      <c r="A193" s="12" t="str">
        <f t="shared" si="2"/>
        <v/>
      </c>
      <c r="B193" s="10"/>
      <c r="C193" s="10"/>
      <c r="D193" s="11"/>
      <c r="E193" s="10"/>
      <c r="F193" s="10"/>
      <c r="G193" s="10"/>
      <c r="H193" s="10"/>
      <c r="I193" s="10"/>
      <c r="J193" s="10"/>
      <c r="K193" s="10"/>
      <c r="L193" s="10"/>
      <c r="M193" s="10"/>
      <c r="N193" s="10"/>
      <c r="O193" s="10"/>
      <c r="P193" s="10"/>
      <c r="Q193" s="10"/>
      <c r="R193" s="10"/>
    </row>
    <row r="194" spans="1:18" x14ac:dyDescent="0.2">
      <c r="A194" s="12" t="str">
        <f t="shared" ref="A194:A257" si="3">IF(LEN(B194)&gt;1,TEXT(ROW(B194)-4,"0000"),(IF(LEN(B195)&gt;1,"unesite naziv","")))</f>
        <v/>
      </c>
      <c r="B194" s="10"/>
      <c r="C194" s="10"/>
      <c r="D194" s="11"/>
      <c r="E194" s="10"/>
      <c r="F194" s="10"/>
      <c r="G194" s="10"/>
      <c r="H194" s="10"/>
      <c r="I194" s="10"/>
      <c r="J194" s="10"/>
      <c r="K194" s="10"/>
      <c r="L194" s="10"/>
      <c r="M194" s="10"/>
      <c r="N194" s="10"/>
      <c r="O194" s="10"/>
      <c r="P194" s="10"/>
      <c r="Q194" s="10"/>
      <c r="R194" s="10"/>
    </row>
    <row r="195" spans="1:18" x14ac:dyDescent="0.2">
      <c r="A195" s="12" t="str">
        <f t="shared" si="3"/>
        <v/>
      </c>
      <c r="B195" s="10"/>
      <c r="C195" s="10"/>
      <c r="D195" s="11"/>
      <c r="E195" s="10"/>
      <c r="F195" s="10"/>
      <c r="G195" s="10"/>
      <c r="H195" s="10"/>
      <c r="I195" s="10"/>
      <c r="J195" s="10"/>
      <c r="K195" s="10"/>
      <c r="L195" s="10"/>
      <c r="M195" s="10"/>
      <c r="N195" s="10"/>
      <c r="O195" s="10"/>
      <c r="P195" s="10"/>
      <c r="Q195" s="10"/>
      <c r="R195" s="10"/>
    </row>
    <row r="196" spans="1:18" x14ac:dyDescent="0.2">
      <c r="A196" s="12" t="str">
        <f t="shared" si="3"/>
        <v/>
      </c>
      <c r="B196" s="10"/>
      <c r="C196" s="10"/>
      <c r="D196" s="11"/>
      <c r="E196" s="10"/>
      <c r="F196" s="10"/>
      <c r="G196" s="10"/>
      <c r="H196" s="10"/>
      <c r="I196" s="10"/>
      <c r="J196" s="10"/>
      <c r="K196" s="10"/>
      <c r="L196" s="10"/>
      <c r="M196" s="10"/>
      <c r="N196" s="10"/>
      <c r="O196" s="10"/>
      <c r="P196" s="10"/>
      <c r="Q196" s="10"/>
      <c r="R196" s="10"/>
    </row>
    <row r="197" spans="1:18" x14ac:dyDescent="0.2">
      <c r="A197" s="12" t="str">
        <f t="shared" si="3"/>
        <v/>
      </c>
      <c r="B197" s="10"/>
      <c r="C197" s="10"/>
      <c r="D197" s="11"/>
      <c r="E197" s="10"/>
      <c r="F197" s="10"/>
      <c r="G197" s="10"/>
      <c r="H197" s="10"/>
      <c r="I197" s="10"/>
      <c r="J197" s="10"/>
      <c r="K197" s="10"/>
      <c r="L197" s="10"/>
      <c r="M197" s="10"/>
      <c r="N197" s="10"/>
      <c r="O197" s="10"/>
      <c r="P197" s="10"/>
      <c r="Q197" s="10"/>
      <c r="R197" s="10"/>
    </row>
    <row r="198" spans="1:18" x14ac:dyDescent="0.2">
      <c r="A198" s="12" t="str">
        <f t="shared" si="3"/>
        <v/>
      </c>
      <c r="B198" s="10"/>
      <c r="C198" s="10"/>
      <c r="D198" s="11"/>
      <c r="E198" s="10"/>
      <c r="F198" s="10"/>
      <c r="G198" s="10"/>
      <c r="H198" s="10"/>
      <c r="I198" s="10"/>
      <c r="J198" s="10"/>
      <c r="K198" s="10"/>
      <c r="L198" s="10"/>
      <c r="M198" s="10"/>
      <c r="N198" s="10"/>
      <c r="O198" s="10"/>
      <c r="P198" s="10"/>
      <c r="Q198" s="10"/>
      <c r="R198" s="10"/>
    </row>
    <row r="199" spans="1:18" x14ac:dyDescent="0.2">
      <c r="A199" s="12" t="str">
        <f t="shared" si="3"/>
        <v/>
      </c>
      <c r="B199" s="10"/>
      <c r="C199" s="10"/>
      <c r="D199" s="11"/>
      <c r="E199" s="10"/>
      <c r="F199" s="10"/>
      <c r="G199" s="10"/>
      <c r="H199" s="10"/>
      <c r="I199" s="10"/>
      <c r="J199" s="10"/>
      <c r="K199" s="10"/>
      <c r="L199" s="10"/>
      <c r="M199" s="10"/>
      <c r="N199" s="10"/>
      <c r="O199" s="10"/>
      <c r="P199" s="10"/>
      <c r="Q199" s="10"/>
      <c r="R199" s="10"/>
    </row>
    <row r="200" spans="1:18" x14ac:dyDescent="0.2">
      <c r="A200" s="12" t="str">
        <f t="shared" si="3"/>
        <v/>
      </c>
      <c r="B200" s="10"/>
      <c r="C200" s="10"/>
      <c r="D200" s="11"/>
      <c r="E200" s="10"/>
      <c r="F200" s="10"/>
      <c r="G200" s="10"/>
      <c r="H200" s="10"/>
      <c r="I200" s="10"/>
      <c r="J200" s="10"/>
      <c r="K200" s="10"/>
      <c r="L200" s="10"/>
      <c r="M200" s="10"/>
      <c r="N200" s="10"/>
      <c r="O200" s="10"/>
      <c r="P200" s="10"/>
      <c r="Q200" s="10"/>
      <c r="R200" s="10"/>
    </row>
    <row r="201" spans="1:18" x14ac:dyDescent="0.2">
      <c r="A201" s="12" t="str">
        <f t="shared" si="3"/>
        <v/>
      </c>
      <c r="B201" s="10"/>
      <c r="C201" s="10"/>
      <c r="D201" s="11"/>
      <c r="E201" s="10"/>
      <c r="F201" s="10"/>
      <c r="G201" s="10"/>
      <c r="H201" s="10"/>
      <c r="I201" s="10"/>
      <c r="J201" s="10"/>
      <c r="K201" s="10"/>
      <c r="L201" s="10"/>
      <c r="M201" s="10"/>
      <c r="N201" s="10"/>
      <c r="O201" s="10"/>
      <c r="P201" s="10"/>
      <c r="Q201" s="10"/>
      <c r="R201" s="10"/>
    </row>
    <row r="202" spans="1:18" x14ac:dyDescent="0.2">
      <c r="A202" s="12" t="str">
        <f t="shared" si="3"/>
        <v/>
      </c>
      <c r="B202" s="10"/>
      <c r="C202" s="10"/>
      <c r="D202" s="11"/>
      <c r="E202" s="10"/>
      <c r="F202" s="10"/>
      <c r="G202" s="10"/>
      <c r="H202" s="10"/>
      <c r="I202" s="10"/>
      <c r="J202" s="10"/>
      <c r="K202" s="10"/>
      <c r="L202" s="10"/>
      <c r="M202" s="10"/>
      <c r="N202" s="10"/>
      <c r="O202" s="10"/>
      <c r="P202" s="10"/>
      <c r="Q202" s="10"/>
      <c r="R202" s="10"/>
    </row>
    <row r="203" spans="1:18" x14ac:dyDescent="0.2">
      <c r="A203" s="12" t="str">
        <f t="shared" si="3"/>
        <v/>
      </c>
      <c r="B203" s="10"/>
      <c r="C203" s="10"/>
      <c r="D203" s="11"/>
      <c r="E203" s="10"/>
      <c r="F203" s="10"/>
      <c r="G203" s="10"/>
      <c r="H203" s="10"/>
      <c r="I203" s="10"/>
      <c r="J203" s="10"/>
      <c r="K203" s="10"/>
      <c r="L203" s="10"/>
      <c r="M203" s="10"/>
      <c r="N203" s="10"/>
      <c r="O203" s="10"/>
      <c r="P203" s="10"/>
      <c r="Q203" s="10"/>
      <c r="R203" s="10"/>
    </row>
    <row r="204" spans="1:18" x14ac:dyDescent="0.2">
      <c r="A204" s="12" t="str">
        <f t="shared" si="3"/>
        <v/>
      </c>
      <c r="B204" s="10"/>
      <c r="C204" s="10"/>
      <c r="D204" s="11"/>
      <c r="E204" s="10"/>
      <c r="F204" s="10"/>
      <c r="G204" s="10"/>
      <c r="H204" s="10"/>
      <c r="I204" s="10"/>
      <c r="J204" s="10"/>
      <c r="K204" s="10"/>
      <c r="L204" s="10"/>
      <c r="M204" s="10"/>
      <c r="N204" s="10"/>
      <c r="O204" s="10"/>
      <c r="P204" s="10"/>
      <c r="Q204" s="10"/>
      <c r="R204" s="10"/>
    </row>
    <row r="205" spans="1:18" x14ac:dyDescent="0.2">
      <c r="A205" s="12" t="str">
        <f t="shared" si="3"/>
        <v/>
      </c>
      <c r="B205" s="10"/>
      <c r="C205" s="10"/>
      <c r="D205" s="11"/>
      <c r="E205" s="10"/>
      <c r="F205" s="10"/>
      <c r="G205" s="10"/>
      <c r="H205" s="10"/>
      <c r="I205" s="10"/>
      <c r="J205" s="10"/>
      <c r="K205" s="10"/>
      <c r="L205" s="10"/>
      <c r="M205" s="10"/>
      <c r="N205" s="10"/>
      <c r="O205" s="10"/>
      <c r="P205" s="10"/>
      <c r="Q205" s="10"/>
      <c r="R205" s="10"/>
    </row>
    <row r="206" spans="1:18" x14ac:dyDescent="0.2">
      <c r="A206" s="12" t="str">
        <f t="shared" si="3"/>
        <v/>
      </c>
      <c r="B206" s="10"/>
      <c r="C206" s="10"/>
      <c r="D206" s="11"/>
      <c r="E206" s="10"/>
      <c r="F206" s="10"/>
      <c r="G206" s="10"/>
      <c r="H206" s="10"/>
      <c r="I206" s="10"/>
      <c r="J206" s="10"/>
      <c r="K206" s="10"/>
      <c r="L206" s="10"/>
      <c r="M206" s="10"/>
      <c r="N206" s="10"/>
      <c r="O206" s="10"/>
      <c r="P206" s="10"/>
      <c r="Q206" s="10"/>
      <c r="R206" s="10"/>
    </row>
    <row r="207" spans="1:18" x14ac:dyDescent="0.2">
      <c r="A207" s="12" t="str">
        <f t="shared" si="3"/>
        <v/>
      </c>
      <c r="B207" s="10"/>
      <c r="C207" s="10"/>
      <c r="D207" s="11"/>
      <c r="E207" s="10"/>
      <c r="F207" s="10"/>
      <c r="G207" s="10"/>
      <c r="H207" s="10"/>
      <c r="I207" s="10"/>
      <c r="J207" s="10"/>
      <c r="K207" s="10"/>
      <c r="L207" s="10"/>
      <c r="M207" s="10"/>
      <c r="N207" s="10"/>
      <c r="O207" s="10"/>
      <c r="P207" s="10"/>
      <c r="Q207" s="10"/>
      <c r="R207" s="10"/>
    </row>
    <row r="208" spans="1:18" x14ac:dyDescent="0.2">
      <c r="A208" s="12" t="str">
        <f t="shared" si="3"/>
        <v/>
      </c>
      <c r="B208" s="10"/>
      <c r="C208" s="10"/>
      <c r="D208" s="11"/>
      <c r="E208" s="10"/>
      <c r="F208" s="10"/>
      <c r="G208" s="10"/>
      <c r="H208" s="10"/>
      <c r="I208" s="10"/>
      <c r="J208" s="10"/>
      <c r="K208" s="10"/>
      <c r="L208" s="10"/>
      <c r="M208" s="10"/>
      <c r="N208" s="10"/>
      <c r="O208" s="10"/>
      <c r="P208" s="10"/>
      <c r="Q208" s="10"/>
      <c r="R208" s="10"/>
    </row>
    <row r="209" spans="1:18" x14ac:dyDescent="0.2">
      <c r="A209" s="12" t="str">
        <f t="shared" si="3"/>
        <v/>
      </c>
      <c r="B209" s="10"/>
      <c r="C209" s="10"/>
      <c r="D209" s="11"/>
      <c r="E209" s="10"/>
      <c r="F209" s="10"/>
      <c r="G209" s="10"/>
      <c r="H209" s="10"/>
      <c r="I209" s="10"/>
      <c r="J209" s="10"/>
      <c r="K209" s="10"/>
      <c r="L209" s="10"/>
      <c r="M209" s="10"/>
      <c r="N209" s="10"/>
      <c r="O209" s="10"/>
      <c r="P209" s="10"/>
      <c r="Q209" s="10"/>
      <c r="R209" s="10"/>
    </row>
    <row r="210" spans="1:18" x14ac:dyDescent="0.2">
      <c r="A210" s="12" t="str">
        <f t="shared" si="3"/>
        <v/>
      </c>
      <c r="B210" s="10"/>
      <c r="C210" s="10"/>
      <c r="D210" s="11"/>
      <c r="E210" s="10"/>
      <c r="F210" s="10"/>
      <c r="G210" s="10"/>
      <c r="H210" s="10"/>
      <c r="I210" s="10"/>
      <c r="J210" s="10"/>
      <c r="K210" s="10"/>
      <c r="L210" s="10"/>
      <c r="M210" s="10"/>
      <c r="N210" s="10"/>
      <c r="O210" s="10"/>
      <c r="P210" s="10"/>
      <c r="Q210" s="10"/>
      <c r="R210" s="10"/>
    </row>
    <row r="211" spans="1:18" x14ac:dyDescent="0.2">
      <c r="A211" s="12" t="str">
        <f t="shared" si="3"/>
        <v/>
      </c>
      <c r="B211" s="10"/>
      <c r="C211" s="10"/>
      <c r="D211" s="11"/>
      <c r="E211" s="10"/>
      <c r="F211" s="10"/>
      <c r="G211" s="10"/>
      <c r="H211" s="10"/>
      <c r="I211" s="10"/>
      <c r="J211" s="10"/>
      <c r="K211" s="10"/>
      <c r="L211" s="10"/>
      <c r="M211" s="10"/>
      <c r="N211" s="10"/>
      <c r="O211" s="10"/>
      <c r="P211" s="10"/>
      <c r="Q211" s="10"/>
      <c r="R211" s="10"/>
    </row>
    <row r="212" spans="1:18" x14ac:dyDescent="0.2">
      <c r="A212" s="12" t="str">
        <f t="shared" si="3"/>
        <v/>
      </c>
      <c r="B212" s="10"/>
      <c r="C212" s="10"/>
      <c r="D212" s="11"/>
      <c r="E212" s="10"/>
      <c r="F212" s="10"/>
      <c r="G212" s="10"/>
      <c r="H212" s="10"/>
      <c r="I212" s="10"/>
      <c r="J212" s="10"/>
      <c r="K212" s="10"/>
      <c r="L212" s="10"/>
      <c r="M212" s="10"/>
      <c r="N212" s="10"/>
      <c r="O212" s="10"/>
      <c r="P212" s="10"/>
      <c r="Q212" s="10"/>
      <c r="R212" s="10"/>
    </row>
    <row r="213" spans="1:18" x14ac:dyDescent="0.2">
      <c r="A213" s="12" t="str">
        <f t="shared" si="3"/>
        <v/>
      </c>
      <c r="B213" s="10"/>
      <c r="C213" s="10"/>
      <c r="D213" s="11"/>
      <c r="E213" s="10"/>
      <c r="F213" s="10"/>
      <c r="G213" s="10"/>
      <c r="H213" s="10"/>
      <c r="I213" s="10"/>
      <c r="J213" s="10"/>
      <c r="K213" s="10"/>
      <c r="L213" s="10"/>
      <c r="M213" s="10"/>
      <c r="N213" s="10"/>
      <c r="O213" s="10"/>
      <c r="P213" s="10"/>
      <c r="Q213" s="10"/>
      <c r="R213" s="10"/>
    </row>
    <row r="214" spans="1:18" x14ac:dyDescent="0.2">
      <c r="A214" s="12" t="str">
        <f t="shared" si="3"/>
        <v/>
      </c>
      <c r="B214" s="10"/>
      <c r="C214" s="10"/>
      <c r="D214" s="11"/>
      <c r="E214" s="10"/>
      <c r="F214" s="10"/>
      <c r="G214" s="10"/>
      <c r="H214" s="10"/>
      <c r="I214" s="10"/>
      <c r="J214" s="10"/>
      <c r="K214" s="10"/>
      <c r="L214" s="10"/>
      <c r="M214" s="10"/>
      <c r="N214" s="10"/>
      <c r="O214" s="10"/>
      <c r="P214" s="10"/>
      <c r="Q214" s="10"/>
      <c r="R214" s="10"/>
    </row>
    <row r="215" spans="1:18" x14ac:dyDescent="0.2">
      <c r="A215" s="12" t="str">
        <f t="shared" si="3"/>
        <v/>
      </c>
      <c r="B215" s="10"/>
      <c r="C215" s="10"/>
      <c r="D215" s="11"/>
      <c r="E215" s="10"/>
      <c r="F215" s="10"/>
      <c r="G215" s="10"/>
      <c r="H215" s="10"/>
      <c r="I215" s="10"/>
      <c r="J215" s="10"/>
      <c r="K215" s="10"/>
      <c r="L215" s="10"/>
      <c r="M215" s="10"/>
      <c r="N215" s="10"/>
      <c r="O215" s="10"/>
      <c r="P215" s="10"/>
      <c r="Q215" s="10"/>
      <c r="R215" s="10"/>
    </row>
    <row r="216" spans="1:18" x14ac:dyDescent="0.2">
      <c r="A216" s="12" t="str">
        <f t="shared" si="3"/>
        <v/>
      </c>
      <c r="B216" s="10"/>
      <c r="C216" s="10"/>
      <c r="D216" s="11"/>
      <c r="E216" s="10"/>
      <c r="F216" s="10"/>
      <c r="G216" s="10"/>
      <c r="H216" s="10"/>
      <c r="I216" s="10"/>
      <c r="J216" s="10"/>
      <c r="K216" s="10"/>
      <c r="L216" s="10"/>
      <c r="M216" s="10"/>
      <c r="N216" s="10"/>
      <c r="O216" s="10"/>
      <c r="P216" s="10"/>
      <c r="Q216" s="10"/>
      <c r="R216" s="10"/>
    </row>
    <row r="217" spans="1:18" x14ac:dyDescent="0.2">
      <c r="A217" s="12" t="str">
        <f t="shared" si="3"/>
        <v/>
      </c>
      <c r="B217" s="10"/>
      <c r="C217" s="10"/>
      <c r="D217" s="11"/>
      <c r="E217" s="10"/>
      <c r="F217" s="10"/>
      <c r="G217" s="10"/>
      <c r="H217" s="10"/>
      <c r="I217" s="10"/>
      <c r="J217" s="10"/>
      <c r="K217" s="10"/>
      <c r="L217" s="10"/>
      <c r="M217" s="10"/>
      <c r="N217" s="10"/>
      <c r="O217" s="10"/>
      <c r="P217" s="10"/>
      <c r="Q217" s="10"/>
      <c r="R217" s="10"/>
    </row>
    <row r="218" spans="1:18" x14ac:dyDescent="0.2">
      <c r="A218" s="12" t="str">
        <f t="shared" si="3"/>
        <v/>
      </c>
      <c r="B218" s="10"/>
      <c r="C218" s="10"/>
      <c r="D218" s="11"/>
      <c r="E218" s="10"/>
      <c r="F218" s="10"/>
      <c r="G218" s="10"/>
      <c r="H218" s="10"/>
      <c r="I218" s="10"/>
      <c r="J218" s="10"/>
      <c r="K218" s="10"/>
      <c r="L218" s="10"/>
      <c r="M218" s="10"/>
      <c r="N218" s="10"/>
      <c r="O218" s="10"/>
      <c r="P218" s="10"/>
      <c r="Q218" s="10"/>
      <c r="R218" s="10"/>
    </row>
    <row r="219" spans="1:18" x14ac:dyDescent="0.2">
      <c r="A219" s="12" t="str">
        <f t="shared" si="3"/>
        <v/>
      </c>
      <c r="B219" s="10"/>
      <c r="C219" s="10"/>
      <c r="D219" s="11"/>
      <c r="E219" s="10"/>
      <c r="F219" s="10"/>
      <c r="G219" s="10"/>
      <c r="H219" s="10"/>
      <c r="I219" s="10"/>
      <c r="J219" s="10"/>
      <c r="K219" s="10"/>
      <c r="L219" s="10"/>
      <c r="M219" s="10"/>
      <c r="N219" s="10"/>
      <c r="O219" s="10"/>
      <c r="P219" s="10"/>
      <c r="Q219" s="10"/>
      <c r="R219" s="10"/>
    </row>
    <row r="220" spans="1:18" x14ac:dyDescent="0.2">
      <c r="A220" s="12" t="str">
        <f t="shared" si="3"/>
        <v/>
      </c>
      <c r="B220" s="10"/>
      <c r="C220" s="10"/>
      <c r="D220" s="11"/>
      <c r="E220" s="10"/>
      <c r="F220" s="10"/>
      <c r="G220" s="10"/>
      <c r="H220" s="10"/>
      <c r="I220" s="10"/>
      <c r="J220" s="10"/>
      <c r="K220" s="10"/>
      <c r="L220" s="10"/>
      <c r="M220" s="10"/>
      <c r="N220" s="10"/>
      <c r="O220" s="10"/>
      <c r="P220" s="10"/>
      <c r="Q220" s="10"/>
      <c r="R220" s="10"/>
    </row>
    <row r="221" spans="1:18" x14ac:dyDescent="0.2">
      <c r="A221" s="12" t="str">
        <f t="shared" si="3"/>
        <v/>
      </c>
      <c r="B221" s="10"/>
      <c r="C221" s="10"/>
      <c r="D221" s="11"/>
      <c r="E221" s="10"/>
      <c r="F221" s="10"/>
      <c r="G221" s="10"/>
      <c r="H221" s="10"/>
      <c r="I221" s="10"/>
      <c r="J221" s="10"/>
      <c r="K221" s="10"/>
      <c r="L221" s="10"/>
      <c r="M221" s="10"/>
      <c r="N221" s="10"/>
      <c r="O221" s="10"/>
      <c r="P221" s="10"/>
      <c r="Q221" s="10"/>
      <c r="R221" s="10"/>
    </row>
    <row r="222" spans="1:18" x14ac:dyDescent="0.2">
      <c r="A222" s="12" t="str">
        <f t="shared" si="3"/>
        <v/>
      </c>
      <c r="B222" s="10"/>
      <c r="C222" s="10"/>
      <c r="D222" s="11"/>
      <c r="E222" s="10"/>
      <c r="F222" s="10"/>
      <c r="G222" s="10"/>
      <c r="H222" s="10"/>
      <c r="I222" s="10"/>
      <c r="J222" s="10"/>
      <c r="K222" s="10"/>
      <c r="L222" s="10"/>
      <c r="M222" s="10"/>
      <c r="N222" s="10"/>
      <c r="O222" s="10"/>
      <c r="P222" s="10"/>
      <c r="Q222" s="10"/>
      <c r="R222" s="10"/>
    </row>
    <row r="223" spans="1:18" x14ac:dyDescent="0.2">
      <c r="A223" s="12" t="str">
        <f t="shared" si="3"/>
        <v/>
      </c>
      <c r="B223" s="10"/>
      <c r="C223" s="10"/>
      <c r="D223" s="11"/>
      <c r="E223" s="10"/>
      <c r="F223" s="10"/>
      <c r="G223" s="10"/>
      <c r="H223" s="10"/>
      <c r="I223" s="10"/>
      <c r="J223" s="10"/>
      <c r="K223" s="10"/>
      <c r="L223" s="10"/>
      <c r="M223" s="10"/>
      <c r="N223" s="10"/>
      <c r="O223" s="10"/>
      <c r="P223" s="10"/>
      <c r="Q223" s="10"/>
      <c r="R223" s="10"/>
    </row>
    <row r="224" spans="1:18" x14ac:dyDescent="0.2">
      <c r="A224" s="12" t="str">
        <f t="shared" si="3"/>
        <v/>
      </c>
      <c r="B224" s="10"/>
      <c r="C224" s="10"/>
      <c r="D224" s="11"/>
      <c r="E224" s="10"/>
      <c r="F224" s="10"/>
      <c r="G224" s="10"/>
      <c r="H224" s="10"/>
      <c r="I224" s="10"/>
      <c r="J224" s="10"/>
      <c r="K224" s="10"/>
      <c r="L224" s="10"/>
      <c r="M224" s="10"/>
      <c r="N224" s="10"/>
      <c r="O224" s="10"/>
      <c r="P224" s="10"/>
      <c r="Q224" s="10"/>
      <c r="R224" s="10"/>
    </row>
    <row r="225" spans="1:18" x14ac:dyDescent="0.2">
      <c r="A225" s="12" t="str">
        <f t="shared" si="3"/>
        <v/>
      </c>
      <c r="B225" s="10"/>
      <c r="C225" s="10"/>
      <c r="D225" s="11"/>
      <c r="E225" s="10"/>
      <c r="F225" s="10"/>
      <c r="G225" s="10"/>
      <c r="H225" s="10"/>
      <c r="I225" s="10"/>
      <c r="J225" s="10"/>
      <c r="K225" s="10"/>
      <c r="L225" s="10"/>
      <c r="M225" s="10"/>
      <c r="N225" s="10"/>
      <c r="O225" s="10"/>
      <c r="P225" s="10"/>
      <c r="Q225" s="10"/>
      <c r="R225" s="10"/>
    </row>
    <row r="226" spans="1:18" x14ac:dyDescent="0.2">
      <c r="A226" s="12" t="str">
        <f t="shared" si="3"/>
        <v/>
      </c>
      <c r="B226" s="10"/>
      <c r="C226" s="10"/>
      <c r="D226" s="11"/>
      <c r="E226" s="10"/>
      <c r="F226" s="10"/>
      <c r="G226" s="10"/>
      <c r="H226" s="10"/>
      <c r="I226" s="10"/>
      <c r="J226" s="10"/>
      <c r="K226" s="10"/>
      <c r="L226" s="10"/>
      <c r="M226" s="10"/>
      <c r="N226" s="10"/>
      <c r="O226" s="10"/>
      <c r="P226" s="10"/>
      <c r="Q226" s="10"/>
      <c r="R226" s="10"/>
    </row>
    <row r="227" spans="1:18" x14ac:dyDescent="0.2">
      <c r="A227" s="12" t="str">
        <f t="shared" si="3"/>
        <v/>
      </c>
      <c r="B227" s="10"/>
      <c r="C227" s="10"/>
      <c r="D227" s="11"/>
      <c r="E227" s="10"/>
      <c r="F227" s="10"/>
      <c r="G227" s="10"/>
      <c r="H227" s="10"/>
      <c r="I227" s="10"/>
      <c r="J227" s="10"/>
      <c r="K227" s="10"/>
      <c r="L227" s="10"/>
      <c r="M227" s="10"/>
      <c r="N227" s="10"/>
      <c r="O227" s="10"/>
      <c r="P227" s="10"/>
      <c r="Q227" s="10"/>
      <c r="R227" s="10"/>
    </row>
    <row r="228" spans="1:18" x14ac:dyDescent="0.2">
      <c r="A228" s="12" t="str">
        <f t="shared" si="3"/>
        <v/>
      </c>
      <c r="B228" s="10"/>
      <c r="C228" s="10"/>
      <c r="D228" s="11"/>
      <c r="E228" s="10"/>
      <c r="F228" s="10"/>
      <c r="G228" s="10"/>
      <c r="H228" s="10"/>
      <c r="I228" s="10"/>
      <c r="J228" s="10"/>
      <c r="K228" s="10"/>
      <c r="L228" s="10"/>
      <c r="M228" s="10"/>
      <c r="N228" s="10"/>
      <c r="O228" s="10"/>
      <c r="P228" s="10"/>
      <c r="Q228" s="10"/>
      <c r="R228" s="10"/>
    </row>
    <row r="229" spans="1:18" x14ac:dyDescent="0.2">
      <c r="A229" s="12" t="str">
        <f t="shared" si="3"/>
        <v/>
      </c>
      <c r="B229" s="10"/>
      <c r="C229" s="10"/>
      <c r="D229" s="11"/>
      <c r="E229" s="10"/>
      <c r="F229" s="10"/>
      <c r="G229" s="10"/>
      <c r="H229" s="10"/>
      <c r="I229" s="10"/>
      <c r="J229" s="10"/>
      <c r="K229" s="10"/>
      <c r="L229" s="10"/>
      <c r="M229" s="10"/>
      <c r="N229" s="10"/>
      <c r="O229" s="10"/>
      <c r="P229" s="10"/>
      <c r="Q229" s="10"/>
      <c r="R229" s="10"/>
    </row>
    <row r="230" spans="1:18" x14ac:dyDescent="0.2">
      <c r="A230" s="12" t="str">
        <f t="shared" si="3"/>
        <v/>
      </c>
      <c r="B230" s="10"/>
      <c r="C230" s="10"/>
      <c r="D230" s="11"/>
      <c r="E230" s="10"/>
      <c r="F230" s="10"/>
      <c r="G230" s="10"/>
      <c r="H230" s="10"/>
      <c r="I230" s="10"/>
      <c r="J230" s="10"/>
      <c r="K230" s="10"/>
      <c r="L230" s="10"/>
      <c r="M230" s="10"/>
      <c r="N230" s="10"/>
      <c r="O230" s="10"/>
      <c r="P230" s="10"/>
      <c r="Q230" s="10"/>
      <c r="R230" s="10"/>
    </row>
    <row r="231" spans="1:18" x14ac:dyDescent="0.2">
      <c r="A231" s="12" t="str">
        <f t="shared" si="3"/>
        <v/>
      </c>
      <c r="B231" s="10"/>
      <c r="C231" s="10"/>
      <c r="D231" s="11"/>
      <c r="E231" s="10"/>
      <c r="F231" s="10"/>
      <c r="G231" s="10"/>
      <c r="H231" s="10"/>
      <c r="I231" s="10"/>
      <c r="J231" s="10"/>
      <c r="K231" s="10"/>
      <c r="L231" s="10"/>
      <c r="M231" s="10"/>
      <c r="N231" s="10"/>
      <c r="O231" s="10"/>
      <c r="P231" s="10"/>
      <c r="Q231" s="10"/>
      <c r="R231" s="10"/>
    </row>
    <row r="232" spans="1:18" x14ac:dyDescent="0.2">
      <c r="A232" s="12" t="str">
        <f t="shared" si="3"/>
        <v/>
      </c>
      <c r="B232" s="10"/>
      <c r="C232" s="10"/>
      <c r="D232" s="11"/>
      <c r="E232" s="10"/>
      <c r="F232" s="10"/>
      <c r="G232" s="10"/>
      <c r="H232" s="10"/>
      <c r="I232" s="10"/>
      <c r="J232" s="10"/>
      <c r="K232" s="10"/>
      <c r="L232" s="10"/>
      <c r="M232" s="10"/>
      <c r="N232" s="10"/>
      <c r="O232" s="10"/>
      <c r="P232" s="10"/>
      <c r="Q232" s="10"/>
      <c r="R232" s="10"/>
    </row>
    <row r="233" spans="1:18" x14ac:dyDescent="0.2">
      <c r="A233" s="12" t="str">
        <f t="shared" si="3"/>
        <v/>
      </c>
      <c r="B233" s="10"/>
      <c r="C233" s="10"/>
      <c r="D233" s="11"/>
      <c r="E233" s="10"/>
      <c r="F233" s="10"/>
      <c r="G233" s="10"/>
      <c r="H233" s="10"/>
      <c r="I233" s="10"/>
      <c r="J233" s="10"/>
      <c r="K233" s="10"/>
      <c r="L233" s="10"/>
      <c r="M233" s="10"/>
      <c r="N233" s="10"/>
      <c r="O233" s="10"/>
      <c r="P233" s="10"/>
      <c r="Q233" s="10"/>
      <c r="R233" s="10"/>
    </row>
    <row r="234" spans="1:18" x14ac:dyDescent="0.2">
      <c r="A234" s="12" t="str">
        <f t="shared" si="3"/>
        <v/>
      </c>
      <c r="B234" s="10"/>
      <c r="C234" s="10"/>
      <c r="D234" s="11"/>
      <c r="E234" s="10"/>
      <c r="F234" s="10"/>
      <c r="G234" s="10"/>
      <c r="H234" s="10"/>
      <c r="I234" s="10"/>
      <c r="J234" s="10"/>
      <c r="K234" s="10"/>
      <c r="L234" s="10"/>
      <c r="M234" s="10"/>
      <c r="N234" s="10"/>
      <c r="O234" s="10"/>
      <c r="P234" s="10"/>
      <c r="Q234" s="10"/>
      <c r="R234" s="10"/>
    </row>
    <row r="235" spans="1:18" x14ac:dyDescent="0.2">
      <c r="A235" s="12" t="str">
        <f t="shared" si="3"/>
        <v/>
      </c>
      <c r="B235" s="10"/>
      <c r="C235" s="10"/>
      <c r="D235" s="11"/>
      <c r="E235" s="10"/>
      <c r="F235" s="10"/>
      <c r="G235" s="10"/>
      <c r="H235" s="10"/>
      <c r="I235" s="10"/>
      <c r="J235" s="10"/>
      <c r="K235" s="10"/>
      <c r="L235" s="10"/>
      <c r="M235" s="10"/>
      <c r="N235" s="10"/>
      <c r="O235" s="10"/>
      <c r="P235" s="10"/>
      <c r="Q235" s="10"/>
      <c r="R235" s="10"/>
    </row>
    <row r="236" spans="1:18" x14ac:dyDescent="0.2">
      <c r="A236" s="12" t="str">
        <f t="shared" si="3"/>
        <v/>
      </c>
      <c r="B236" s="10"/>
      <c r="C236" s="10"/>
      <c r="D236" s="11"/>
      <c r="E236" s="10"/>
      <c r="F236" s="10"/>
      <c r="G236" s="10"/>
      <c r="H236" s="10"/>
      <c r="I236" s="10"/>
      <c r="J236" s="10"/>
      <c r="K236" s="10"/>
      <c r="L236" s="10"/>
      <c r="M236" s="10"/>
      <c r="N236" s="10"/>
      <c r="O236" s="10"/>
      <c r="P236" s="10"/>
      <c r="Q236" s="10"/>
      <c r="R236" s="10"/>
    </row>
    <row r="237" spans="1:18" x14ac:dyDescent="0.2">
      <c r="A237" s="12" t="str">
        <f t="shared" si="3"/>
        <v/>
      </c>
      <c r="B237" s="10"/>
      <c r="C237" s="10"/>
      <c r="D237" s="11"/>
      <c r="E237" s="10"/>
      <c r="F237" s="10"/>
      <c r="G237" s="10"/>
      <c r="H237" s="10"/>
      <c r="I237" s="10"/>
      <c r="J237" s="10"/>
      <c r="K237" s="10"/>
      <c r="L237" s="10"/>
      <c r="M237" s="10"/>
      <c r="N237" s="10"/>
      <c r="O237" s="10"/>
      <c r="P237" s="10"/>
      <c r="Q237" s="10"/>
      <c r="R237" s="10"/>
    </row>
    <row r="238" spans="1:18" x14ac:dyDescent="0.2">
      <c r="A238" s="12" t="str">
        <f t="shared" si="3"/>
        <v/>
      </c>
      <c r="B238" s="10"/>
      <c r="C238" s="10"/>
      <c r="D238" s="11"/>
      <c r="E238" s="10"/>
      <c r="F238" s="10"/>
      <c r="G238" s="10"/>
      <c r="H238" s="10"/>
      <c r="I238" s="10"/>
      <c r="J238" s="10"/>
      <c r="K238" s="10"/>
      <c r="L238" s="10"/>
      <c r="M238" s="10"/>
      <c r="N238" s="10"/>
      <c r="O238" s="10"/>
      <c r="P238" s="10"/>
      <c r="Q238" s="10"/>
      <c r="R238" s="10"/>
    </row>
    <row r="239" spans="1:18" x14ac:dyDescent="0.2">
      <c r="A239" s="12" t="str">
        <f t="shared" si="3"/>
        <v/>
      </c>
      <c r="B239" s="10"/>
      <c r="C239" s="10"/>
      <c r="D239" s="11"/>
      <c r="E239" s="10"/>
      <c r="F239" s="10"/>
      <c r="G239" s="10"/>
      <c r="H239" s="10"/>
      <c r="I239" s="10"/>
      <c r="J239" s="10"/>
      <c r="K239" s="10"/>
      <c r="L239" s="10"/>
      <c r="M239" s="10"/>
      <c r="N239" s="10"/>
      <c r="O239" s="10"/>
      <c r="P239" s="10"/>
      <c r="Q239" s="10"/>
      <c r="R239" s="10"/>
    </row>
    <row r="240" spans="1:18" x14ac:dyDescent="0.2">
      <c r="A240" s="12" t="str">
        <f t="shared" si="3"/>
        <v/>
      </c>
      <c r="B240" s="10"/>
      <c r="C240" s="10"/>
      <c r="D240" s="11"/>
      <c r="E240" s="10"/>
      <c r="F240" s="10"/>
      <c r="G240" s="10"/>
      <c r="H240" s="10"/>
      <c r="I240" s="10"/>
      <c r="J240" s="10"/>
      <c r="K240" s="10"/>
      <c r="L240" s="10"/>
      <c r="M240" s="10"/>
      <c r="N240" s="10"/>
      <c r="O240" s="10"/>
      <c r="P240" s="10"/>
      <c r="Q240" s="10"/>
      <c r="R240" s="10"/>
    </row>
    <row r="241" spans="1:18" x14ac:dyDescent="0.2">
      <c r="A241" s="12" t="str">
        <f t="shared" si="3"/>
        <v/>
      </c>
      <c r="B241" s="10"/>
      <c r="C241" s="10"/>
      <c r="D241" s="11"/>
      <c r="E241" s="10"/>
      <c r="F241" s="10"/>
      <c r="G241" s="10"/>
      <c r="H241" s="10"/>
      <c r="I241" s="10"/>
      <c r="J241" s="10"/>
      <c r="K241" s="10"/>
      <c r="L241" s="10"/>
      <c r="M241" s="10"/>
      <c r="N241" s="10"/>
      <c r="O241" s="10"/>
      <c r="P241" s="10"/>
      <c r="Q241" s="10"/>
      <c r="R241" s="10"/>
    </row>
    <row r="242" spans="1:18" x14ac:dyDescent="0.2">
      <c r="A242" s="12" t="str">
        <f t="shared" si="3"/>
        <v/>
      </c>
      <c r="B242" s="10"/>
      <c r="C242" s="10"/>
      <c r="D242" s="11"/>
      <c r="E242" s="10"/>
      <c r="F242" s="10"/>
      <c r="G242" s="10"/>
      <c r="H242" s="10"/>
      <c r="I242" s="10"/>
      <c r="J242" s="10"/>
      <c r="K242" s="10"/>
      <c r="L242" s="10"/>
      <c r="M242" s="10"/>
      <c r="N242" s="10"/>
      <c r="O242" s="10"/>
      <c r="P242" s="10"/>
      <c r="Q242" s="10"/>
      <c r="R242" s="10"/>
    </row>
    <row r="243" spans="1:18" x14ac:dyDescent="0.2">
      <c r="A243" s="12" t="str">
        <f t="shared" si="3"/>
        <v/>
      </c>
      <c r="B243" s="10"/>
      <c r="C243" s="10"/>
      <c r="D243" s="11"/>
      <c r="E243" s="10"/>
      <c r="F243" s="10"/>
      <c r="G243" s="10"/>
      <c r="H243" s="10"/>
      <c r="I243" s="10"/>
      <c r="J243" s="10"/>
      <c r="K243" s="10"/>
      <c r="L243" s="10"/>
      <c r="M243" s="10"/>
      <c r="N243" s="10"/>
      <c r="O243" s="10"/>
      <c r="P243" s="10"/>
      <c r="Q243" s="10"/>
      <c r="R243" s="10"/>
    </row>
    <row r="244" spans="1:18" x14ac:dyDescent="0.2">
      <c r="A244" s="12" t="str">
        <f t="shared" si="3"/>
        <v/>
      </c>
      <c r="B244" s="10"/>
      <c r="C244" s="10"/>
      <c r="D244" s="11"/>
      <c r="E244" s="10"/>
      <c r="F244" s="10"/>
      <c r="G244" s="10"/>
      <c r="H244" s="10"/>
      <c r="I244" s="10"/>
      <c r="J244" s="10"/>
      <c r="K244" s="10"/>
      <c r="L244" s="10"/>
      <c r="M244" s="10"/>
      <c r="N244" s="10"/>
      <c r="O244" s="10"/>
      <c r="P244" s="10"/>
      <c r="Q244" s="10"/>
      <c r="R244" s="10"/>
    </row>
    <row r="245" spans="1:18" x14ac:dyDescent="0.2">
      <c r="A245" s="12" t="str">
        <f t="shared" si="3"/>
        <v/>
      </c>
      <c r="B245" s="10"/>
      <c r="C245" s="10"/>
      <c r="D245" s="11"/>
      <c r="E245" s="10"/>
      <c r="F245" s="10"/>
      <c r="G245" s="10"/>
      <c r="H245" s="10"/>
      <c r="I245" s="10"/>
      <c r="J245" s="10"/>
      <c r="K245" s="10"/>
      <c r="L245" s="10"/>
      <c r="M245" s="10"/>
      <c r="N245" s="10"/>
      <c r="O245" s="10"/>
      <c r="P245" s="10"/>
      <c r="Q245" s="10"/>
      <c r="R245" s="10"/>
    </row>
    <row r="246" spans="1:18" x14ac:dyDescent="0.2">
      <c r="A246" s="12" t="str">
        <f t="shared" si="3"/>
        <v/>
      </c>
      <c r="B246" s="10"/>
      <c r="C246" s="10"/>
      <c r="D246" s="11"/>
      <c r="E246" s="10"/>
      <c r="F246" s="10"/>
      <c r="G246" s="10"/>
      <c r="H246" s="10"/>
      <c r="I246" s="10"/>
      <c r="J246" s="10"/>
      <c r="K246" s="10"/>
      <c r="L246" s="10"/>
      <c r="M246" s="10"/>
      <c r="N246" s="10"/>
      <c r="O246" s="10"/>
      <c r="P246" s="10"/>
      <c r="Q246" s="10"/>
      <c r="R246" s="10"/>
    </row>
    <row r="247" spans="1:18" x14ac:dyDescent="0.2">
      <c r="A247" s="12" t="str">
        <f t="shared" si="3"/>
        <v/>
      </c>
      <c r="B247" s="10"/>
      <c r="C247" s="10"/>
      <c r="D247" s="11"/>
      <c r="E247" s="10"/>
      <c r="F247" s="10"/>
      <c r="G247" s="10"/>
      <c r="H247" s="10"/>
      <c r="I247" s="10"/>
      <c r="J247" s="10"/>
      <c r="K247" s="10"/>
      <c r="L247" s="10"/>
      <c r="M247" s="10"/>
      <c r="N247" s="10"/>
      <c r="O247" s="10"/>
      <c r="P247" s="10"/>
      <c r="Q247" s="10"/>
      <c r="R247" s="10"/>
    </row>
    <row r="248" spans="1:18" x14ac:dyDescent="0.2">
      <c r="A248" s="12" t="str">
        <f t="shared" si="3"/>
        <v/>
      </c>
      <c r="B248" s="10"/>
      <c r="C248" s="10"/>
      <c r="D248" s="11"/>
      <c r="E248" s="10"/>
      <c r="F248" s="10"/>
      <c r="G248" s="10"/>
      <c r="H248" s="10"/>
      <c r="I248" s="10"/>
      <c r="J248" s="10"/>
      <c r="K248" s="10"/>
      <c r="L248" s="10"/>
      <c r="M248" s="10"/>
      <c r="N248" s="10"/>
      <c r="O248" s="10"/>
      <c r="P248" s="10"/>
      <c r="Q248" s="10"/>
      <c r="R248" s="10"/>
    </row>
    <row r="249" spans="1:18" x14ac:dyDescent="0.2">
      <c r="A249" s="12" t="str">
        <f t="shared" si="3"/>
        <v/>
      </c>
      <c r="B249" s="10"/>
      <c r="C249" s="10"/>
      <c r="D249" s="11"/>
      <c r="E249" s="10"/>
      <c r="F249" s="10"/>
      <c r="G249" s="10"/>
      <c r="H249" s="10"/>
      <c r="I249" s="10"/>
      <c r="J249" s="10"/>
      <c r="K249" s="10"/>
      <c r="L249" s="10"/>
      <c r="M249" s="10"/>
      <c r="N249" s="10"/>
      <c r="O249" s="10"/>
      <c r="P249" s="10"/>
      <c r="Q249" s="10"/>
      <c r="R249" s="10"/>
    </row>
    <row r="250" spans="1:18" x14ac:dyDescent="0.2">
      <c r="A250" s="12" t="str">
        <f t="shared" si="3"/>
        <v/>
      </c>
      <c r="B250" s="10"/>
      <c r="C250" s="10"/>
      <c r="D250" s="11"/>
      <c r="E250" s="10"/>
      <c r="F250" s="10"/>
      <c r="G250" s="10"/>
      <c r="H250" s="10"/>
      <c r="I250" s="10"/>
      <c r="J250" s="10"/>
      <c r="K250" s="10"/>
      <c r="L250" s="10"/>
      <c r="M250" s="10"/>
      <c r="N250" s="10"/>
      <c r="O250" s="10"/>
      <c r="P250" s="10"/>
      <c r="Q250" s="10"/>
      <c r="R250" s="10"/>
    </row>
    <row r="251" spans="1:18" x14ac:dyDescent="0.2">
      <c r="A251" s="12" t="str">
        <f t="shared" si="3"/>
        <v/>
      </c>
      <c r="B251" s="10"/>
      <c r="C251" s="10"/>
      <c r="D251" s="11"/>
      <c r="E251" s="10"/>
      <c r="F251" s="10"/>
      <c r="G251" s="10"/>
      <c r="H251" s="10"/>
      <c r="I251" s="10"/>
      <c r="J251" s="10"/>
      <c r="K251" s="10"/>
      <c r="L251" s="10"/>
      <c r="M251" s="10"/>
      <c r="N251" s="10"/>
      <c r="O251" s="10"/>
      <c r="P251" s="10"/>
      <c r="Q251" s="10"/>
      <c r="R251" s="10"/>
    </row>
    <row r="252" spans="1:18" x14ac:dyDescent="0.2">
      <c r="A252" s="12" t="str">
        <f t="shared" si="3"/>
        <v/>
      </c>
      <c r="B252" s="10"/>
      <c r="C252" s="10"/>
      <c r="D252" s="11"/>
      <c r="E252" s="10"/>
      <c r="F252" s="10"/>
      <c r="G252" s="10"/>
      <c r="H252" s="10"/>
      <c r="I252" s="10"/>
      <c r="J252" s="10"/>
      <c r="K252" s="10"/>
      <c r="L252" s="10"/>
      <c r="M252" s="10"/>
      <c r="N252" s="10"/>
      <c r="O252" s="10"/>
      <c r="P252" s="10"/>
      <c r="Q252" s="10"/>
      <c r="R252" s="10"/>
    </row>
    <row r="253" spans="1:18" x14ac:dyDescent="0.2">
      <c r="A253" s="12" t="str">
        <f t="shared" si="3"/>
        <v/>
      </c>
      <c r="B253" s="10"/>
      <c r="C253" s="10"/>
      <c r="D253" s="11"/>
      <c r="E253" s="10"/>
      <c r="F253" s="10"/>
      <c r="G253" s="10"/>
      <c r="H253" s="10"/>
      <c r="I253" s="10"/>
      <c r="J253" s="10"/>
      <c r="K253" s="10"/>
      <c r="L253" s="10"/>
      <c r="M253" s="10"/>
      <c r="N253" s="10"/>
      <c r="O253" s="10"/>
      <c r="P253" s="10"/>
      <c r="Q253" s="10"/>
      <c r="R253" s="10"/>
    </row>
    <row r="254" spans="1:18" x14ac:dyDescent="0.2">
      <c r="A254" s="12" t="str">
        <f t="shared" si="3"/>
        <v/>
      </c>
      <c r="B254" s="10"/>
      <c r="C254" s="10"/>
      <c r="D254" s="11"/>
      <c r="E254" s="10"/>
      <c r="F254" s="10"/>
      <c r="G254" s="10"/>
      <c r="H254" s="10"/>
      <c r="I254" s="10"/>
      <c r="J254" s="10"/>
      <c r="K254" s="10"/>
      <c r="L254" s="10"/>
      <c r="M254" s="10"/>
      <c r="N254" s="10"/>
      <c r="O254" s="10"/>
      <c r="P254" s="10"/>
      <c r="Q254" s="10"/>
      <c r="R254" s="10"/>
    </row>
    <row r="255" spans="1:18" x14ac:dyDescent="0.2">
      <c r="A255" s="12" t="str">
        <f t="shared" si="3"/>
        <v/>
      </c>
      <c r="B255" s="10"/>
      <c r="C255" s="10"/>
      <c r="D255" s="11"/>
      <c r="E255" s="10"/>
      <c r="F255" s="10"/>
      <c r="G255" s="10"/>
      <c r="H255" s="10"/>
      <c r="I255" s="10"/>
      <c r="J255" s="10"/>
      <c r="K255" s="10"/>
      <c r="L255" s="10"/>
      <c r="M255" s="10"/>
      <c r="N255" s="10"/>
      <c r="O255" s="10"/>
      <c r="P255" s="10"/>
      <c r="Q255" s="10"/>
      <c r="R255" s="10"/>
    </row>
    <row r="256" spans="1:18" x14ac:dyDescent="0.2">
      <c r="A256" s="12" t="str">
        <f t="shared" si="3"/>
        <v/>
      </c>
      <c r="B256" s="10"/>
      <c r="C256" s="10"/>
      <c r="D256" s="11"/>
      <c r="E256" s="10"/>
      <c r="F256" s="10"/>
      <c r="G256" s="10"/>
      <c r="H256" s="10"/>
      <c r="I256" s="10"/>
      <c r="J256" s="10"/>
      <c r="K256" s="10"/>
      <c r="L256" s="10"/>
      <c r="M256" s="10"/>
      <c r="N256" s="10"/>
      <c r="O256" s="10"/>
      <c r="P256" s="10"/>
      <c r="Q256" s="10"/>
      <c r="R256" s="10"/>
    </row>
    <row r="257" spans="1:18" x14ac:dyDescent="0.2">
      <c r="A257" s="12" t="str">
        <f t="shared" si="3"/>
        <v/>
      </c>
      <c r="B257" s="10"/>
      <c r="C257" s="10"/>
      <c r="D257" s="11"/>
      <c r="E257" s="10"/>
      <c r="F257" s="10"/>
      <c r="G257" s="10"/>
      <c r="H257" s="10"/>
      <c r="I257" s="10"/>
      <c r="J257" s="10"/>
      <c r="K257" s="10"/>
      <c r="L257" s="10"/>
      <c r="M257" s="10"/>
      <c r="N257" s="10"/>
      <c r="O257" s="10"/>
      <c r="P257" s="10"/>
      <c r="Q257" s="10"/>
      <c r="R257" s="10"/>
    </row>
    <row r="258" spans="1:18" x14ac:dyDescent="0.2">
      <c r="A258" s="12" t="str">
        <f t="shared" ref="A258:A321" si="4">IF(LEN(B258)&gt;1,TEXT(ROW(B258)-4,"0000"),(IF(LEN(B259)&gt;1,"unesite naziv","")))</f>
        <v/>
      </c>
      <c r="B258" s="10"/>
      <c r="C258" s="10"/>
      <c r="D258" s="11"/>
      <c r="E258" s="10"/>
      <c r="F258" s="10"/>
      <c r="G258" s="10"/>
      <c r="H258" s="10"/>
      <c r="I258" s="10"/>
      <c r="J258" s="10"/>
      <c r="K258" s="10"/>
      <c r="L258" s="10"/>
      <c r="M258" s="10"/>
      <c r="N258" s="10"/>
      <c r="O258" s="10"/>
      <c r="P258" s="10"/>
      <c r="Q258" s="10"/>
      <c r="R258" s="10"/>
    </row>
    <row r="259" spans="1:18" x14ac:dyDescent="0.2">
      <c r="A259" s="12" t="str">
        <f t="shared" si="4"/>
        <v/>
      </c>
      <c r="B259" s="10"/>
      <c r="C259" s="10"/>
      <c r="D259" s="11"/>
      <c r="E259" s="10"/>
      <c r="F259" s="10"/>
      <c r="G259" s="10"/>
      <c r="H259" s="10"/>
      <c r="I259" s="10"/>
      <c r="J259" s="10"/>
      <c r="K259" s="10"/>
      <c r="L259" s="10"/>
      <c r="M259" s="10"/>
      <c r="N259" s="10"/>
      <c r="O259" s="10"/>
      <c r="P259" s="10"/>
      <c r="Q259" s="10"/>
      <c r="R259" s="10"/>
    </row>
    <row r="260" spans="1:18" x14ac:dyDescent="0.2">
      <c r="A260" s="12" t="str">
        <f t="shared" si="4"/>
        <v/>
      </c>
      <c r="B260" s="10"/>
      <c r="C260" s="10"/>
      <c r="D260" s="11"/>
      <c r="E260" s="10"/>
      <c r="F260" s="10"/>
      <c r="G260" s="10"/>
      <c r="H260" s="10"/>
      <c r="I260" s="10"/>
      <c r="J260" s="10"/>
      <c r="K260" s="10"/>
      <c r="L260" s="10"/>
      <c r="M260" s="10"/>
      <c r="N260" s="10"/>
      <c r="O260" s="10"/>
      <c r="P260" s="10"/>
      <c r="Q260" s="10"/>
      <c r="R260" s="10"/>
    </row>
    <row r="261" spans="1:18" x14ac:dyDescent="0.2">
      <c r="A261" s="12" t="str">
        <f t="shared" si="4"/>
        <v/>
      </c>
      <c r="B261" s="10"/>
      <c r="C261" s="10"/>
      <c r="D261" s="11"/>
      <c r="E261" s="10"/>
      <c r="F261" s="10"/>
      <c r="G261" s="10"/>
      <c r="H261" s="10"/>
      <c r="I261" s="10"/>
      <c r="J261" s="10"/>
      <c r="K261" s="10"/>
      <c r="L261" s="10"/>
      <c r="M261" s="10"/>
      <c r="N261" s="10"/>
      <c r="O261" s="10"/>
      <c r="P261" s="10"/>
      <c r="Q261" s="10"/>
      <c r="R261" s="10"/>
    </row>
    <row r="262" spans="1:18" x14ac:dyDescent="0.2">
      <c r="A262" s="12" t="str">
        <f t="shared" si="4"/>
        <v/>
      </c>
      <c r="B262" s="10"/>
      <c r="C262" s="10"/>
      <c r="D262" s="11"/>
      <c r="E262" s="10"/>
      <c r="F262" s="10"/>
      <c r="G262" s="10"/>
      <c r="H262" s="10"/>
      <c r="I262" s="10"/>
      <c r="J262" s="10"/>
      <c r="K262" s="10"/>
      <c r="L262" s="10"/>
      <c r="M262" s="10"/>
      <c r="N262" s="10"/>
      <c r="O262" s="10"/>
      <c r="P262" s="10"/>
      <c r="Q262" s="10"/>
      <c r="R262" s="10"/>
    </row>
    <row r="263" spans="1:18" x14ac:dyDescent="0.2">
      <c r="A263" s="12" t="str">
        <f t="shared" si="4"/>
        <v/>
      </c>
      <c r="B263" s="10"/>
      <c r="C263" s="10"/>
      <c r="D263" s="11"/>
      <c r="E263" s="10"/>
      <c r="F263" s="10"/>
      <c r="G263" s="10"/>
      <c r="H263" s="10"/>
      <c r="I263" s="10"/>
      <c r="J263" s="10"/>
      <c r="K263" s="10"/>
      <c r="L263" s="10"/>
      <c r="M263" s="10"/>
      <c r="N263" s="10"/>
      <c r="O263" s="10"/>
      <c r="P263" s="10"/>
      <c r="Q263" s="10"/>
      <c r="R263" s="10"/>
    </row>
    <row r="264" spans="1:18" x14ac:dyDescent="0.2">
      <c r="A264" s="12" t="str">
        <f t="shared" si="4"/>
        <v/>
      </c>
      <c r="B264" s="10"/>
      <c r="C264" s="10"/>
      <c r="D264" s="11"/>
      <c r="E264" s="10"/>
      <c r="F264" s="10"/>
      <c r="G264" s="10"/>
      <c r="H264" s="10"/>
      <c r="I264" s="10"/>
      <c r="J264" s="10"/>
      <c r="K264" s="10"/>
      <c r="L264" s="10"/>
      <c r="M264" s="10"/>
      <c r="N264" s="10"/>
      <c r="O264" s="10"/>
      <c r="P264" s="10"/>
      <c r="Q264" s="10"/>
      <c r="R264" s="10"/>
    </row>
    <row r="265" spans="1:18" x14ac:dyDescent="0.2">
      <c r="A265" s="12" t="str">
        <f t="shared" si="4"/>
        <v/>
      </c>
      <c r="B265" s="10"/>
      <c r="C265" s="10"/>
      <c r="D265" s="11"/>
      <c r="E265" s="10"/>
      <c r="F265" s="10"/>
      <c r="G265" s="10"/>
      <c r="H265" s="10"/>
      <c r="I265" s="10"/>
      <c r="J265" s="10"/>
      <c r="K265" s="10"/>
      <c r="L265" s="10"/>
      <c r="M265" s="10"/>
      <c r="N265" s="10"/>
      <c r="O265" s="10"/>
      <c r="P265" s="10"/>
      <c r="Q265" s="10"/>
      <c r="R265" s="10"/>
    </row>
    <row r="266" spans="1:18" x14ac:dyDescent="0.2">
      <c r="A266" s="12" t="str">
        <f t="shared" si="4"/>
        <v/>
      </c>
      <c r="B266" s="10"/>
      <c r="C266" s="10"/>
      <c r="D266" s="11"/>
      <c r="E266" s="10"/>
      <c r="F266" s="10"/>
      <c r="G266" s="10"/>
      <c r="H266" s="10"/>
      <c r="I266" s="10"/>
      <c r="J266" s="10"/>
      <c r="K266" s="10"/>
      <c r="L266" s="10"/>
      <c r="M266" s="10"/>
      <c r="N266" s="10"/>
      <c r="O266" s="10"/>
      <c r="P266" s="10"/>
      <c r="Q266" s="10"/>
      <c r="R266" s="10"/>
    </row>
    <row r="267" spans="1:18" x14ac:dyDescent="0.2">
      <c r="A267" s="12" t="str">
        <f t="shared" si="4"/>
        <v/>
      </c>
      <c r="B267" s="10"/>
      <c r="C267" s="10"/>
      <c r="D267" s="11"/>
      <c r="E267" s="10"/>
      <c r="F267" s="10"/>
      <c r="G267" s="10"/>
      <c r="H267" s="10"/>
      <c r="I267" s="10"/>
      <c r="J267" s="10"/>
      <c r="K267" s="10"/>
      <c r="L267" s="10"/>
      <c r="M267" s="10"/>
      <c r="N267" s="10"/>
      <c r="O267" s="10"/>
      <c r="P267" s="10"/>
      <c r="Q267" s="10"/>
      <c r="R267" s="10"/>
    </row>
    <row r="268" spans="1:18" x14ac:dyDescent="0.2">
      <c r="A268" s="12" t="str">
        <f t="shared" si="4"/>
        <v/>
      </c>
      <c r="B268" s="10"/>
      <c r="C268" s="10"/>
      <c r="D268" s="11"/>
      <c r="E268" s="10"/>
      <c r="F268" s="10"/>
      <c r="G268" s="10"/>
      <c r="H268" s="10"/>
      <c r="I268" s="10"/>
      <c r="J268" s="10"/>
      <c r="K268" s="10"/>
      <c r="L268" s="10"/>
      <c r="M268" s="10"/>
      <c r="N268" s="10"/>
      <c r="O268" s="10"/>
      <c r="P268" s="10"/>
      <c r="Q268" s="10"/>
      <c r="R268" s="10"/>
    </row>
    <row r="269" spans="1:18" x14ac:dyDescent="0.2">
      <c r="A269" s="12" t="str">
        <f t="shared" si="4"/>
        <v/>
      </c>
      <c r="B269" s="10"/>
      <c r="C269" s="10"/>
      <c r="D269" s="11"/>
      <c r="E269" s="10"/>
      <c r="F269" s="10"/>
      <c r="G269" s="10"/>
      <c r="H269" s="10"/>
      <c r="I269" s="10"/>
      <c r="J269" s="10"/>
      <c r="K269" s="10"/>
      <c r="L269" s="10"/>
      <c r="M269" s="10"/>
      <c r="N269" s="10"/>
      <c r="O269" s="10"/>
      <c r="P269" s="10"/>
      <c r="Q269" s="10"/>
      <c r="R269" s="10"/>
    </row>
    <row r="270" spans="1:18" x14ac:dyDescent="0.2">
      <c r="A270" s="12" t="str">
        <f t="shared" si="4"/>
        <v/>
      </c>
      <c r="B270" s="10"/>
      <c r="C270" s="10"/>
      <c r="D270" s="11"/>
      <c r="E270" s="10"/>
      <c r="F270" s="10"/>
      <c r="G270" s="10"/>
      <c r="H270" s="10"/>
      <c r="I270" s="10"/>
      <c r="J270" s="10"/>
      <c r="K270" s="10"/>
      <c r="L270" s="10"/>
      <c r="M270" s="10"/>
      <c r="N270" s="10"/>
      <c r="O270" s="10"/>
      <c r="P270" s="10"/>
      <c r="Q270" s="10"/>
      <c r="R270" s="10"/>
    </row>
    <row r="271" spans="1:18" x14ac:dyDescent="0.2">
      <c r="A271" s="12" t="str">
        <f t="shared" si="4"/>
        <v/>
      </c>
      <c r="B271" s="10"/>
      <c r="C271" s="10"/>
      <c r="D271" s="11"/>
      <c r="E271" s="10"/>
      <c r="F271" s="10"/>
      <c r="G271" s="10"/>
      <c r="H271" s="10"/>
      <c r="I271" s="10"/>
      <c r="J271" s="10"/>
      <c r="K271" s="10"/>
      <c r="L271" s="10"/>
      <c r="M271" s="10"/>
      <c r="N271" s="10"/>
      <c r="O271" s="10"/>
      <c r="P271" s="10"/>
      <c r="Q271" s="10"/>
      <c r="R271" s="10"/>
    </row>
    <row r="272" spans="1:18" x14ac:dyDescent="0.2">
      <c r="A272" s="12" t="str">
        <f t="shared" si="4"/>
        <v/>
      </c>
      <c r="B272" s="10"/>
      <c r="C272" s="10"/>
      <c r="D272" s="11"/>
      <c r="E272" s="10"/>
      <c r="F272" s="10"/>
      <c r="G272" s="10"/>
      <c r="H272" s="10"/>
      <c r="I272" s="10"/>
      <c r="J272" s="10"/>
      <c r="K272" s="10"/>
      <c r="L272" s="10"/>
      <c r="M272" s="10"/>
      <c r="N272" s="10"/>
      <c r="O272" s="10"/>
      <c r="P272" s="10"/>
      <c r="Q272" s="10"/>
      <c r="R272" s="10"/>
    </row>
    <row r="273" spans="1:18" x14ac:dyDescent="0.2">
      <c r="A273" s="12" t="str">
        <f t="shared" si="4"/>
        <v/>
      </c>
      <c r="B273" s="10"/>
      <c r="C273" s="10"/>
      <c r="D273" s="11"/>
      <c r="E273" s="10"/>
      <c r="F273" s="10"/>
      <c r="G273" s="10"/>
      <c r="H273" s="10"/>
      <c r="I273" s="10"/>
      <c r="J273" s="10"/>
      <c r="K273" s="10"/>
      <c r="L273" s="10"/>
      <c r="M273" s="10"/>
      <c r="N273" s="10"/>
      <c r="O273" s="10"/>
      <c r="P273" s="10"/>
      <c r="Q273" s="10"/>
      <c r="R273" s="10"/>
    </row>
    <row r="274" spans="1:18" x14ac:dyDescent="0.2">
      <c r="A274" s="12" t="str">
        <f t="shared" si="4"/>
        <v/>
      </c>
      <c r="B274" s="10"/>
      <c r="C274" s="10"/>
      <c r="D274" s="11"/>
      <c r="E274" s="10"/>
      <c r="F274" s="10"/>
      <c r="G274" s="10"/>
      <c r="H274" s="10"/>
      <c r="I274" s="10"/>
      <c r="J274" s="10"/>
      <c r="K274" s="10"/>
      <c r="L274" s="10"/>
      <c r="M274" s="10"/>
      <c r="N274" s="10"/>
      <c r="O274" s="10"/>
      <c r="P274" s="10"/>
      <c r="Q274" s="10"/>
      <c r="R274" s="10"/>
    </row>
    <row r="275" spans="1:18" x14ac:dyDescent="0.2">
      <c r="A275" s="12" t="str">
        <f t="shared" si="4"/>
        <v/>
      </c>
      <c r="B275" s="10"/>
      <c r="C275" s="10"/>
      <c r="D275" s="11"/>
      <c r="E275" s="10"/>
      <c r="F275" s="10"/>
      <c r="G275" s="10"/>
      <c r="H275" s="10"/>
      <c r="I275" s="10"/>
      <c r="J275" s="10"/>
      <c r="K275" s="10"/>
      <c r="L275" s="10"/>
      <c r="M275" s="10"/>
      <c r="N275" s="10"/>
      <c r="O275" s="10"/>
      <c r="P275" s="10"/>
      <c r="Q275" s="10"/>
      <c r="R275" s="10"/>
    </row>
    <row r="276" spans="1:18" x14ac:dyDescent="0.2">
      <c r="A276" s="12" t="str">
        <f t="shared" si="4"/>
        <v/>
      </c>
      <c r="B276" s="10"/>
      <c r="C276" s="10"/>
      <c r="D276" s="11"/>
      <c r="E276" s="10"/>
      <c r="F276" s="10"/>
      <c r="G276" s="10"/>
      <c r="H276" s="10"/>
      <c r="I276" s="10"/>
      <c r="J276" s="10"/>
      <c r="K276" s="10"/>
      <c r="L276" s="10"/>
      <c r="M276" s="10"/>
      <c r="N276" s="10"/>
      <c r="O276" s="10"/>
      <c r="P276" s="10"/>
      <c r="Q276" s="10"/>
      <c r="R276" s="10"/>
    </row>
    <row r="277" spans="1:18" x14ac:dyDescent="0.2">
      <c r="A277" s="12" t="str">
        <f t="shared" si="4"/>
        <v/>
      </c>
      <c r="B277" s="10"/>
      <c r="C277" s="10"/>
      <c r="D277" s="11"/>
      <c r="E277" s="10"/>
      <c r="F277" s="10"/>
      <c r="G277" s="10"/>
      <c r="H277" s="10"/>
      <c r="I277" s="10"/>
      <c r="J277" s="10"/>
      <c r="K277" s="10"/>
      <c r="L277" s="10"/>
      <c r="M277" s="10"/>
      <c r="N277" s="10"/>
      <c r="O277" s="10"/>
      <c r="P277" s="10"/>
      <c r="Q277" s="10"/>
      <c r="R277" s="10"/>
    </row>
    <row r="278" spans="1:18" x14ac:dyDescent="0.2">
      <c r="A278" s="12" t="str">
        <f t="shared" si="4"/>
        <v/>
      </c>
      <c r="B278" s="10"/>
      <c r="C278" s="10"/>
      <c r="D278" s="11"/>
      <c r="E278" s="10"/>
      <c r="F278" s="10"/>
      <c r="G278" s="10"/>
      <c r="H278" s="10"/>
      <c r="I278" s="10"/>
      <c r="J278" s="10"/>
      <c r="K278" s="10"/>
      <c r="L278" s="10"/>
      <c r="M278" s="10"/>
      <c r="N278" s="10"/>
      <c r="O278" s="10"/>
      <c r="P278" s="10"/>
      <c r="Q278" s="10"/>
      <c r="R278" s="10"/>
    </row>
    <row r="279" spans="1:18" x14ac:dyDescent="0.2">
      <c r="A279" s="12" t="str">
        <f t="shared" si="4"/>
        <v/>
      </c>
      <c r="B279" s="10"/>
      <c r="C279" s="10"/>
      <c r="D279" s="11"/>
      <c r="E279" s="10"/>
      <c r="F279" s="10"/>
      <c r="G279" s="10"/>
      <c r="H279" s="10"/>
      <c r="I279" s="10"/>
      <c r="J279" s="10"/>
      <c r="K279" s="10"/>
      <c r="L279" s="10"/>
      <c r="M279" s="10"/>
      <c r="N279" s="10"/>
      <c r="O279" s="10"/>
      <c r="P279" s="10"/>
      <c r="Q279" s="10"/>
      <c r="R279" s="10"/>
    </row>
    <row r="280" spans="1:18" x14ac:dyDescent="0.2">
      <c r="A280" s="12" t="str">
        <f t="shared" si="4"/>
        <v/>
      </c>
      <c r="B280" s="10"/>
      <c r="C280" s="10"/>
      <c r="D280" s="11"/>
      <c r="E280" s="10"/>
      <c r="F280" s="10"/>
      <c r="G280" s="10"/>
      <c r="H280" s="10"/>
      <c r="I280" s="10"/>
      <c r="J280" s="10"/>
      <c r="K280" s="10"/>
      <c r="L280" s="10"/>
      <c r="M280" s="10"/>
      <c r="N280" s="10"/>
      <c r="O280" s="10"/>
      <c r="P280" s="10"/>
      <c r="Q280" s="10"/>
      <c r="R280" s="10"/>
    </row>
    <row r="281" spans="1:18" x14ac:dyDescent="0.2">
      <c r="A281" s="12" t="str">
        <f t="shared" si="4"/>
        <v/>
      </c>
      <c r="B281" s="10"/>
      <c r="C281" s="10"/>
      <c r="D281" s="11"/>
      <c r="E281" s="10"/>
      <c r="F281" s="10"/>
      <c r="G281" s="10"/>
      <c r="H281" s="10"/>
      <c r="I281" s="10"/>
      <c r="J281" s="10"/>
      <c r="K281" s="10"/>
      <c r="L281" s="10"/>
      <c r="M281" s="10"/>
      <c r="N281" s="10"/>
      <c r="O281" s="10"/>
      <c r="P281" s="10"/>
      <c r="Q281" s="10"/>
      <c r="R281" s="10"/>
    </row>
    <row r="282" spans="1:18" x14ac:dyDescent="0.2">
      <c r="A282" s="12" t="str">
        <f t="shared" si="4"/>
        <v/>
      </c>
      <c r="B282" s="10"/>
      <c r="C282" s="10"/>
      <c r="D282" s="11"/>
      <c r="E282" s="10"/>
      <c r="F282" s="10"/>
      <c r="G282" s="10"/>
      <c r="H282" s="10"/>
      <c r="I282" s="10"/>
      <c r="J282" s="10"/>
      <c r="K282" s="10"/>
      <c r="L282" s="10"/>
      <c r="M282" s="10"/>
      <c r="N282" s="10"/>
      <c r="O282" s="10"/>
      <c r="P282" s="10"/>
      <c r="Q282" s="10"/>
      <c r="R282" s="10"/>
    </row>
    <row r="283" spans="1:18" x14ac:dyDescent="0.2">
      <c r="A283" s="12" t="str">
        <f t="shared" si="4"/>
        <v/>
      </c>
      <c r="B283" s="10"/>
      <c r="C283" s="10"/>
      <c r="D283" s="11"/>
      <c r="E283" s="10"/>
      <c r="F283" s="10"/>
      <c r="G283" s="10"/>
      <c r="H283" s="10"/>
      <c r="I283" s="10"/>
      <c r="J283" s="10"/>
      <c r="K283" s="10"/>
      <c r="L283" s="10"/>
      <c r="M283" s="10"/>
      <c r="N283" s="10"/>
      <c r="O283" s="10"/>
      <c r="P283" s="10"/>
      <c r="Q283" s="10"/>
      <c r="R283" s="10"/>
    </row>
    <row r="284" spans="1:18" x14ac:dyDescent="0.2">
      <c r="A284" s="12" t="str">
        <f t="shared" si="4"/>
        <v/>
      </c>
      <c r="B284" s="10"/>
      <c r="C284" s="10"/>
      <c r="D284" s="11"/>
      <c r="E284" s="10"/>
      <c r="F284" s="10"/>
      <c r="G284" s="10"/>
      <c r="H284" s="10"/>
      <c r="I284" s="10"/>
      <c r="J284" s="10"/>
      <c r="K284" s="10"/>
      <c r="L284" s="10"/>
      <c r="M284" s="10"/>
      <c r="N284" s="10"/>
      <c r="O284" s="10"/>
      <c r="P284" s="10"/>
      <c r="Q284" s="10"/>
      <c r="R284" s="10"/>
    </row>
    <row r="285" spans="1:18" x14ac:dyDescent="0.2">
      <c r="A285" s="12" t="str">
        <f t="shared" si="4"/>
        <v/>
      </c>
      <c r="B285" s="10"/>
      <c r="C285" s="10"/>
      <c r="D285" s="11"/>
      <c r="E285" s="10"/>
      <c r="F285" s="10"/>
      <c r="G285" s="10"/>
      <c r="H285" s="10"/>
      <c r="I285" s="10"/>
      <c r="J285" s="10"/>
      <c r="K285" s="10"/>
      <c r="L285" s="10"/>
      <c r="M285" s="10"/>
      <c r="N285" s="10"/>
      <c r="O285" s="10"/>
      <c r="P285" s="10"/>
      <c r="Q285" s="10"/>
      <c r="R285" s="10"/>
    </row>
    <row r="286" spans="1:18" x14ac:dyDescent="0.2">
      <c r="A286" s="12" t="str">
        <f t="shared" si="4"/>
        <v/>
      </c>
      <c r="B286" s="10"/>
      <c r="C286" s="10"/>
      <c r="D286" s="11"/>
      <c r="E286" s="10"/>
      <c r="F286" s="10"/>
      <c r="G286" s="10"/>
      <c r="H286" s="10"/>
      <c r="I286" s="10"/>
      <c r="J286" s="10"/>
      <c r="K286" s="10"/>
      <c r="L286" s="10"/>
      <c r="M286" s="10"/>
      <c r="N286" s="10"/>
      <c r="O286" s="10"/>
      <c r="P286" s="10"/>
      <c r="Q286" s="10"/>
      <c r="R286" s="10"/>
    </row>
    <row r="287" spans="1:18" x14ac:dyDescent="0.2">
      <c r="A287" s="12" t="str">
        <f t="shared" si="4"/>
        <v/>
      </c>
      <c r="B287" s="10"/>
      <c r="C287" s="10"/>
      <c r="D287" s="11"/>
      <c r="E287" s="10"/>
      <c r="F287" s="10"/>
      <c r="G287" s="10"/>
      <c r="H287" s="10"/>
      <c r="I287" s="10"/>
      <c r="J287" s="10"/>
      <c r="K287" s="10"/>
      <c r="L287" s="10"/>
      <c r="M287" s="10"/>
      <c r="N287" s="10"/>
      <c r="O287" s="10"/>
      <c r="P287" s="10"/>
      <c r="Q287" s="10"/>
      <c r="R287" s="10"/>
    </row>
    <row r="288" spans="1:18" x14ac:dyDescent="0.2">
      <c r="A288" s="12" t="str">
        <f t="shared" si="4"/>
        <v/>
      </c>
      <c r="B288" s="10"/>
      <c r="C288" s="10"/>
      <c r="D288" s="11"/>
      <c r="E288" s="10"/>
      <c r="F288" s="10"/>
      <c r="G288" s="10"/>
      <c r="H288" s="10"/>
      <c r="I288" s="10"/>
      <c r="J288" s="10"/>
      <c r="K288" s="10"/>
      <c r="L288" s="10"/>
      <c r="M288" s="10"/>
      <c r="N288" s="10"/>
      <c r="O288" s="10"/>
      <c r="P288" s="10"/>
      <c r="Q288" s="10"/>
      <c r="R288" s="10"/>
    </row>
    <row r="289" spans="1:18" x14ac:dyDescent="0.2">
      <c r="A289" s="12" t="str">
        <f t="shared" si="4"/>
        <v/>
      </c>
      <c r="B289" s="10"/>
      <c r="C289" s="10"/>
      <c r="D289" s="11"/>
      <c r="E289" s="10"/>
      <c r="F289" s="10"/>
      <c r="G289" s="10"/>
      <c r="H289" s="10"/>
      <c r="I289" s="10"/>
      <c r="J289" s="10"/>
      <c r="K289" s="10"/>
      <c r="L289" s="10"/>
      <c r="M289" s="10"/>
      <c r="N289" s="10"/>
      <c r="O289" s="10"/>
      <c r="P289" s="10"/>
      <c r="Q289" s="10"/>
      <c r="R289" s="10"/>
    </row>
    <row r="290" spans="1:18" x14ac:dyDescent="0.2">
      <c r="A290" s="12" t="str">
        <f t="shared" si="4"/>
        <v/>
      </c>
      <c r="B290" s="10"/>
      <c r="C290" s="10"/>
      <c r="D290" s="11"/>
      <c r="E290" s="10"/>
      <c r="F290" s="10"/>
      <c r="G290" s="10"/>
      <c r="H290" s="10"/>
      <c r="I290" s="10"/>
      <c r="J290" s="10"/>
      <c r="K290" s="10"/>
      <c r="L290" s="10"/>
      <c r="M290" s="10"/>
      <c r="N290" s="10"/>
      <c r="O290" s="10"/>
      <c r="P290" s="10"/>
      <c r="Q290" s="10"/>
      <c r="R290" s="10"/>
    </row>
    <row r="291" spans="1:18" x14ac:dyDescent="0.2">
      <c r="A291" s="12" t="str">
        <f t="shared" si="4"/>
        <v/>
      </c>
      <c r="B291" s="10"/>
      <c r="C291" s="10"/>
      <c r="D291" s="11"/>
      <c r="E291" s="10"/>
      <c r="F291" s="10"/>
      <c r="G291" s="10"/>
      <c r="H291" s="10"/>
      <c r="I291" s="10"/>
      <c r="J291" s="10"/>
      <c r="K291" s="10"/>
      <c r="L291" s="10"/>
      <c r="M291" s="10"/>
      <c r="N291" s="10"/>
      <c r="O291" s="10"/>
      <c r="P291" s="10"/>
      <c r="Q291" s="10"/>
      <c r="R291" s="10"/>
    </row>
    <row r="292" spans="1:18" x14ac:dyDescent="0.2">
      <c r="A292" s="12" t="str">
        <f t="shared" si="4"/>
        <v/>
      </c>
      <c r="B292" s="10"/>
      <c r="C292" s="10"/>
      <c r="D292" s="11"/>
      <c r="E292" s="10"/>
      <c r="F292" s="10"/>
      <c r="G292" s="10"/>
      <c r="H292" s="10"/>
      <c r="I292" s="10"/>
      <c r="J292" s="10"/>
      <c r="K292" s="10"/>
      <c r="L292" s="10"/>
      <c r="M292" s="10"/>
      <c r="N292" s="10"/>
      <c r="O292" s="10"/>
      <c r="P292" s="10"/>
      <c r="Q292" s="10"/>
      <c r="R292" s="10"/>
    </row>
    <row r="293" spans="1:18" x14ac:dyDescent="0.2">
      <c r="A293" s="12" t="str">
        <f t="shared" si="4"/>
        <v/>
      </c>
      <c r="B293" s="10"/>
      <c r="C293" s="10"/>
      <c r="D293" s="11"/>
      <c r="E293" s="10"/>
      <c r="F293" s="10"/>
      <c r="G293" s="10"/>
      <c r="H293" s="10"/>
      <c r="I293" s="10"/>
      <c r="J293" s="10"/>
      <c r="K293" s="10"/>
      <c r="L293" s="10"/>
      <c r="M293" s="10"/>
      <c r="N293" s="10"/>
      <c r="O293" s="10"/>
      <c r="P293" s="10"/>
      <c r="Q293" s="10"/>
      <c r="R293" s="10"/>
    </row>
    <row r="294" spans="1:18" x14ac:dyDescent="0.2">
      <c r="A294" s="12" t="str">
        <f t="shared" si="4"/>
        <v/>
      </c>
      <c r="B294" s="10"/>
      <c r="C294" s="10"/>
      <c r="D294" s="11"/>
      <c r="E294" s="10"/>
      <c r="F294" s="10"/>
      <c r="G294" s="10"/>
      <c r="H294" s="10"/>
      <c r="I294" s="10"/>
      <c r="J294" s="10"/>
      <c r="K294" s="10"/>
      <c r="L294" s="10"/>
      <c r="M294" s="10"/>
      <c r="N294" s="10"/>
      <c r="O294" s="10"/>
      <c r="P294" s="10"/>
      <c r="Q294" s="10"/>
      <c r="R294" s="10"/>
    </row>
    <row r="295" spans="1:18" x14ac:dyDescent="0.2">
      <c r="A295" s="12" t="str">
        <f t="shared" si="4"/>
        <v/>
      </c>
      <c r="B295" s="10"/>
      <c r="C295" s="10"/>
      <c r="D295" s="11"/>
      <c r="E295" s="10"/>
      <c r="F295" s="10"/>
      <c r="G295" s="10"/>
      <c r="H295" s="10"/>
      <c r="I295" s="10"/>
      <c r="J295" s="10"/>
      <c r="K295" s="10"/>
      <c r="L295" s="10"/>
      <c r="M295" s="10"/>
      <c r="N295" s="10"/>
      <c r="O295" s="10"/>
      <c r="P295" s="10"/>
      <c r="Q295" s="10"/>
      <c r="R295" s="10"/>
    </row>
    <row r="296" spans="1:18" x14ac:dyDescent="0.2">
      <c r="A296" s="12" t="str">
        <f t="shared" si="4"/>
        <v/>
      </c>
      <c r="B296" s="10"/>
      <c r="C296" s="10"/>
      <c r="D296" s="11"/>
      <c r="E296" s="10"/>
      <c r="F296" s="10"/>
      <c r="G296" s="10"/>
      <c r="H296" s="10"/>
      <c r="I296" s="10"/>
      <c r="J296" s="10"/>
      <c r="K296" s="10"/>
      <c r="L296" s="10"/>
      <c r="M296" s="10"/>
      <c r="N296" s="10"/>
      <c r="O296" s="10"/>
      <c r="P296" s="10"/>
      <c r="Q296" s="10"/>
      <c r="R296" s="10"/>
    </row>
    <row r="297" spans="1:18" x14ac:dyDescent="0.2">
      <c r="A297" s="12" t="str">
        <f t="shared" si="4"/>
        <v/>
      </c>
      <c r="B297" s="10"/>
      <c r="C297" s="10"/>
      <c r="D297" s="11"/>
      <c r="E297" s="10"/>
      <c r="F297" s="10"/>
      <c r="G297" s="10"/>
      <c r="H297" s="10"/>
      <c r="I297" s="10"/>
      <c r="J297" s="10"/>
      <c r="K297" s="10"/>
      <c r="L297" s="10"/>
      <c r="M297" s="10"/>
      <c r="N297" s="10"/>
      <c r="O297" s="10"/>
      <c r="P297" s="10"/>
      <c r="Q297" s="10"/>
      <c r="R297" s="10"/>
    </row>
    <row r="298" spans="1:18" x14ac:dyDescent="0.2">
      <c r="A298" s="12" t="str">
        <f t="shared" si="4"/>
        <v/>
      </c>
      <c r="B298" s="10"/>
      <c r="C298" s="10"/>
      <c r="D298" s="11"/>
      <c r="E298" s="10"/>
      <c r="F298" s="10"/>
      <c r="G298" s="10"/>
      <c r="H298" s="10"/>
      <c r="I298" s="10"/>
      <c r="J298" s="10"/>
      <c r="K298" s="10"/>
      <c r="L298" s="10"/>
      <c r="M298" s="10"/>
      <c r="N298" s="10"/>
      <c r="O298" s="10"/>
      <c r="P298" s="10"/>
      <c r="Q298" s="10"/>
      <c r="R298" s="10"/>
    </row>
    <row r="299" spans="1:18" x14ac:dyDescent="0.2">
      <c r="A299" s="12" t="str">
        <f t="shared" si="4"/>
        <v/>
      </c>
      <c r="B299" s="10"/>
      <c r="C299" s="10"/>
      <c r="D299" s="11"/>
      <c r="E299" s="10"/>
      <c r="F299" s="10"/>
      <c r="G299" s="10"/>
      <c r="H299" s="10"/>
      <c r="I299" s="10"/>
      <c r="J299" s="10"/>
      <c r="K299" s="10"/>
      <c r="L299" s="10"/>
      <c r="M299" s="10"/>
      <c r="N299" s="10"/>
      <c r="O299" s="10"/>
      <c r="P299" s="10"/>
      <c r="Q299" s="10"/>
      <c r="R299" s="10"/>
    </row>
    <row r="300" spans="1:18" x14ac:dyDescent="0.2">
      <c r="A300" s="12" t="str">
        <f t="shared" si="4"/>
        <v/>
      </c>
      <c r="B300" s="10"/>
      <c r="C300" s="10"/>
      <c r="D300" s="11"/>
      <c r="E300" s="10"/>
      <c r="F300" s="10"/>
      <c r="G300" s="10"/>
      <c r="H300" s="10"/>
      <c r="I300" s="10"/>
      <c r="J300" s="10"/>
      <c r="K300" s="10"/>
      <c r="L300" s="10"/>
      <c r="M300" s="10"/>
      <c r="N300" s="10"/>
      <c r="O300" s="10"/>
      <c r="P300" s="10"/>
      <c r="Q300" s="10"/>
      <c r="R300" s="10"/>
    </row>
    <row r="301" spans="1:18" x14ac:dyDescent="0.2">
      <c r="A301" s="12" t="str">
        <f t="shared" si="4"/>
        <v/>
      </c>
      <c r="B301" s="10"/>
      <c r="C301" s="10"/>
      <c r="D301" s="11"/>
      <c r="E301" s="10"/>
      <c r="F301" s="10"/>
      <c r="G301" s="10"/>
      <c r="H301" s="10"/>
      <c r="I301" s="10"/>
      <c r="J301" s="10"/>
      <c r="K301" s="10"/>
      <c r="L301" s="10"/>
      <c r="M301" s="10"/>
      <c r="N301" s="10"/>
      <c r="O301" s="10"/>
      <c r="P301" s="10"/>
      <c r="Q301" s="10"/>
      <c r="R301" s="10"/>
    </row>
    <row r="302" spans="1:18" x14ac:dyDescent="0.2">
      <c r="A302" s="12" t="str">
        <f t="shared" si="4"/>
        <v/>
      </c>
      <c r="B302" s="10"/>
      <c r="C302" s="10"/>
      <c r="D302" s="11"/>
      <c r="E302" s="10"/>
      <c r="F302" s="10"/>
      <c r="G302" s="10"/>
      <c r="H302" s="10"/>
      <c r="I302" s="10"/>
      <c r="J302" s="10"/>
      <c r="K302" s="10"/>
      <c r="L302" s="10"/>
      <c r="M302" s="10"/>
      <c r="N302" s="10"/>
      <c r="O302" s="10"/>
      <c r="P302" s="10"/>
      <c r="Q302" s="10"/>
      <c r="R302" s="10"/>
    </row>
    <row r="303" spans="1:18" x14ac:dyDescent="0.2">
      <c r="A303" s="12" t="str">
        <f t="shared" si="4"/>
        <v/>
      </c>
      <c r="B303" s="10"/>
      <c r="C303" s="10"/>
      <c r="D303" s="11"/>
      <c r="E303" s="10"/>
      <c r="F303" s="10"/>
      <c r="G303" s="10"/>
      <c r="H303" s="10"/>
      <c r="I303" s="10"/>
      <c r="J303" s="10"/>
      <c r="K303" s="10"/>
      <c r="L303" s="10"/>
      <c r="M303" s="10"/>
      <c r="N303" s="10"/>
      <c r="O303" s="10"/>
      <c r="P303" s="10"/>
      <c r="Q303" s="10"/>
      <c r="R303" s="10"/>
    </row>
    <row r="304" spans="1:18" x14ac:dyDescent="0.2">
      <c r="A304" s="12" t="str">
        <f t="shared" si="4"/>
        <v/>
      </c>
      <c r="B304" s="10"/>
      <c r="C304" s="10"/>
      <c r="D304" s="11"/>
      <c r="E304" s="10"/>
      <c r="F304" s="10"/>
      <c r="G304" s="10"/>
      <c r="H304" s="10"/>
      <c r="I304" s="10"/>
      <c r="J304" s="10"/>
      <c r="K304" s="10"/>
      <c r="L304" s="10"/>
      <c r="M304" s="10"/>
      <c r="N304" s="10"/>
      <c r="O304" s="10"/>
      <c r="P304" s="10"/>
      <c r="Q304" s="10"/>
      <c r="R304" s="10"/>
    </row>
    <row r="305" spans="1:18" x14ac:dyDescent="0.2">
      <c r="A305" s="12" t="str">
        <f t="shared" si="4"/>
        <v/>
      </c>
      <c r="B305" s="10"/>
      <c r="C305" s="10"/>
      <c r="D305" s="11"/>
      <c r="E305" s="10"/>
      <c r="F305" s="10"/>
      <c r="G305" s="10"/>
      <c r="H305" s="10"/>
      <c r="I305" s="10"/>
      <c r="J305" s="10"/>
      <c r="K305" s="10"/>
      <c r="L305" s="10"/>
      <c r="M305" s="10"/>
      <c r="N305" s="10"/>
      <c r="O305" s="10"/>
      <c r="P305" s="10"/>
      <c r="Q305" s="10"/>
      <c r="R305" s="10"/>
    </row>
    <row r="306" spans="1:18" x14ac:dyDescent="0.2">
      <c r="A306" s="12" t="str">
        <f t="shared" si="4"/>
        <v/>
      </c>
      <c r="B306" s="10"/>
      <c r="C306" s="10"/>
      <c r="D306" s="11"/>
      <c r="E306" s="10"/>
      <c r="F306" s="10"/>
      <c r="G306" s="10"/>
      <c r="H306" s="10"/>
      <c r="I306" s="10"/>
      <c r="J306" s="10"/>
      <c r="K306" s="10"/>
      <c r="L306" s="10"/>
      <c r="M306" s="10"/>
      <c r="N306" s="10"/>
      <c r="O306" s="10"/>
      <c r="P306" s="10"/>
      <c r="Q306" s="10"/>
      <c r="R306" s="10"/>
    </row>
    <row r="307" spans="1:18" x14ac:dyDescent="0.2">
      <c r="A307" s="12" t="str">
        <f t="shared" si="4"/>
        <v/>
      </c>
      <c r="B307" s="10"/>
      <c r="C307" s="10"/>
      <c r="D307" s="11"/>
      <c r="E307" s="10"/>
      <c r="F307" s="10"/>
      <c r="G307" s="10"/>
      <c r="H307" s="10"/>
      <c r="I307" s="10"/>
      <c r="J307" s="10"/>
      <c r="K307" s="10"/>
      <c r="L307" s="10"/>
      <c r="M307" s="10"/>
      <c r="N307" s="10"/>
      <c r="O307" s="10"/>
      <c r="P307" s="10"/>
      <c r="Q307" s="10"/>
      <c r="R307" s="10"/>
    </row>
    <row r="308" spans="1:18" x14ac:dyDescent="0.2">
      <c r="A308" s="12" t="str">
        <f t="shared" si="4"/>
        <v/>
      </c>
      <c r="B308" s="10"/>
      <c r="C308" s="10"/>
      <c r="D308" s="11"/>
      <c r="E308" s="10"/>
      <c r="F308" s="10"/>
      <c r="G308" s="10"/>
      <c r="H308" s="10"/>
      <c r="I308" s="10"/>
      <c r="J308" s="10"/>
      <c r="K308" s="10"/>
      <c r="L308" s="10"/>
      <c r="M308" s="10"/>
      <c r="N308" s="10"/>
      <c r="O308" s="10"/>
      <c r="P308" s="10"/>
      <c r="Q308" s="10"/>
      <c r="R308" s="10"/>
    </row>
    <row r="309" spans="1:18" x14ac:dyDescent="0.2">
      <c r="A309" s="12" t="str">
        <f t="shared" si="4"/>
        <v/>
      </c>
      <c r="B309" s="10"/>
      <c r="C309" s="10"/>
      <c r="D309" s="11"/>
      <c r="E309" s="10"/>
      <c r="F309" s="10"/>
      <c r="G309" s="10"/>
      <c r="H309" s="10"/>
      <c r="I309" s="10"/>
      <c r="J309" s="10"/>
      <c r="K309" s="10"/>
      <c r="L309" s="10"/>
      <c r="M309" s="10"/>
      <c r="N309" s="10"/>
      <c r="O309" s="10"/>
      <c r="P309" s="10"/>
      <c r="Q309" s="10"/>
      <c r="R309" s="10"/>
    </row>
    <row r="310" spans="1:18" x14ac:dyDescent="0.2">
      <c r="A310" s="12" t="str">
        <f t="shared" si="4"/>
        <v/>
      </c>
      <c r="B310" s="10"/>
      <c r="C310" s="10"/>
      <c r="D310" s="11"/>
      <c r="E310" s="10"/>
      <c r="F310" s="10"/>
      <c r="G310" s="10"/>
      <c r="H310" s="10"/>
      <c r="I310" s="10"/>
      <c r="J310" s="10"/>
      <c r="K310" s="10"/>
      <c r="L310" s="10"/>
      <c r="M310" s="10"/>
      <c r="N310" s="10"/>
      <c r="O310" s="10"/>
      <c r="P310" s="10"/>
      <c r="Q310" s="10"/>
      <c r="R310" s="10"/>
    </row>
    <row r="311" spans="1:18" x14ac:dyDescent="0.2">
      <c r="A311" s="12" t="str">
        <f t="shared" si="4"/>
        <v/>
      </c>
      <c r="B311" s="10"/>
      <c r="C311" s="10"/>
      <c r="D311" s="11"/>
      <c r="E311" s="10"/>
      <c r="F311" s="10"/>
      <c r="G311" s="10"/>
      <c r="H311" s="10"/>
      <c r="I311" s="10"/>
      <c r="J311" s="10"/>
      <c r="K311" s="10"/>
      <c r="L311" s="10"/>
      <c r="M311" s="10"/>
      <c r="N311" s="10"/>
      <c r="O311" s="10"/>
      <c r="P311" s="10"/>
      <c r="Q311" s="10"/>
      <c r="R311" s="10"/>
    </row>
    <row r="312" spans="1:18" x14ac:dyDescent="0.2">
      <c r="A312" s="12" t="str">
        <f t="shared" si="4"/>
        <v/>
      </c>
      <c r="B312" s="10"/>
      <c r="C312" s="10"/>
      <c r="D312" s="11"/>
      <c r="E312" s="10"/>
      <c r="F312" s="10"/>
      <c r="G312" s="10"/>
      <c r="H312" s="10"/>
      <c r="I312" s="10"/>
      <c r="J312" s="10"/>
      <c r="K312" s="10"/>
      <c r="L312" s="10"/>
      <c r="M312" s="10"/>
      <c r="N312" s="10"/>
      <c r="O312" s="10"/>
      <c r="P312" s="10"/>
      <c r="Q312" s="10"/>
      <c r="R312" s="10"/>
    </row>
    <row r="313" spans="1:18" x14ac:dyDescent="0.2">
      <c r="A313" s="12" t="str">
        <f t="shared" si="4"/>
        <v/>
      </c>
      <c r="B313" s="10"/>
      <c r="C313" s="10"/>
      <c r="D313" s="11"/>
      <c r="E313" s="10"/>
      <c r="F313" s="10"/>
      <c r="G313" s="10"/>
      <c r="H313" s="10"/>
      <c r="I313" s="10"/>
      <c r="J313" s="10"/>
      <c r="K313" s="10"/>
      <c r="L313" s="10"/>
      <c r="M313" s="10"/>
      <c r="N313" s="10"/>
      <c r="O313" s="10"/>
      <c r="P313" s="10"/>
      <c r="Q313" s="10"/>
      <c r="R313" s="10"/>
    </row>
    <row r="314" spans="1:18" x14ac:dyDescent="0.2">
      <c r="A314" s="12" t="str">
        <f t="shared" si="4"/>
        <v/>
      </c>
      <c r="B314" s="10"/>
      <c r="C314" s="10"/>
      <c r="D314" s="11"/>
      <c r="E314" s="10"/>
      <c r="F314" s="10"/>
      <c r="G314" s="10"/>
      <c r="H314" s="10"/>
      <c r="I314" s="10"/>
      <c r="J314" s="10"/>
      <c r="K314" s="10"/>
      <c r="L314" s="10"/>
      <c r="M314" s="10"/>
      <c r="N314" s="10"/>
      <c r="O314" s="10"/>
      <c r="P314" s="10"/>
      <c r="Q314" s="10"/>
      <c r="R314" s="10"/>
    </row>
    <row r="315" spans="1:18" x14ac:dyDescent="0.2">
      <c r="A315" s="12" t="str">
        <f t="shared" si="4"/>
        <v/>
      </c>
      <c r="B315" s="10"/>
      <c r="C315" s="10"/>
      <c r="D315" s="11"/>
      <c r="E315" s="10"/>
      <c r="F315" s="10"/>
      <c r="G315" s="10"/>
      <c r="H315" s="10"/>
      <c r="I315" s="10"/>
      <c r="J315" s="10"/>
      <c r="K315" s="10"/>
      <c r="L315" s="10"/>
      <c r="M315" s="10"/>
      <c r="N315" s="10"/>
      <c r="O315" s="10"/>
      <c r="P315" s="10"/>
      <c r="Q315" s="10"/>
      <c r="R315" s="10"/>
    </row>
    <row r="316" spans="1:18" x14ac:dyDescent="0.2">
      <c r="A316" s="12" t="str">
        <f t="shared" si="4"/>
        <v/>
      </c>
      <c r="B316" s="10"/>
      <c r="C316" s="10"/>
      <c r="D316" s="11"/>
      <c r="E316" s="10"/>
      <c r="F316" s="10"/>
      <c r="G316" s="10"/>
      <c r="H316" s="10"/>
      <c r="I316" s="10"/>
      <c r="J316" s="10"/>
      <c r="K316" s="10"/>
      <c r="L316" s="10"/>
      <c r="M316" s="10"/>
      <c r="N316" s="10"/>
      <c r="O316" s="10"/>
      <c r="P316" s="10"/>
      <c r="Q316" s="10"/>
      <c r="R316" s="10"/>
    </row>
    <row r="317" spans="1:18" x14ac:dyDescent="0.2">
      <c r="A317" s="12" t="str">
        <f t="shared" si="4"/>
        <v/>
      </c>
      <c r="B317" s="10"/>
      <c r="C317" s="10"/>
      <c r="D317" s="11"/>
      <c r="E317" s="10"/>
      <c r="F317" s="10"/>
      <c r="G317" s="10"/>
      <c r="H317" s="10"/>
      <c r="I317" s="10"/>
      <c r="J317" s="10"/>
      <c r="K317" s="10"/>
      <c r="L317" s="10"/>
      <c r="M317" s="10"/>
      <c r="N317" s="10"/>
      <c r="O317" s="10"/>
      <c r="P317" s="10"/>
      <c r="Q317" s="10"/>
      <c r="R317" s="10"/>
    </row>
    <row r="318" spans="1:18" x14ac:dyDescent="0.2">
      <c r="A318" s="12" t="str">
        <f t="shared" si="4"/>
        <v/>
      </c>
      <c r="B318" s="10"/>
      <c r="C318" s="10"/>
      <c r="D318" s="11"/>
      <c r="E318" s="10"/>
      <c r="F318" s="10"/>
      <c r="G318" s="10"/>
      <c r="H318" s="10"/>
      <c r="I318" s="10"/>
      <c r="J318" s="10"/>
      <c r="K318" s="10"/>
      <c r="L318" s="10"/>
      <c r="M318" s="10"/>
      <c r="N318" s="10"/>
      <c r="O318" s="10"/>
      <c r="P318" s="10"/>
      <c r="Q318" s="10"/>
      <c r="R318" s="10"/>
    </row>
    <row r="319" spans="1:18" x14ac:dyDescent="0.2">
      <c r="A319" s="12" t="str">
        <f t="shared" si="4"/>
        <v/>
      </c>
      <c r="B319" s="10"/>
      <c r="C319" s="10"/>
      <c r="D319" s="11"/>
      <c r="E319" s="10"/>
      <c r="F319" s="10"/>
      <c r="G319" s="10"/>
      <c r="H319" s="10"/>
      <c r="I319" s="10"/>
      <c r="J319" s="10"/>
      <c r="K319" s="10"/>
      <c r="L319" s="10"/>
      <c r="M319" s="10"/>
      <c r="N319" s="10"/>
      <c r="O319" s="10"/>
      <c r="P319" s="10"/>
      <c r="Q319" s="10"/>
      <c r="R319" s="10"/>
    </row>
    <row r="320" spans="1:18" x14ac:dyDescent="0.2">
      <c r="A320" s="12" t="str">
        <f t="shared" si="4"/>
        <v/>
      </c>
      <c r="B320" s="10"/>
      <c r="C320" s="10"/>
      <c r="D320" s="11"/>
      <c r="E320" s="10"/>
      <c r="F320" s="10"/>
      <c r="G320" s="10"/>
      <c r="H320" s="10"/>
      <c r="I320" s="10"/>
      <c r="J320" s="10"/>
      <c r="K320" s="10"/>
      <c r="L320" s="10"/>
      <c r="M320" s="10"/>
      <c r="N320" s="10"/>
      <c r="O320" s="10"/>
      <c r="P320" s="10"/>
      <c r="Q320" s="10"/>
      <c r="R320" s="10"/>
    </row>
    <row r="321" spans="1:18" x14ac:dyDescent="0.2">
      <c r="A321" s="12" t="str">
        <f t="shared" si="4"/>
        <v/>
      </c>
      <c r="B321" s="10"/>
      <c r="C321" s="10"/>
      <c r="D321" s="11"/>
      <c r="E321" s="10"/>
      <c r="F321" s="10"/>
      <c r="G321" s="10"/>
      <c r="H321" s="10"/>
      <c r="I321" s="10"/>
      <c r="J321" s="10"/>
      <c r="K321" s="10"/>
      <c r="L321" s="10"/>
      <c r="M321" s="10"/>
      <c r="N321" s="10"/>
      <c r="O321" s="10"/>
      <c r="P321" s="10"/>
      <c r="Q321" s="10"/>
      <c r="R321" s="10"/>
    </row>
    <row r="322" spans="1:18" x14ac:dyDescent="0.2">
      <c r="A322" s="12" t="str">
        <f t="shared" ref="A322:A385" si="5">IF(LEN(B322)&gt;1,TEXT(ROW(B322)-4,"0000"),(IF(LEN(B323)&gt;1,"unesite naziv","")))</f>
        <v/>
      </c>
      <c r="B322" s="10"/>
      <c r="C322" s="10"/>
      <c r="D322" s="11"/>
      <c r="E322" s="10"/>
      <c r="F322" s="10"/>
      <c r="G322" s="10"/>
      <c r="H322" s="10"/>
      <c r="I322" s="10"/>
      <c r="J322" s="10"/>
      <c r="K322" s="10"/>
      <c r="L322" s="10"/>
      <c r="M322" s="10"/>
      <c r="N322" s="10"/>
      <c r="O322" s="10"/>
      <c r="P322" s="10"/>
      <c r="Q322" s="10"/>
      <c r="R322" s="10"/>
    </row>
    <row r="323" spans="1:18" x14ac:dyDescent="0.2">
      <c r="A323" s="12" t="str">
        <f t="shared" si="5"/>
        <v/>
      </c>
      <c r="B323" s="10"/>
      <c r="C323" s="10"/>
      <c r="D323" s="11"/>
      <c r="E323" s="10"/>
      <c r="F323" s="10"/>
      <c r="G323" s="10"/>
      <c r="H323" s="10"/>
      <c r="I323" s="10"/>
      <c r="J323" s="10"/>
      <c r="K323" s="10"/>
      <c r="L323" s="10"/>
      <c r="M323" s="10"/>
      <c r="N323" s="10"/>
      <c r="O323" s="10"/>
      <c r="P323" s="10"/>
      <c r="Q323" s="10"/>
      <c r="R323" s="10"/>
    </row>
    <row r="324" spans="1:18" x14ac:dyDescent="0.2">
      <c r="A324" s="12" t="str">
        <f t="shared" si="5"/>
        <v/>
      </c>
      <c r="B324" s="10"/>
      <c r="C324" s="10"/>
      <c r="D324" s="11"/>
      <c r="E324" s="10"/>
      <c r="F324" s="10"/>
      <c r="G324" s="10"/>
      <c r="H324" s="10"/>
      <c r="I324" s="10"/>
      <c r="J324" s="10"/>
      <c r="K324" s="10"/>
      <c r="L324" s="10"/>
      <c r="M324" s="10"/>
      <c r="N324" s="10"/>
      <c r="O324" s="10"/>
      <c r="P324" s="10"/>
      <c r="Q324" s="10"/>
      <c r="R324" s="10"/>
    </row>
    <row r="325" spans="1:18" x14ac:dyDescent="0.2">
      <c r="A325" s="12" t="str">
        <f t="shared" si="5"/>
        <v/>
      </c>
      <c r="B325" s="10"/>
      <c r="C325" s="10"/>
      <c r="D325" s="11"/>
      <c r="E325" s="10"/>
      <c r="F325" s="10"/>
      <c r="G325" s="10"/>
      <c r="H325" s="10"/>
      <c r="I325" s="10"/>
      <c r="J325" s="10"/>
      <c r="K325" s="10"/>
      <c r="L325" s="10"/>
      <c r="M325" s="10"/>
      <c r="N325" s="10"/>
      <c r="O325" s="10"/>
      <c r="P325" s="10"/>
      <c r="Q325" s="10"/>
      <c r="R325" s="10"/>
    </row>
    <row r="326" spans="1:18" x14ac:dyDescent="0.2">
      <c r="A326" s="12" t="str">
        <f t="shared" si="5"/>
        <v/>
      </c>
      <c r="B326" s="10"/>
      <c r="C326" s="10"/>
      <c r="D326" s="11"/>
      <c r="E326" s="10"/>
      <c r="F326" s="10"/>
      <c r="G326" s="10"/>
      <c r="H326" s="10"/>
      <c r="I326" s="10"/>
      <c r="J326" s="10"/>
      <c r="K326" s="10"/>
      <c r="L326" s="10"/>
      <c r="M326" s="10"/>
      <c r="N326" s="10"/>
      <c r="O326" s="10"/>
      <c r="P326" s="10"/>
      <c r="Q326" s="10"/>
      <c r="R326" s="10"/>
    </row>
    <row r="327" spans="1:18" x14ac:dyDescent="0.2">
      <c r="A327" s="12" t="str">
        <f t="shared" si="5"/>
        <v/>
      </c>
      <c r="B327" s="10"/>
      <c r="C327" s="10"/>
      <c r="D327" s="11"/>
      <c r="E327" s="10"/>
      <c r="F327" s="10"/>
      <c r="G327" s="10"/>
      <c r="H327" s="10"/>
      <c r="I327" s="10"/>
      <c r="J327" s="10"/>
      <c r="K327" s="10"/>
      <c r="L327" s="10"/>
      <c r="M327" s="10"/>
      <c r="N327" s="10"/>
      <c r="O327" s="10"/>
      <c r="P327" s="10"/>
      <c r="Q327" s="10"/>
      <c r="R327" s="10"/>
    </row>
    <row r="328" spans="1:18" x14ac:dyDescent="0.2">
      <c r="A328" s="12" t="str">
        <f t="shared" si="5"/>
        <v/>
      </c>
      <c r="B328" s="10"/>
      <c r="C328" s="10"/>
      <c r="D328" s="11"/>
      <c r="E328" s="10"/>
      <c r="F328" s="10"/>
      <c r="G328" s="10"/>
      <c r="H328" s="10"/>
      <c r="I328" s="10"/>
      <c r="J328" s="10"/>
      <c r="K328" s="10"/>
      <c r="L328" s="10"/>
      <c r="M328" s="10"/>
      <c r="N328" s="10"/>
      <c r="O328" s="10"/>
      <c r="P328" s="10"/>
      <c r="Q328" s="10"/>
      <c r="R328" s="10"/>
    </row>
    <row r="329" spans="1:18" x14ac:dyDescent="0.2">
      <c r="A329" s="12" t="str">
        <f t="shared" si="5"/>
        <v/>
      </c>
      <c r="B329" s="10"/>
      <c r="C329" s="10"/>
      <c r="D329" s="11"/>
      <c r="E329" s="10"/>
      <c r="F329" s="10"/>
      <c r="G329" s="10"/>
      <c r="H329" s="10"/>
      <c r="I329" s="10"/>
      <c r="J329" s="10"/>
      <c r="K329" s="10"/>
      <c r="L329" s="10"/>
      <c r="M329" s="10"/>
      <c r="N329" s="10"/>
      <c r="O329" s="10"/>
      <c r="P329" s="10"/>
      <c r="Q329" s="10"/>
      <c r="R329" s="10"/>
    </row>
    <row r="330" spans="1:18" x14ac:dyDescent="0.2">
      <c r="A330" s="12" t="str">
        <f t="shared" si="5"/>
        <v/>
      </c>
      <c r="B330" s="10"/>
      <c r="C330" s="10"/>
      <c r="D330" s="11"/>
      <c r="E330" s="10"/>
      <c r="F330" s="10"/>
      <c r="G330" s="10"/>
      <c r="H330" s="10"/>
      <c r="I330" s="10"/>
      <c r="J330" s="10"/>
      <c r="K330" s="10"/>
      <c r="L330" s="10"/>
      <c r="M330" s="10"/>
      <c r="N330" s="10"/>
      <c r="O330" s="10"/>
      <c r="P330" s="10"/>
      <c r="Q330" s="10"/>
      <c r="R330" s="10"/>
    </row>
    <row r="331" spans="1:18" x14ac:dyDescent="0.2">
      <c r="A331" s="12" t="str">
        <f t="shared" si="5"/>
        <v/>
      </c>
      <c r="B331" s="10"/>
      <c r="C331" s="10"/>
      <c r="D331" s="11"/>
      <c r="E331" s="10"/>
      <c r="F331" s="10"/>
      <c r="G331" s="10"/>
      <c r="H331" s="10"/>
      <c r="I331" s="10"/>
      <c r="J331" s="10"/>
      <c r="K331" s="10"/>
      <c r="L331" s="10"/>
      <c r="M331" s="10"/>
      <c r="N331" s="10"/>
      <c r="O331" s="10"/>
      <c r="P331" s="10"/>
      <c r="Q331" s="10"/>
      <c r="R331" s="10"/>
    </row>
    <row r="332" spans="1:18" x14ac:dyDescent="0.2">
      <c r="A332" s="12" t="str">
        <f t="shared" si="5"/>
        <v/>
      </c>
      <c r="B332" s="10"/>
      <c r="C332" s="10"/>
      <c r="D332" s="11"/>
      <c r="E332" s="10"/>
      <c r="F332" s="10"/>
      <c r="G332" s="10"/>
      <c r="H332" s="10"/>
      <c r="I332" s="10"/>
      <c r="J332" s="10"/>
      <c r="K332" s="10"/>
      <c r="L332" s="10"/>
      <c r="M332" s="10"/>
      <c r="N332" s="10"/>
      <c r="O332" s="10"/>
      <c r="P332" s="10"/>
      <c r="Q332" s="10"/>
      <c r="R332" s="10"/>
    </row>
    <row r="333" spans="1:18" x14ac:dyDescent="0.2">
      <c r="A333" s="12" t="str">
        <f t="shared" si="5"/>
        <v/>
      </c>
      <c r="B333" s="10"/>
      <c r="C333" s="10"/>
      <c r="D333" s="11"/>
      <c r="E333" s="10"/>
      <c r="F333" s="10"/>
      <c r="G333" s="10"/>
      <c r="H333" s="10"/>
      <c r="I333" s="10"/>
      <c r="J333" s="10"/>
      <c r="K333" s="10"/>
      <c r="L333" s="10"/>
      <c r="M333" s="10"/>
      <c r="N333" s="10"/>
      <c r="O333" s="10"/>
      <c r="P333" s="10"/>
      <c r="Q333" s="10"/>
      <c r="R333" s="10"/>
    </row>
    <row r="334" spans="1:18" x14ac:dyDescent="0.2">
      <c r="A334" s="12" t="str">
        <f t="shared" si="5"/>
        <v/>
      </c>
      <c r="B334" s="10"/>
      <c r="C334" s="10"/>
      <c r="D334" s="11"/>
      <c r="E334" s="10"/>
      <c r="F334" s="10"/>
      <c r="G334" s="10"/>
      <c r="H334" s="10"/>
      <c r="I334" s="10"/>
      <c r="J334" s="10"/>
      <c r="K334" s="10"/>
      <c r="L334" s="10"/>
      <c r="M334" s="10"/>
      <c r="N334" s="10"/>
      <c r="O334" s="10"/>
      <c r="P334" s="10"/>
      <c r="Q334" s="10"/>
      <c r="R334" s="10"/>
    </row>
    <row r="335" spans="1:18" x14ac:dyDescent="0.2">
      <c r="A335" s="12" t="str">
        <f t="shared" si="5"/>
        <v/>
      </c>
      <c r="B335" s="10"/>
      <c r="C335" s="10"/>
      <c r="D335" s="11"/>
      <c r="E335" s="10"/>
      <c r="F335" s="10"/>
      <c r="G335" s="10"/>
      <c r="H335" s="10"/>
      <c r="I335" s="10"/>
      <c r="J335" s="10"/>
      <c r="K335" s="10"/>
      <c r="L335" s="10"/>
      <c r="M335" s="10"/>
      <c r="N335" s="10"/>
      <c r="O335" s="10"/>
      <c r="P335" s="10"/>
      <c r="Q335" s="10"/>
      <c r="R335" s="10"/>
    </row>
    <row r="336" spans="1:18" x14ac:dyDescent="0.2">
      <c r="A336" s="12" t="str">
        <f t="shared" si="5"/>
        <v/>
      </c>
      <c r="B336" s="10"/>
      <c r="C336" s="10"/>
      <c r="D336" s="11"/>
      <c r="E336" s="10"/>
      <c r="F336" s="10"/>
      <c r="G336" s="10"/>
      <c r="H336" s="10"/>
      <c r="I336" s="10"/>
      <c r="J336" s="10"/>
      <c r="K336" s="10"/>
      <c r="L336" s="10"/>
      <c r="M336" s="10"/>
      <c r="N336" s="10"/>
      <c r="O336" s="10"/>
      <c r="P336" s="10"/>
      <c r="Q336" s="10"/>
      <c r="R336" s="10"/>
    </row>
    <row r="337" spans="1:18" x14ac:dyDescent="0.2">
      <c r="A337" s="12" t="str">
        <f t="shared" si="5"/>
        <v/>
      </c>
      <c r="B337" s="10"/>
      <c r="C337" s="10"/>
      <c r="D337" s="11"/>
      <c r="E337" s="10"/>
      <c r="F337" s="10"/>
      <c r="G337" s="10"/>
      <c r="H337" s="10"/>
      <c r="I337" s="10"/>
      <c r="J337" s="10"/>
      <c r="K337" s="10"/>
      <c r="L337" s="10"/>
      <c r="M337" s="10"/>
      <c r="N337" s="10"/>
      <c r="O337" s="10"/>
      <c r="P337" s="10"/>
      <c r="Q337" s="10"/>
      <c r="R337" s="10"/>
    </row>
    <row r="338" spans="1:18" x14ac:dyDescent="0.2">
      <c r="A338" s="12" t="str">
        <f t="shared" si="5"/>
        <v/>
      </c>
      <c r="B338" s="10"/>
      <c r="C338" s="10"/>
      <c r="D338" s="11"/>
      <c r="E338" s="10"/>
      <c r="F338" s="10"/>
      <c r="G338" s="10"/>
      <c r="H338" s="10"/>
      <c r="I338" s="10"/>
      <c r="J338" s="10"/>
      <c r="K338" s="10"/>
      <c r="L338" s="10"/>
      <c r="M338" s="10"/>
      <c r="N338" s="10"/>
      <c r="O338" s="10"/>
      <c r="P338" s="10"/>
      <c r="Q338" s="10"/>
      <c r="R338" s="10"/>
    </row>
    <row r="339" spans="1:18" x14ac:dyDescent="0.2">
      <c r="A339" s="12" t="str">
        <f t="shared" si="5"/>
        <v/>
      </c>
      <c r="B339" s="10"/>
      <c r="C339" s="10"/>
      <c r="D339" s="11"/>
      <c r="E339" s="10"/>
      <c r="F339" s="10"/>
      <c r="G339" s="10"/>
      <c r="H339" s="10"/>
      <c r="I339" s="10"/>
      <c r="J339" s="10"/>
      <c r="K339" s="10"/>
      <c r="L339" s="10"/>
      <c r="M339" s="10"/>
      <c r="N339" s="10"/>
      <c r="O339" s="10"/>
      <c r="P339" s="10"/>
      <c r="Q339" s="10"/>
      <c r="R339" s="10"/>
    </row>
    <row r="340" spans="1:18" x14ac:dyDescent="0.2">
      <c r="A340" s="12" t="str">
        <f t="shared" si="5"/>
        <v/>
      </c>
      <c r="B340" s="10"/>
      <c r="C340" s="10"/>
      <c r="D340" s="11"/>
      <c r="E340" s="10"/>
      <c r="F340" s="10"/>
      <c r="G340" s="10"/>
      <c r="H340" s="10"/>
      <c r="I340" s="10"/>
      <c r="J340" s="10"/>
      <c r="K340" s="10"/>
      <c r="L340" s="10"/>
      <c r="M340" s="10"/>
      <c r="N340" s="10"/>
      <c r="O340" s="10"/>
      <c r="P340" s="10"/>
      <c r="Q340" s="10"/>
      <c r="R340" s="10"/>
    </row>
    <row r="341" spans="1:18" x14ac:dyDescent="0.2">
      <c r="A341" s="12" t="str">
        <f t="shared" si="5"/>
        <v/>
      </c>
      <c r="B341" s="10"/>
      <c r="C341" s="10"/>
      <c r="D341" s="11"/>
      <c r="E341" s="10"/>
      <c r="F341" s="10"/>
      <c r="G341" s="10"/>
      <c r="H341" s="10"/>
      <c r="I341" s="10"/>
      <c r="J341" s="10"/>
      <c r="K341" s="10"/>
      <c r="L341" s="10"/>
      <c r="M341" s="10"/>
      <c r="N341" s="10"/>
      <c r="O341" s="10"/>
      <c r="P341" s="10"/>
      <c r="Q341" s="10"/>
      <c r="R341" s="10"/>
    </row>
    <row r="342" spans="1:18" x14ac:dyDescent="0.2">
      <c r="A342" s="12" t="str">
        <f t="shared" si="5"/>
        <v/>
      </c>
      <c r="B342" s="10"/>
      <c r="C342" s="10"/>
      <c r="D342" s="11"/>
      <c r="E342" s="10"/>
      <c r="F342" s="10"/>
      <c r="G342" s="10"/>
      <c r="H342" s="10"/>
      <c r="I342" s="10"/>
      <c r="J342" s="10"/>
      <c r="K342" s="10"/>
      <c r="L342" s="10"/>
      <c r="M342" s="10"/>
      <c r="N342" s="10"/>
      <c r="O342" s="10"/>
      <c r="P342" s="10"/>
      <c r="Q342" s="10"/>
      <c r="R342" s="10"/>
    </row>
    <row r="343" spans="1:18" x14ac:dyDescent="0.2">
      <c r="A343" s="12" t="str">
        <f t="shared" si="5"/>
        <v/>
      </c>
      <c r="B343" s="10"/>
      <c r="C343" s="10"/>
      <c r="D343" s="11"/>
      <c r="E343" s="10"/>
      <c r="F343" s="10"/>
      <c r="G343" s="10"/>
      <c r="H343" s="10"/>
      <c r="I343" s="10"/>
      <c r="J343" s="10"/>
      <c r="K343" s="10"/>
      <c r="L343" s="10"/>
      <c r="M343" s="10"/>
      <c r="N343" s="10"/>
      <c r="O343" s="10"/>
      <c r="P343" s="10"/>
      <c r="Q343" s="10"/>
      <c r="R343" s="10"/>
    </row>
    <row r="344" spans="1:18" x14ac:dyDescent="0.2">
      <c r="A344" s="12" t="str">
        <f t="shared" si="5"/>
        <v/>
      </c>
      <c r="B344" s="10"/>
      <c r="C344" s="10"/>
      <c r="D344" s="11"/>
      <c r="E344" s="10"/>
      <c r="F344" s="10"/>
      <c r="G344" s="10"/>
      <c r="H344" s="10"/>
      <c r="I344" s="10"/>
      <c r="J344" s="10"/>
      <c r="K344" s="10"/>
      <c r="L344" s="10"/>
      <c r="M344" s="10"/>
      <c r="N344" s="10"/>
      <c r="O344" s="10"/>
      <c r="P344" s="10"/>
      <c r="Q344" s="10"/>
      <c r="R344" s="10"/>
    </row>
    <row r="345" spans="1:18" x14ac:dyDescent="0.2">
      <c r="A345" s="12" t="str">
        <f t="shared" si="5"/>
        <v/>
      </c>
      <c r="B345" s="10"/>
      <c r="C345" s="10"/>
      <c r="D345" s="11"/>
      <c r="E345" s="10"/>
      <c r="F345" s="10"/>
      <c r="G345" s="10"/>
      <c r="H345" s="10"/>
      <c r="I345" s="10"/>
      <c r="J345" s="10"/>
      <c r="K345" s="10"/>
      <c r="L345" s="10"/>
      <c r="M345" s="10"/>
      <c r="N345" s="10"/>
      <c r="O345" s="10"/>
      <c r="P345" s="10"/>
      <c r="Q345" s="10"/>
      <c r="R345" s="10"/>
    </row>
    <row r="346" spans="1:18" x14ac:dyDescent="0.2">
      <c r="A346" s="12" t="str">
        <f t="shared" si="5"/>
        <v/>
      </c>
      <c r="B346" s="10"/>
      <c r="C346" s="10"/>
      <c r="D346" s="11"/>
      <c r="E346" s="10"/>
      <c r="F346" s="10"/>
      <c r="G346" s="10"/>
      <c r="H346" s="10"/>
      <c r="I346" s="10"/>
      <c r="J346" s="10"/>
      <c r="K346" s="10"/>
      <c r="L346" s="10"/>
      <c r="M346" s="10"/>
      <c r="N346" s="10"/>
      <c r="O346" s="10"/>
      <c r="P346" s="10"/>
      <c r="Q346" s="10"/>
      <c r="R346" s="10"/>
    </row>
    <row r="347" spans="1:18" x14ac:dyDescent="0.2">
      <c r="A347" s="12" t="str">
        <f t="shared" si="5"/>
        <v/>
      </c>
      <c r="B347" s="10"/>
      <c r="C347" s="10"/>
      <c r="D347" s="11"/>
      <c r="E347" s="10"/>
      <c r="F347" s="10"/>
      <c r="G347" s="10"/>
      <c r="H347" s="10"/>
      <c r="I347" s="10"/>
      <c r="J347" s="10"/>
      <c r="K347" s="10"/>
      <c r="L347" s="10"/>
      <c r="M347" s="10"/>
      <c r="N347" s="10"/>
      <c r="O347" s="10"/>
      <c r="P347" s="10"/>
      <c r="Q347" s="10"/>
      <c r="R347" s="10"/>
    </row>
    <row r="348" spans="1:18" x14ac:dyDescent="0.2">
      <c r="A348" s="12" t="str">
        <f t="shared" si="5"/>
        <v/>
      </c>
      <c r="B348" s="10"/>
      <c r="C348" s="10"/>
      <c r="D348" s="11"/>
      <c r="E348" s="10"/>
      <c r="F348" s="10"/>
      <c r="G348" s="10"/>
      <c r="H348" s="10"/>
      <c r="I348" s="10"/>
      <c r="J348" s="10"/>
      <c r="K348" s="10"/>
      <c r="L348" s="10"/>
      <c r="M348" s="10"/>
      <c r="N348" s="10"/>
      <c r="O348" s="10"/>
      <c r="P348" s="10"/>
      <c r="Q348" s="10"/>
      <c r="R348" s="10"/>
    </row>
    <row r="349" spans="1:18" x14ac:dyDescent="0.2">
      <c r="A349" s="12" t="str">
        <f t="shared" si="5"/>
        <v/>
      </c>
      <c r="B349" s="10"/>
      <c r="C349" s="10"/>
      <c r="D349" s="11"/>
      <c r="E349" s="10"/>
      <c r="F349" s="10"/>
      <c r="G349" s="10"/>
      <c r="H349" s="10"/>
      <c r="I349" s="10"/>
      <c r="J349" s="10"/>
      <c r="K349" s="10"/>
      <c r="L349" s="10"/>
      <c r="M349" s="10"/>
      <c r="N349" s="10"/>
      <c r="O349" s="10"/>
      <c r="P349" s="10"/>
      <c r="Q349" s="10"/>
      <c r="R349" s="10"/>
    </row>
    <row r="350" spans="1:18" x14ac:dyDescent="0.2">
      <c r="A350" s="12" t="str">
        <f t="shared" si="5"/>
        <v/>
      </c>
      <c r="B350" s="10"/>
      <c r="C350" s="10"/>
      <c r="D350" s="11"/>
      <c r="E350" s="10"/>
      <c r="F350" s="10"/>
      <c r="G350" s="10"/>
      <c r="H350" s="10"/>
      <c r="I350" s="10"/>
      <c r="J350" s="10"/>
      <c r="K350" s="10"/>
      <c r="L350" s="10"/>
      <c r="M350" s="10"/>
      <c r="N350" s="10"/>
      <c r="O350" s="10"/>
      <c r="P350" s="10"/>
      <c r="Q350" s="10"/>
      <c r="R350" s="10"/>
    </row>
    <row r="351" spans="1:18" x14ac:dyDescent="0.2">
      <c r="A351" s="12" t="str">
        <f t="shared" si="5"/>
        <v/>
      </c>
      <c r="B351" s="10"/>
      <c r="C351" s="10"/>
      <c r="D351" s="11"/>
      <c r="E351" s="10"/>
      <c r="F351" s="10"/>
      <c r="G351" s="10"/>
      <c r="H351" s="10"/>
      <c r="I351" s="10"/>
      <c r="J351" s="10"/>
      <c r="K351" s="10"/>
      <c r="L351" s="10"/>
      <c r="M351" s="10"/>
      <c r="N351" s="10"/>
      <c r="O351" s="10"/>
      <c r="P351" s="10"/>
      <c r="Q351" s="10"/>
      <c r="R351" s="10"/>
    </row>
    <row r="352" spans="1:18" x14ac:dyDescent="0.2">
      <c r="A352" s="12" t="str">
        <f t="shared" si="5"/>
        <v/>
      </c>
      <c r="B352" s="10"/>
      <c r="C352" s="10"/>
      <c r="D352" s="11"/>
      <c r="E352" s="10"/>
      <c r="F352" s="10"/>
      <c r="G352" s="10"/>
      <c r="H352" s="10"/>
      <c r="I352" s="10"/>
      <c r="J352" s="10"/>
      <c r="K352" s="10"/>
      <c r="L352" s="10"/>
      <c r="M352" s="10"/>
      <c r="N352" s="10"/>
      <c r="O352" s="10"/>
      <c r="P352" s="10"/>
      <c r="Q352" s="10"/>
      <c r="R352" s="10"/>
    </row>
    <row r="353" spans="1:18" x14ac:dyDescent="0.2">
      <c r="A353" s="12" t="str">
        <f t="shared" si="5"/>
        <v/>
      </c>
      <c r="B353" s="10"/>
      <c r="C353" s="10"/>
      <c r="D353" s="11"/>
      <c r="E353" s="10"/>
      <c r="F353" s="10"/>
      <c r="G353" s="10"/>
      <c r="H353" s="10"/>
      <c r="I353" s="10"/>
      <c r="J353" s="10"/>
      <c r="K353" s="10"/>
      <c r="L353" s="10"/>
      <c r="M353" s="10"/>
      <c r="N353" s="10"/>
      <c r="O353" s="10"/>
      <c r="P353" s="10"/>
      <c r="Q353" s="10"/>
      <c r="R353" s="10"/>
    </row>
    <row r="354" spans="1:18" x14ac:dyDescent="0.2">
      <c r="A354" s="12" t="str">
        <f t="shared" si="5"/>
        <v/>
      </c>
      <c r="B354" s="10"/>
      <c r="C354" s="10"/>
      <c r="D354" s="11"/>
      <c r="E354" s="10"/>
      <c r="F354" s="10"/>
      <c r="G354" s="10"/>
      <c r="H354" s="10"/>
      <c r="I354" s="10"/>
      <c r="J354" s="10"/>
      <c r="K354" s="10"/>
      <c r="L354" s="10"/>
      <c r="M354" s="10"/>
      <c r="N354" s="10"/>
      <c r="O354" s="10"/>
      <c r="P354" s="10"/>
      <c r="Q354" s="10"/>
      <c r="R354" s="10"/>
    </row>
    <row r="355" spans="1:18" x14ac:dyDescent="0.2">
      <c r="A355" s="12" t="str">
        <f t="shared" si="5"/>
        <v/>
      </c>
      <c r="B355" s="10"/>
      <c r="C355" s="10"/>
      <c r="D355" s="11"/>
      <c r="E355" s="10"/>
      <c r="F355" s="10"/>
      <c r="G355" s="10"/>
      <c r="H355" s="10"/>
      <c r="I355" s="10"/>
      <c r="J355" s="10"/>
      <c r="K355" s="10"/>
      <c r="L355" s="10"/>
      <c r="M355" s="10"/>
      <c r="N355" s="10"/>
      <c r="O355" s="10"/>
      <c r="P355" s="10"/>
      <c r="Q355" s="10"/>
      <c r="R355" s="10"/>
    </row>
    <row r="356" spans="1:18" x14ac:dyDescent="0.2">
      <c r="A356" s="12" t="str">
        <f t="shared" si="5"/>
        <v/>
      </c>
      <c r="B356" s="10"/>
      <c r="C356" s="10"/>
      <c r="D356" s="11"/>
      <c r="E356" s="10"/>
      <c r="F356" s="10"/>
      <c r="G356" s="10"/>
      <c r="H356" s="10"/>
      <c r="I356" s="10"/>
      <c r="J356" s="10"/>
      <c r="K356" s="10"/>
      <c r="L356" s="10"/>
      <c r="M356" s="10"/>
      <c r="N356" s="10"/>
      <c r="O356" s="10"/>
      <c r="P356" s="10"/>
      <c r="Q356" s="10"/>
      <c r="R356" s="10"/>
    </row>
    <row r="357" spans="1:18" x14ac:dyDescent="0.2">
      <c r="A357" s="12" t="str">
        <f t="shared" si="5"/>
        <v/>
      </c>
      <c r="B357" s="10"/>
      <c r="C357" s="10"/>
      <c r="D357" s="11"/>
      <c r="E357" s="10"/>
      <c r="F357" s="10"/>
      <c r="G357" s="10"/>
      <c r="H357" s="10"/>
      <c r="I357" s="10"/>
      <c r="J357" s="10"/>
      <c r="K357" s="10"/>
      <c r="L357" s="10"/>
      <c r="M357" s="10"/>
      <c r="N357" s="10"/>
      <c r="O357" s="10"/>
      <c r="P357" s="10"/>
      <c r="Q357" s="10"/>
      <c r="R357" s="10"/>
    </row>
    <row r="358" spans="1:18" x14ac:dyDescent="0.2">
      <c r="A358" s="12" t="str">
        <f t="shared" si="5"/>
        <v/>
      </c>
      <c r="B358" s="10"/>
      <c r="C358" s="10"/>
      <c r="D358" s="11"/>
      <c r="E358" s="10"/>
      <c r="F358" s="10"/>
      <c r="G358" s="10"/>
      <c r="H358" s="10"/>
      <c r="I358" s="10"/>
      <c r="J358" s="10"/>
      <c r="K358" s="10"/>
      <c r="L358" s="10"/>
      <c r="M358" s="10"/>
      <c r="N358" s="10"/>
      <c r="O358" s="10"/>
      <c r="P358" s="10"/>
      <c r="Q358" s="10"/>
      <c r="R358" s="10"/>
    </row>
    <row r="359" spans="1:18" x14ac:dyDescent="0.2">
      <c r="A359" s="12" t="str">
        <f t="shared" si="5"/>
        <v/>
      </c>
      <c r="B359" s="10"/>
      <c r="C359" s="10"/>
      <c r="D359" s="11"/>
      <c r="E359" s="10"/>
      <c r="F359" s="10"/>
      <c r="G359" s="10"/>
      <c r="H359" s="10"/>
      <c r="I359" s="10"/>
      <c r="J359" s="10"/>
      <c r="K359" s="10"/>
      <c r="L359" s="10"/>
      <c r="M359" s="10"/>
      <c r="N359" s="10"/>
      <c r="O359" s="10"/>
      <c r="P359" s="10"/>
      <c r="Q359" s="10"/>
      <c r="R359" s="10"/>
    </row>
    <row r="360" spans="1:18" x14ac:dyDescent="0.2">
      <c r="A360" s="12" t="str">
        <f t="shared" si="5"/>
        <v/>
      </c>
      <c r="B360" s="10"/>
      <c r="C360" s="10"/>
      <c r="D360" s="11"/>
      <c r="E360" s="10"/>
      <c r="F360" s="10"/>
      <c r="G360" s="10"/>
      <c r="H360" s="10"/>
      <c r="I360" s="10"/>
      <c r="J360" s="10"/>
      <c r="K360" s="10"/>
      <c r="L360" s="10"/>
      <c r="M360" s="10"/>
      <c r="N360" s="10"/>
      <c r="O360" s="10"/>
      <c r="P360" s="10"/>
      <c r="Q360" s="10"/>
      <c r="R360" s="10"/>
    </row>
    <row r="361" spans="1:18" x14ac:dyDescent="0.2">
      <c r="A361" s="12" t="str">
        <f t="shared" si="5"/>
        <v/>
      </c>
      <c r="B361" s="10"/>
      <c r="C361" s="10"/>
      <c r="D361" s="11"/>
      <c r="E361" s="10"/>
      <c r="F361" s="10"/>
      <c r="G361" s="10"/>
      <c r="H361" s="10"/>
      <c r="I361" s="10"/>
      <c r="J361" s="10"/>
      <c r="K361" s="10"/>
      <c r="L361" s="10"/>
      <c r="M361" s="10"/>
      <c r="N361" s="10"/>
      <c r="O361" s="10"/>
      <c r="P361" s="10"/>
      <c r="Q361" s="10"/>
      <c r="R361" s="10"/>
    </row>
    <row r="362" spans="1:18" x14ac:dyDescent="0.2">
      <c r="A362" s="12" t="str">
        <f t="shared" si="5"/>
        <v/>
      </c>
      <c r="B362" s="10"/>
      <c r="C362" s="10"/>
      <c r="D362" s="11"/>
      <c r="E362" s="10"/>
      <c r="F362" s="10"/>
      <c r="G362" s="10"/>
      <c r="H362" s="10"/>
      <c r="I362" s="10"/>
      <c r="J362" s="10"/>
      <c r="K362" s="10"/>
      <c r="L362" s="10"/>
      <c r="M362" s="10"/>
      <c r="N362" s="10"/>
      <c r="O362" s="10"/>
      <c r="P362" s="10"/>
      <c r="Q362" s="10"/>
      <c r="R362" s="10"/>
    </row>
    <row r="363" spans="1:18" x14ac:dyDescent="0.2">
      <c r="A363" s="12" t="str">
        <f t="shared" si="5"/>
        <v/>
      </c>
      <c r="B363" s="10"/>
      <c r="C363" s="10"/>
      <c r="D363" s="11"/>
      <c r="E363" s="10"/>
      <c r="F363" s="10"/>
      <c r="G363" s="10"/>
      <c r="H363" s="10"/>
      <c r="I363" s="10"/>
      <c r="J363" s="10"/>
      <c r="K363" s="10"/>
      <c r="L363" s="10"/>
      <c r="M363" s="10"/>
      <c r="N363" s="10"/>
      <c r="O363" s="10"/>
      <c r="P363" s="10"/>
      <c r="Q363" s="10"/>
      <c r="R363" s="10"/>
    </row>
    <row r="364" spans="1:18" x14ac:dyDescent="0.2">
      <c r="A364" s="12" t="str">
        <f t="shared" si="5"/>
        <v/>
      </c>
      <c r="B364" s="10"/>
      <c r="C364" s="10"/>
      <c r="D364" s="11"/>
      <c r="E364" s="10"/>
      <c r="F364" s="10"/>
      <c r="G364" s="10"/>
      <c r="H364" s="10"/>
      <c r="I364" s="10"/>
      <c r="J364" s="10"/>
      <c r="K364" s="10"/>
      <c r="L364" s="10"/>
      <c r="M364" s="10"/>
      <c r="N364" s="10"/>
      <c r="O364" s="10"/>
      <c r="P364" s="10"/>
      <c r="Q364" s="10"/>
      <c r="R364" s="10"/>
    </row>
    <row r="365" spans="1:18" x14ac:dyDescent="0.2">
      <c r="A365" s="12" t="str">
        <f t="shared" si="5"/>
        <v/>
      </c>
      <c r="B365" s="10"/>
      <c r="C365" s="10"/>
      <c r="D365" s="11"/>
      <c r="E365" s="10"/>
      <c r="F365" s="10"/>
      <c r="G365" s="10"/>
      <c r="H365" s="10"/>
      <c r="I365" s="10"/>
      <c r="J365" s="10"/>
      <c r="K365" s="10"/>
      <c r="L365" s="10"/>
      <c r="M365" s="10"/>
      <c r="N365" s="10"/>
      <c r="O365" s="10"/>
      <c r="P365" s="10"/>
      <c r="Q365" s="10"/>
      <c r="R365" s="10"/>
    </row>
    <row r="366" spans="1:18" x14ac:dyDescent="0.2">
      <c r="A366" s="12" t="str">
        <f t="shared" si="5"/>
        <v/>
      </c>
      <c r="B366" s="10"/>
      <c r="C366" s="10"/>
      <c r="D366" s="11"/>
      <c r="E366" s="10"/>
      <c r="F366" s="10"/>
      <c r="G366" s="10"/>
      <c r="H366" s="10"/>
      <c r="I366" s="10"/>
      <c r="J366" s="10"/>
      <c r="K366" s="10"/>
      <c r="L366" s="10"/>
      <c r="M366" s="10"/>
      <c r="N366" s="10"/>
      <c r="O366" s="10"/>
      <c r="P366" s="10"/>
      <c r="Q366" s="10"/>
      <c r="R366" s="10"/>
    </row>
    <row r="367" spans="1:18" x14ac:dyDescent="0.2">
      <c r="A367" s="12" t="str">
        <f t="shared" si="5"/>
        <v/>
      </c>
      <c r="B367" s="10"/>
      <c r="C367" s="10"/>
      <c r="D367" s="11"/>
      <c r="E367" s="10"/>
      <c r="F367" s="10"/>
      <c r="G367" s="10"/>
      <c r="H367" s="10"/>
      <c r="I367" s="10"/>
      <c r="J367" s="10"/>
      <c r="K367" s="10"/>
      <c r="L367" s="10"/>
      <c r="M367" s="10"/>
      <c r="N367" s="10"/>
      <c r="O367" s="10"/>
      <c r="P367" s="10"/>
      <c r="Q367" s="10"/>
      <c r="R367" s="10"/>
    </row>
    <row r="368" spans="1:18" x14ac:dyDescent="0.2">
      <c r="A368" s="12" t="str">
        <f t="shared" si="5"/>
        <v/>
      </c>
      <c r="B368" s="10"/>
      <c r="C368" s="10"/>
      <c r="D368" s="11"/>
      <c r="E368" s="10"/>
      <c r="F368" s="10"/>
      <c r="G368" s="10"/>
      <c r="H368" s="10"/>
      <c r="I368" s="10"/>
      <c r="J368" s="10"/>
      <c r="K368" s="10"/>
      <c r="L368" s="10"/>
      <c r="M368" s="10"/>
      <c r="N368" s="10"/>
      <c r="O368" s="10"/>
      <c r="P368" s="10"/>
      <c r="Q368" s="10"/>
      <c r="R368" s="10"/>
    </row>
    <row r="369" spans="1:18" x14ac:dyDescent="0.2">
      <c r="A369" s="12" t="str">
        <f t="shared" si="5"/>
        <v/>
      </c>
      <c r="B369" s="10"/>
      <c r="C369" s="10"/>
      <c r="D369" s="11"/>
      <c r="E369" s="10"/>
      <c r="F369" s="10"/>
      <c r="G369" s="10"/>
      <c r="H369" s="10"/>
      <c r="I369" s="10"/>
      <c r="J369" s="10"/>
      <c r="K369" s="10"/>
      <c r="L369" s="10"/>
      <c r="M369" s="10"/>
      <c r="N369" s="10"/>
      <c r="O369" s="10"/>
      <c r="P369" s="10"/>
      <c r="Q369" s="10"/>
      <c r="R369" s="10"/>
    </row>
    <row r="370" spans="1:18" x14ac:dyDescent="0.2">
      <c r="A370" s="12" t="str">
        <f t="shared" si="5"/>
        <v/>
      </c>
      <c r="B370" s="10"/>
      <c r="C370" s="10"/>
      <c r="D370" s="11"/>
      <c r="E370" s="10"/>
      <c r="F370" s="10"/>
      <c r="G370" s="10"/>
      <c r="H370" s="10"/>
      <c r="I370" s="10"/>
      <c r="J370" s="10"/>
      <c r="K370" s="10"/>
      <c r="L370" s="10"/>
      <c r="M370" s="10"/>
      <c r="N370" s="10"/>
      <c r="O370" s="10"/>
      <c r="P370" s="10"/>
      <c r="Q370" s="10"/>
      <c r="R370" s="10"/>
    </row>
    <row r="371" spans="1:18" x14ac:dyDescent="0.2">
      <c r="A371" s="12" t="str">
        <f t="shared" si="5"/>
        <v/>
      </c>
      <c r="B371" s="10"/>
      <c r="C371" s="10"/>
      <c r="D371" s="11"/>
      <c r="E371" s="10"/>
      <c r="F371" s="10"/>
      <c r="G371" s="10"/>
      <c r="H371" s="10"/>
      <c r="I371" s="10"/>
      <c r="J371" s="10"/>
      <c r="K371" s="10"/>
      <c r="L371" s="10"/>
      <c r="M371" s="10"/>
      <c r="N371" s="10"/>
      <c r="O371" s="10"/>
      <c r="P371" s="10"/>
      <c r="Q371" s="10"/>
      <c r="R371" s="10"/>
    </row>
    <row r="372" spans="1:18" x14ac:dyDescent="0.2">
      <c r="A372" s="12" t="str">
        <f t="shared" si="5"/>
        <v/>
      </c>
      <c r="B372" s="10"/>
      <c r="C372" s="10"/>
      <c r="D372" s="11"/>
      <c r="E372" s="10"/>
      <c r="F372" s="10"/>
      <c r="G372" s="10"/>
      <c r="H372" s="10"/>
      <c r="I372" s="10"/>
      <c r="J372" s="10"/>
      <c r="K372" s="10"/>
      <c r="L372" s="10"/>
      <c r="M372" s="10"/>
      <c r="N372" s="10"/>
      <c r="O372" s="10"/>
      <c r="P372" s="10"/>
      <c r="Q372" s="10"/>
      <c r="R372" s="10"/>
    </row>
    <row r="373" spans="1:18" x14ac:dyDescent="0.2">
      <c r="A373" s="12" t="str">
        <f t="shared" si="5"/>
        <v/>
      </c>
      <c r="B373" s="10"/>
      <c r="C373" s="10"/>
      <c r="D373" s="11"/>
      <c r="E373" s="10"/>
      <c r="F373" s="10"/>
      <c r="G373" s="10"/>
      <c r="H373" s="10"/>
      <c r="I373" s="10"/>
      <c r="J373" s="10"/>
      <c r="K373" s="10"/>
      <c r="L373" s="10"/>
      <c r="M373" s="10"/>
      <c r="N373" s="10"/>
      <c r="O373" s="10"/>
      <c r="P373" s="10"/>
      <c r="Q373" s="10"/>
      <c r="R373" s="10"/>
    </row>
    <row r="374" spans="1:18" x14ac:dyDescent="0.2">
      <c r="A374" s="12" t="str">
        <f t="shared" si="5"/>
        <v/>
      </c>
      <c r="B374" s="10"/>
      <c r="C374" s="10"/>
      <c r="D374" s="11"/>
      <c r="E374" s="10"/>
      <c r="F374" s="10"/>
      <c r="G374" s="10"/>
      <c r="H374" s="10"/>
      <c r="I374" s="10"/>
      <c r="J374" s="10"/>
      <c r="K374" s="10"/>
      <c r="L374" s="10"/>
      <c r="M374" s="10"/>
      <c r="N374" s="10"/>
      <c r="O374" s="10"/>
      <c r="P374" s="10"/>
      <c r="Q374" s="10"/>
      <c r="R374" s="10"/>
    </row>
    <row r="375" spans="1:18" x14ac:dyDescent="0.2">
      <c r="A375" s="12" t="str">
        <f t="shared" si="5"/>
        <v/>
      </c>
      <c r="B375" s="10"/>
      <c r="C375" s="10"/>
      <c r="D375" s="11"/>
      <c r="E375" s="10"/>
      <c r="F375" s="10"/>
      <c r="G375" s="10"/>
      <c r="H375" s="10"/>
      <c r="I375" s="10"/>
      <c r="J375" s="10"/>
      <c r="K375" s="10"/>
      <c r="L375" s="10"/>
      <c r="M375" s="10"/>
      <c r="N375" s="10"/>
      <c r="O375" s="10"/>
      <c r="P375" s="10"/>
      <c r="Q375" s="10"/>
      <c r="R375" s="10"/>
    </row>
    <row r="376" spans="1:18" x14ac:dyDescent="0.2">
      <c r="A376" s="12" t="str">
        <f t="shared" si="5"/>
        <v/>
      </c>
      <c r="B376" s="10"/>
      <c r="C376" s="10"/>
      <c r="D376" s="11"/>
      <c r="E376" s="10"/>
      <c r="F376" s="10"/>
      <c r="G376" s="10"/>
      <c r="H376" s="10"/>
      <c r="I376" s="10"/>
      <c r="J376" s="10"/>
      <c r="K376" s="10"/>
      <c r="L376" s="10"/>
      <c r="M376" s="10"/>
      <c r="N376" s="10"/>
      <c r="O376" s="10"/>
      <c r="P376" s="10"/>
      <c r="Q376" s="10"/>
      <c r="R376" s="10"/>
    </row>
    <row r="377" spans="1:18" x14ac:dyDescent="0.2">
      <c r="A377" s="12" t="str">
        <f t="shared" si="5"/>
        <v/>
      </c>
      <c r="B377" s="10"/>
      <c r="C377" s="10"/>
      <c r="D377" s="11"/>
      <c r="E377" s="10"/>
      <c r="F377" s="10"/>
      <c r="G377" s="10"/>
      <c r="H377" s="10"/>
      <c r="I377" s="10"/>
      <c r="J377" s="10"/>
      <c r="K377" s="10"/>
      <c r="L377" s="10"/>
      <c r="M377" s="10"/>
      <c r="N377" s="10"/>
      <c r="O377" s="10"/>
      <c r="P377" s="10"/>
      <c r="Q377" s="10"/>
      <c r="R377" s="10"/>
    </row>
    <row r="378" spans="1:18" x14ac:dyDescent="0.2">
      <c r="A378" s="12" t="str">
        <f t="shared" si="5"/>
        <v/>
      </c>
      <c r="B378" s="10"/>
      <c r="C378" s="10"/>
      <c r="D378" s="11"/>
      <c r="E378" s="10"/>
      <c r="F378" s="10"/>
      <c r="G378" s="10"/>
      <c r="H378" s="10"/>
      <c r="I378" s="10"/>
      <c r="J378" s="10"/>
      <c r="K378" s="10"/>
      <c r="L378" s="10"/>
      <c r="M378" s="10"/>
      <c r="N378" s="10"/>
      <c r="O378" s="10"/>
      <c r="P378" s="10"/>
      <c r="Q378" s="10"/>
      <c r="R378" s="10"/>
    </row>
    <row r="379" spans="1:18" x14ac:dyDescent="0.2">
      <c r="A379" s="12" t="str">
        <f t="shared" si="5"/>
        <v/>
      </c>
      <c r="B379" s="10"/>
      <c r="C379" s="10"/>
      <c r="D379" s="11"/>
      <c r="E379" s="10"/>
      <c r="F379" s="10"/>
      <c r="G379" s="10"/>
      <c r="H379" s="10"/>
      <c r="I379" s="10"/>
      <c r="J379" s="10"/>
      <c r="K379" s="10"/>
      <c r="L379" s="10"/>
      <c r="M379" s="10"/>
      <c r="N379" s="10"/>
      <c r="O379" s="10"/>
      <c r="P379" s="10"/>
      <c r="Q379" s="10"/>
      <c r="R379" s="10"/>
    </row>
    <row r="380" spans="1:18" x14ac:dyDescent="0.2">
      <c r="A380" s="12" t="str">
        <f t="shared" si="5"/>
        <v/>
      </c>
      <c r="B380" s="10"/>
      <c r="C380" s="10"/>
      <c r="D380" s="11"/>
      <c r="E380" s="10"/>
      <c r="F380" s="10"/>
      <c r="G380" s="10"/>
      <c r="H380" s="10"/>
      <c r="I380" s="10"/>
      <c r="J380" s="10"/>
      <c r="K380" s="10"/>
      <c r="L380" s="10"/>
      <c r="M380" s="10"/>
      <c r="N380" s="10"/>
      <c r="O380" s="10"/>
      <c r="P380" s="10"/>
      <c r="Q380" s="10"/>
      <c r="R380" s="10"/>
    </row>
    <row r="381" spans="1:18" x14ac:dyDescent="0.2">
      <c r="A381" s="12" t="str">
        <f t="shared" si="5"/>
        <v/>
      </c>
      <c r="B381" s="10"/>
      <c r="C381" s="10"/>
      <c r="D381" s="11"/>
      <c r="E381" s="10"/>
      <c r="F381" s="10"/>
      <c r="G381" s="10"/>
      <c r="H381" s="10"/>
      <c r="I381" s="10"/>
      <c r="J381" s="10"/>
      <c r="K381" s="10"/>
      <c r="L381" s="10"/>
      <c r="M381" s="10"/>
      <c r="N381" s="10"/>
      <c r="O381" s="10"/>
      <c r="P381" s="10"/>
      <c r="Q381" s="10"/>
      <c r="R381" s="10"/>
    </row>
    <row r="382" spans="1:18" x14ac:dyDescent="0.2">
      <c r="A382" s="12" t="str">
        <f t="shared" si="5"/>
        <v/>
      </c>
      <c r="B382" s="10"/>
      <c r="C382" s="10"/>
      <c r="D382" s="11"/>
      <c r="E382" s="10"/>
      <c r="F382" s="10"/>
      <c r="G382" s="10"/>
      <c r="H382" s="10"/>
      <c r="I382" s="10"/>
      <c r="J382" s="10"/>
      <c r="K382" s="10"/>
      <c r="L382" s="10"/>
      <c r="M382" s="10"/>
      <c r="N382" s="10"/>
      <c r="O382" s="10"/>
      <c r="P382" s="10"/>
      <c r="Q382" s="10"/>
      <c r="R382" s="10"/>
    </row>
    <row r="383" spans="1:18" x14ac:dyDescent="0.2">
      <c r="A383" s="12" t="str">
        <f t="shared" si="5"/>
        <v/>
      </c>
      <c r="B383" s="10"/>
      <c r="C383" s="10"/>
      <c r="D383" s="11"/>
      <c r="E383" s="10"/>
      <c r="F383" s="10"/>
      <c r="G383" s="10"/>
      <c r="H383" s="10"/>
      <c r="I383" s="10"/>
      <c r="J383" s="10"/>
      <c r="K383" s="10"/>
      <c r="L383" s="10"/>
      <c r="M383" s="10"/>
      <c r="N383" s="10"/>
      <c r="O383" s="10"/>
      <c r="P383" s="10"/>
      <c r="Q383" s="10"/>
      <c r="R383" s="10"/>
    </row>
    <row r="384" spans="1:18" x14ac:dyDescent="0.2">
      <c r="A384" s="12" t="str">
        <f t="shared" si="5"/>
        <v/>
      </c>
      <c r="B384" s="10"/>
      <c r="C384" s="10"/>
      <c r="D384" s="11"/>
      <c r="E384" s="10"/>
      <c r="F384" s="10"/>
      <c r="G384" s="10"/>
      <c r="H384" s="10"/>
      <c r="I384" s="10"/>
      <c r="J384" s="10"/>
      <c r="K384" s="10"/>
      <c r="L384" s="10"/>
      <c r="M384" s="10"/>
      <c r="N384" s="10"/>
      <c r="O384" s="10"/>
      <c r="P384" s="10"/>
      <c r="Q384" s="10"/>
      <c r="R384" s="10"/>
    </row>
    <row r="385" spans="1:18" x14ac:dyDescent="0.2">
      <c r="A385" s="12" t="str">
        <f t="shared" si="5"/>
        <v/>
      </c>
      <c r="B385" s="10"/>
      <c r="C385" s="10"/>
      <c r="D385" s="11"/>
      <c r="E385" s="10"/>
      <c r="F385" s="10"/>
      <c r="G385" s="10"/>
      <c r="H385" s="10"/>
      <c r="I385" s="10"/>
      <c r="J385" s="10"/>
      <c r="K385" s="10"/>
      <c r="L385" s="10"/>
      <c r="M385" s="10"/>
      <c r="N385" s="10"/>
      <c r="O385" s="10"/>
      <c r="P385" s="10"/>
      <c r="Q385" s="10"/>
      <c r="R385" s="10"/>
    </row>
    <row r="386" spans="1:18" x14ac:dyDescent="0.2">
      <c r="A386" s="12" t="str">
        <f t="shared" ref="A386:A449" si="6">IF(LEN(B386)&gt;1,TEXT(ROW(B386)-4,"0000"),(IF(LEN(B387)&gt;1,"unesite naziv","")))</f>
        <v/>
      </c>
      <c r="B386" s="10"/>
      <c r="C386" s="10"/>
      <c r="D386" s="11"/>
      <c r="E386" s="10"/>
      <c r="F386" s="10"/>
      <c r="G386" s="10"/>
      <c r="H386" s="10"/>
      <c r="I386" s="10"/>
      <c r="J386" s="10"/>
      <c r="K386" s="10"/>
      <c r="L386" s="10"/>
      <c r="M386" s="10"/>
      <c r="N386" s="10"/>
      <c r="O386" s="10"/>
      <c r="P386" s="10"/>
      <c r="Q386" s="10"/>
      <c r="R386" s="10"/>
    </row>
    <row r="387" spans="1:18" x14ac:dyDescent="0.2">
      <c r="A387" s="12" t="str">
        <f t="shared" si="6"/>
        <v/>
      </c>
      <c r="B387" s="10"/>
      <c r="C387" s="10"/>
      <c r="D387" s="11"/>
      <c r="E387" s="10"/>
      <c r="F387" s="10"/>
      <c r="G387" s="10"/>
      <c r="H387" s="10"/>
      <c r="I387" s="10"/>
      <c r="J387" s="10"/>
      <c r="K387" s="10"/>
      <c r="L387" s="10"/>
      <c r="M387" s="10"/>
      <c r="N387" s="10"/>
      <c r="O387" s="10"/>
      <c r="P387" s="10"/>
      <c r="Q387" s="10"/>
      <c r="R387" s="10"/>
    </row>
    <row r="388" spans="1:18" x14ac:dyDescent="0.2">
      <c r="A388" s="12" t="str">
        <f t="shared" si="6"/>
        <v/>
      </c>
      <c r="B388" s="10"/>
      <c r="C388" s="10"/>
      <c r="D388" s="11"/>
      <c r="E388" s="10"/>
      <c r="F388" s="10"/>
      <c r="G388" s="10"/>
      <c r="H388" s="10"/>
      <c r="I388" s="10"/>
      <c r="J388" s="10"/>
      <c r="K388" s="10"/>
      <c r="L388" s="10"/>
      <c r="M388" s="10"/>
      <c r="N388" s="10"/>
      <c r="O388" s="10"/>
      <c r="P388" s="10"/>
      <c r="Q388" s="10"/>
      <c r="R388" s="10"/>
    </row>
    <row r="389" spans="1:18" x14ac:dyDescent="0.2">
      <c r="A389" s="12" t="str">
        <f t="shared" si="6"/>
        <v/>
      </c>
      <c r="B389" s="10"/>
      <c r="C389" s="10"/>
      <c r="D389" s="11"/>
      <c r="E389" s="10"/>
      <c r="F389" s="10"/>
      <c r="G389" s="10"/>
      <c r="H389" s="10"/>
      <c r="I389" s="10"/>
      <c r="J389" s="10"/>
      <c r="K389" s="10"/>
      <c r="L389" s="10"/>
      <c r="M389" s="10"/>
      <c r="N389" s="10"/>
      <c r="O389" s="10"/>
      <c r="P389" s="10"/>
      <c r="Q389" s="10"/>
      <c r="R389" s="10"/>
    </row>
    <row r="390" spans="1:18" x14ac:dyDescent="0.2">
      <c r="A390" s="12" t="str">
        <f t="shared" si="6"/>
        <v/>
      </c>
      <c r="B390" s="10"/>
      <c r="C390" s="10"/>
      <c r="D390" s="11"/>
      <c r="E390" s="10"/>
      <c r="F390" s="10"/>
      <c r="G390" s="10"/>
      <c r="H390" s="10"/>
      <c r="I390" s="10"/>
      <c r="J390" s="10"/>
      <c r="K390" s="10"/>
      <c r="L390" s="10"/>
      <c r="M390" s="10"/>
      <c r="N390" s="10"/>
      <c r="O390" s="10"/>
      <c r="P390" s="10"/>
      <c r="Q390" s="10"/>
      <c r="R390" s="10"/>
    </row>
    <row r="391" spans="1:18" x14ac:dyDescent="0.2">
      <c r="A391" s="12" t="str">
        <f t="shared" si="6"/>
        <v/>
      </c>
      <c r="B391" s="10"/>
      <c r="C391" s="10"/>
      <c r="D391" s="11"/>
      <c r="E391" s="10"/>
      <c r="F391" s="10"/>
      <c r="G391" s="10"/>
      <c r="H391" s="10"/>
      <c r="I391" s="10"/>
      <c r="J391" s="10"/>
      <c r="K391" s="10"/>
      <c r="L391" s="10"/>
      <c r="M391" s="10"/>
      <c r="N391" s="10"/>
      <c r="O391" s="10"/>
      <c r="P391" s="10"/>
      <c r="Q391" s="10"/>
      <c r="R391" s="10"/>
    </row>
    <row r="392" spans="1:18" x14ac:dyDescent="0.2">
      <c r="A392" s="12" t="str">
        <f t="shared" si="6"/>
        <v/>
      </c>
      <c r="B392" s="10"/>
      <c r="C392" s="10"/>
      <c r="D392" s="11"/>
      <c r="E392" s="10"/>
      <c r="F392" s="10"/>
      <c r="G392" s="10"/>
      <c r="H392" s="10"/>
      <c r="I392" s="10"/>
      <c r="J392" s="10"/>
      <c r="K392" s="10"/>
      <c r="L392" s="10"/>
      <c r="M392" s="10"/>
      <c r="N392" s="10"/>
      <c r="O392" s="10"/>
      <c r="P392" s="10"/>
      <c r="Q392" s="10"/>
      <c r="R392" s="10"/>
    </row>
    <row r="393" spans="1:18" x14ac:dyDescent="0.2">
      <c r="A393" s="12" t="str">
        <f t="shared" si="6"/>
        <v/>
      </c>
      <c r="B393" s="10"/>
      <c r="C393" s="10"/>
      <c r="D393" s="11"/>
      <c r="E393" s="10"/>
      <c r="F393" s="10"/>
      <c r="G393" s="10"/>
      <c r="H393" s="10"/>
      <c r="I393" s="10"/>
      <c r="J393" s="10"/>
      <c r="K393" s="10"/>
      <c r="L393" s="10"/>
      <c r="M393" s="10"/>
      <c r="N393" s="10"/>
      <c r="O393" s="10"/>
      <c r="P393" s="10"/>
      <c r="Q393" s="10"/>
      <c r="R393" s="10"/>
    </row>
    <row r="394" spans="1:18" x14ac:dyDescent="0.2">
      <c r="A394" s="12" t="str">
        <f t="shared" si="6"/>
        <v/>
      </c>
      <c r="B394" s="10"/>
      <c r="C394" s="10"/>
      <c r="D394" s="11"/>
      <c r="E394" s="10"/>
      <c r="F394" s="10"/>
      <c r="G394" s="10"/>
      <c r="H394" s="10"/>
      <c r="I394" s="10"/>
      <c r="J394" s="10"/>
      <c r="K394" s="10"/>
      <c r="L394" s="10"/>
      <c r="M394" s="10"/>
      <c r="N394" s="10"/>
      <c r="O394" s="10"/>
      <c r="P394" s="10"/>
      <c r="Q394" s="10"/>
      <c r="R394" s="10"/>
    </row>
    <row r="395" spans="1:18" x14ac:dyDescent="0.2">
      <c r="A395" s="12" t="str">
        <f t="shared" si="6"/>
        <v/>
      </c>
      <c r="B395" s="10"/>
      <c r="C395" s="10"/>
      <c r="D395" s="11"/>
      <c r="E395" s="10"/>
      <c r="F395" s="10"/>
      <c r="G395" s="10"/>
      <c r="H395" s="10"/>
      <c r="I395" s="10"/>
      <c r="J395" s="10"/>
      <c r="K395" s="10"/>
      <c r="L395" s="10"/>
      <c r="M395" s="10"/>
      <c r="N395" s="10"/>
      <c r="O395" s="10"/>
      <c r="P395" s="10"/>
      <c r="Q395" s="10"/>
      <c r="R395" s="10"/>
    </row>
    <row r="396" spans="1:18" x14ac:dyDescent="0.2">
      <c r="A396" s="12" t="str">
        <f t="shared" si="6"/>
        <v/>
      </c>
      <c r="B396" s="10"/>
      <c r="C396" s="10"/>
      <c r="D396" s="11"/>
      <c r="E396" s="10"/>
      <c r="F396" s="10"/>
      <c r="G396" s="10"/>
      <c r="H396" s="10"/>
      <c r="I396" s="10"/>
      <c r="J396" s="10"/>
      <c r="K396" s="10"/>
      <c r="L396" s="10"/>
      <c r="M396" s="10"/>
      <c r="N396" s="10"/>
      <c r="O396" s="10"/>
      <c r="P396" s="10"/>
      <c r="Q396" s="10"/>
      <c r="R396" s="10"/>
    </row>
    <row r="397" spans="1:18" x14ac:dyDescent="0.2">
      <c r="A397" s="12" t="str">
        <f t="shared" si="6"/>
        <v/>
      </c>
      <c r="B397" s="10"/>
      <c r="C397" s="10"/>
      <c r="D397" s="11"/>
      <c r="E397" s="10"/>
      <c r="F397" s="10"/>
      <c r="G397" s="10"/>
      <c r="H397" s="10"/>
      <c r="I397" s="10"/>
      <c r="J397" s="10"/>
      <c r="K397" s="10"/>
      <c r="L397" s="10"/>
      <c r="M397" s="10"/>
      <c r="N397" s="10"/>
      <c r="O397" s="10"/>
      <c r="P397" s="10"/>
      <c r="Q397" s="10"/>
      <c r="R397" s="10"/>
    </row>
    <row r="398" spans="1:18" x14ac:dyDescent="0.2">
      <c r="A398" s="12" t="str">
        <f t="shared" si="6"/>
        <v/>
      </c>
      <c r="B398" s="10"/>
      <c r="C398" s="10"/>
      <c r="D398" s="11"/>
      <c r="E398" s="10"/>
      <c r="F398" s="10"/>
      <c r="G398" s="10"/>
      <c r="H398" s="10"/>
      <c r="I398" s="10"/>
      <c r="J398" s="10"/>
      <c r="K398" s="10"/>
      <c r="L398" s="10"/>
      <c r="M398" s="10"/>
      <c r="N398" s="10"/>
      <c r="O398" s="10"/>
      <c r="P398" s="10"/>
      <c r="Q398" s="10"/>
      <c r="R398" s="10"/>
    </row>
    <row r="399" spans="1:18" x14ac:dyDescent="0.2">
      <c r="A399" s="12" t="str">
        <f t="shared" si="6"/>
        <v/>
      </c>
      <c r="B399" s="10"/>
      <c r="C399" s="10"/>
      <c r="D399" s="11"/>
      <c r="E399" s="10"/>
      <c r="F399" s="10"/>
      <c r="G399" s="10"/>
      <c r="H399" s="10"/>
      <c r="I399" s="10"/>
      <c r="J399" s="10"/>
      <c r="K399" s="10"/>
      <c r="L399" s="10"/>
      <c r="M399" s="10"/>
      <c r="N399" s="10"/>
      <c r="O399" s="10"/>
      <c r="P399" s="10"/>
      <c r="Q399" s="10"/>
      <c r="R399" s="10"/>
    </row>
    <row r="400" spans="1:18" x14ac:dyDescent="0.2">
      <c r="A400" s="12" t="str">
        <f t="shared" si="6"/>
        <v/>
      </c>
      <c r="B400" s="10"/>
      <c r="C400" s="10"/>
      <c r="D400" s="11"/>
      <c r="E400" s="10"/>
      <c r="F400" s="10"/>
      <c r="G400" s="10"/>
      <c r="H400" s="10"/>
      <c r="I400" s="10"/>
      <c r="J400" s="10"/>
      <c r="K400" s="10"/>
      <c r="L400" s="10"/>
      <c r="M400" s="10"/>
      <c r="N400" s="10"/>
      <c r="O400" s="10"/>
      <c r="P400" s="10"/>
      <c r="Q400" s="10"/>
      <c r="R400" s="10"/>
    </row>
    <row r="401" spans="1:18" x14ac:dyDescent="0.2">
      <c r="A401" s="12" t="str">
        <f t="shared" si="6"/>
        <v/>
      </c>
      <c r="B401" s="10"/>
      <c r="C401" s="10"/>
      <c r="D401" s="11"/>
      <c r="E401" s="10"/>
      <c r="F401" s="10"/>
      <c r="G401" s="10"/>
      <c r="H401" s="10"/>
      <c r="I401" s="10"/>
      <c r="J401" s="10"/>
      <c r="K401" s="10"/>
      <c r="L401" s="10"/>
      <c r="M401" s="10"/>
      <c r="N401" s="10"/>
      <c r="O401" s="10"/>
      <c r="P401" s="10"/>
      <c r="Q401" s="10"/>
      <c r="R401" s="10"/>
    </row>
    <row r="402" spans="1:18" x14ac:dyDescent="0.2">
      <c r="A402" s="12" t="str">
        <f t="shared" si="6"/>
        <v/>
      </c>
      <c r="B402" s="10"/>
      <c r="C402" s="10"/>
      <c r="D402" s="11"/>
      <c r="E402" s="10"/>
      <c r="F402" s="10"/>
      <c r="G402" s="10"/>
      <c r="H402" s="10"/>
      <c r="I402" s="10"/>
      <c r="J402" s="10"/>
      <c r="K402" s="10"/>
      <c r="L402" s="10"/>
      <c r="M402" s="10"/>
      <c r="N402" s="10"/>
      <c r="O402" s="10"/>
      <c r="P402" s="10"/>
      <c r="Q402" s="10"/>
      <c r="R402" s="10"/>
    </row>
    <row r="403" spans="1:18" x14ac:dyDescent="0.2">
      <c r="A403" s="12" t="str">
        <f t="shared" si="6"/>
        <v/>
      </c>
      <c r="B403" s="10"/>
      <c r="C403" s="10"/>
      <c r="D403" s="11"/>
      <c r="E403" s="10"/>
      <c r="F403" s="10"/>
      <c r="G403" s="10"/>
      <c r="H403" s="10"/>
      <c r="I403" s="10"/>
      <c r="J403" s="10"/>
      <c r="K403" s="10"/>
      <c r="L403" s="10"/>
      <c r="M403" s="10"/>
      <c r="N403" s="10"/>
      <c r="O403" s="10"/>
      <c r="P403" s="10"/>
      <c r="Q403" s="10"/>
      <c r="R403" s="10"/>
    </row>
    <row r="404" spans="1:18" x14ac:dyDescent="0.2">
      <c r="A404" s="12" t="str">
        <f t="shared" si="6"/>
        <v/>
      </c>
      <c r="B404" s="10"/>
      <c r="C404" s="10"/>
      <c r="D404" s="11"/>
      <c r="E404" s="10"/>
      <c r="F404" s="10"/>
      <c r="G404" s="10"/>
      <c r="H404" s="10"/>
      <c r="I404" s="10"/>
      <c r="J404" s="10"/>
      <c r="K404" s="10"/>
      <c r="L404" s="10"/>
      <c r="M404" s="10"/>
      <c r="N404" s="10"/>
      <c r="O404" s="10"/>
      <c r="P404" s="10"/>
      <c r="Q404" s="10"/>
      <c r="R404" s="10"/>
    </row>
    <row r="405" spans="1:18" x14ac:dyDescent="0.2">
      <c r="A405" s="12" t="str">
        <f t="shared" si="6"/>
        <v/>
      </c>
      <c r="B405" s="10"/>
      <c r="C405" s="10"/>
      <c r="D405" s="11"/>
      <c r="E405" s="10"/>
      <c r="F405" s="10"/>
      <c r="G405" s="10"/>
      <c r="H405" s="10"/>
      <c r="I405" s="10"/>
      <c r="J405" s="10"/>
      <c r="K405" s="10"/>
      <c r="L405" s="10"/>
      <c r="M405" s="10"/>
      <c r="N405" s="10"/>
      <c r="O405" s="10"/>
      <c r="P405" s="10"/>
      <c r="Q405" s="10"/>
      <c r="R405" s="10"/>
    </row>
    <row r="406" spans="1:18" x14ac:dyDescent="0.2">
      <c r="A406" s="12" t="str">
        <f t="shared" si="6"/>
        <v/>
      </c>
      <c r="B406" s="10"/>
      <c r="C406" s="10"/>
      <c r="D406" s="11"/>
      <c r="E406" s="10"/>
      <c r="F406" s="10"/>
      <c r="G406" s="10"/>
      <c r="H406" s="10"/>
      <c r="I406" s="10"/>
      <c r="J406" s="10"/>
      <c r="K406" s="10"/>
      <c r="L406" s="10"/>
      <c r="M406" s="10"/>
      <c r="N406" s="10"/>
      <c r="O406" s="10"/>
      <c r="P406" s="10"/>
      <c r="Q406" s="10"/>
      <c r="R406" s="10"/>
    </row>
    <row r="407" spans="1:18" x14ac:dyDescent="0.2">
      <c r="A407" s="12" t="str">
        <f t="shared" si="6"/>
        <v/>
      </c>
      <c r="B407" s="10"/>
      <c r="C407" s="10"/>
      <c r="D407" s="11"/>
      <c r="E407" s="10"/>
      <c r="F407" s="10"/>
      <c r="G407" s="10"/>
      <c r="H407" s="10"/>
      <c r="I407" s="10"/>
      <c r="J407" s="10"/>
      <c r="K407" s="10"/>
      <c r="L407" s="10"/>
      <c r="M407" s="10"/>
      <c r="N407" s="10"/>
      <c r="O407" s="10"/>
      <c r="P407" s="10"/>
      <c r="Q407" s="10"/>
      <c r="R407" s="10"/>
    </row>
    <row r="408" spans="1:18" x14ac:dyDescent="0.2">
      <c r="A408" s="12" t="str">
        <f t="shared" si="6"/>
        <v/>
      </c>
      <c r="B408" s="10"/>
      <c r="C408" s="10"/>
      <c r="D408" s="11"/>
      <c r="E408" s="10"/>
      <c r="F408" s="10"/>
      <c r="G408" s="10"/>
      <c r="H408" s="10"/>
      <c r="I408" s="10"/>
      <c r="J408" s="10"/>
      <c r="K408" s="10"/>
      <c r="L408" s="10"/>
      <c r="M408" s="10"/>
      <c r="N408" s="10"/>
      <c r="O408" s="10"/>
      <c r="P408" s="10"/>
      <c r="Q408" s="10"/>
      <c r="R408" s="10"/>
    </row>
    <row r="409" spans="1:18" x14ac:dyDescent="0.2">
      <c r="A409" s="12" t="str">
        <f t="shared" si="6"/>
        <v/>
      </c>
      <c r="B409" s="10"/>
      <c r="C409" s="10"/>
      <c r="D409" s="11"/>
      <c r="E409" s="10"/>
      <c r="F409" s="10"/>
      <c r="G409" s="10"/>
      <c r="H409" s="10"/>
      <c r="I409" s="10"/>
      <c r="J409" s="10"/>
      <c r="K409" s="10"/>
      <c r="L409" s="10"/>
      <c r="M409" s="10"/>
      <c r="N409" s="10"/>
      <c r="O409" s="10"/>
      <c r="P409" s="10"/>
      <c r="Q409" s="10"/>
      <c r="R409" s="10"/>
    </row>
    <row r="410" spans="1:18" x14ac:dyDescent="0.2">
      <c r="A410" s="12" t="str">
        <f t="shared" si="6"/>
        <v/>
      </c>
      <c r="B410" s="10"/>
      <c r="C410" s="10"/>
      <c r="D410" s="11"/>
      <c r="E410" s="10"/>
      <c r="F410" s="10"/>
      <c r="G410" s="10"/>
      <c r="H410" s="10"/>
      <c r="I410" s="10"/>
      <c r="J410" s="10"/>
      <c r="K410" s="10"/>
      <c r="L410" s="10"/>
      <c r="M410" s="10"/>
      <c r="N410" s="10"/>
      <c r="O410" s="10"/>
      <c r="P410" s="10"/>
      <c r="Q410" s="10"/>
      <c r="R410" s="10"/>
    </row>
    <row r="411" spans="1:18" x14ac:dyDescent="0.2">
      <c r="A411" s="12" t="str">
        <f t="shared" si="6"/>
        <v/>
      </c>
      <c r="B411" s="10"/>
      <c r="C411" s="10"/>
      <c r="D411" s="11"/>
      <c r="E411" s="10"/>
      <c r="F411" s="10"/>
      <c r="G411" s="10"/>
      <c r="H411" s="10"/>
      <c r="I411" s="10"/>
      <c r="J411" s="10"/>
      <c r="K411" s="10"/>
      <c r="L411" s="10"/>
      <c r="M411" s="10"/>
      <c r="N411" s="10"/>
      <c r="O411" s="10"/>
      <c r="P411" s="10"/>
      <c r="Q411" s="10"/>
      <c r="R411" s="10"/>
    </row>
    <row r="412" spans="1:18" x14ac:dyDescent="0.2">
      <c r="A412" s="12" t="str">
        <f t="shared" si="6"/>
        <v/>
      </c>
      <c r="B412" s="10"/>
      <c r="C412" s="10"/>
      <c r="D412" s="11"/>
      <c r="E412" s="10"/>
      <c r="F412" s="10"/>
      <c r="G412" s="10"/>
      <c r="H412" s="10"/>
      <c r="I412" s="10"/>
      <c r="J412" s="10"/>
      <c r="K412" s="10"/>
      <c r="L412" s="10"/>
      <c r="M412" s="10"/>
      <c r="N412" s="10"/>
      <c r="O412" s="10"/>
      <c r="P412" s="10"/>
      <c r="Q412" s="10"/>
      <c r="R412" s="10"/>
    </row>
    <row r="413" spans="1:18" x14ac:dyDescent="0.2">
      <c r="A413" s="12" t="str">
        <f t="shared" si="6"/>
        <v/>
      </c>
      <c r="B413" s="10"/>
      <c r="C413" s="10"/>
      <c r="D413" s="11"/>
      <c r="E413" s="10"/>
      <c r="F413" s="10"/>
      <c r="G413" s="10"/>
      <c r="H413" s="10"/>
      <c r="I413" s="10"/>
      <c r="J413" s="10"/>
      <c r="K413" s="10"/>
      <c r="L413" s="10"/>
      <c r="M413" s="10"/>
      <c r="N413" s="10"/>
      <c r="O413" s="10"/>
      <c r="P413" s="10"/>
      <c r="Q413" s="10"/>
      <c r="R413" s="10"/>
    </row>
    <row r="414" spans="1:18" x14ac:dyDescent="0.2">
      <c r="A414" s="12" t="str">
        <f t="shared" si="6"/>
        <v/>
      </c>
      <c r="B414" s="10"/>
      <c r="C414" s="10"/>
      <c r="D414" s="11"/>
      <c r="E414" s="10"/>
      <c r="F414" s="10"/>
      <c r="G414" s="10"/>
      <c r="H414" s="10"/>
      <c r="I414" s="10"/>
      <c r="J414" s="10"/>
      <c r="K414" s="10"/>
      <c r="L414" s="10"/>
      <c r="M414" s="10"/>
      <c r="N414" s="10"/>
      <c r="O414" s="10"/>
      <c r="P414" s="10"/>
      <c r="Q414" s="10"/>
      <c r="R414" s="10"/>
    </row>
    <row r="415" spans="1:18" x14ac:dyDescent="0.2">
      <c r="A415" s="12" t="str">
        <f t="shared" si="6"/>
        <v/>
      </c>
      <c r="B415" s="10"/>
      <c r="C415" s="10"/>
      <c r="D415" s="11"/>
      <c r="E415" s="10"/>
      <c r="F415" s="10"/>
      <c r="G415" s="10"/>
      <c r="H415" s="10"/>
      <c r="I415" s="10"/>
      <c r="J415" s="10"/>
      <c r="K415" s="10"/>
      <c r="L415" s="10"/>
      <c r="M415" s="10"/>
      <c r="N415" s="10"/>
      <c r="O415" s="10"/>
      <c r="P415" s="10"/>
      <c r="Q415" s="10"/>
      <c r="R415" s="10"/>
    </row>
    <row r="416" spans="1:18" x14ac:dyDescent="0.2">
      <c r="A416" s="12" t="str">
        <f t="shared" si="6"/>
        <v/>
      </c>
      <c r="B416" s="10"/>
      <c r="C416" s="10"/>
      <c r="D416" s="11"/>
      <c r="E416" s="10"/>
      <c r="F416" s="10"/>
      <c r="G416" s="10"/>
      <c r="H416" s="10"/>
      <c r="I416" s="10"/>
      <c r="J416" s="10"/>
      <c r="K416" s="10"/>
      <c r="L416" s="10"/>
      <c r="M416" s="10"/>
      <c r="N416" s="10"/>
      <c r="O416" s="10"/>
      <c r="P416" s="10"/>
      <c r="Q416" s="10"/>
      <c r="R416" s="10"/>
    </row>
    <row r="417" spans="1:18" x14ac:dyDescent="0.2">
      <c r="A417" s="12" t="str">
        <f t="shared" si="6"/>
        <v/>
      </c>
      <c r="B417" s="10"/>
      <c r="C417" s="10"/>
      <c r="D417" s="11"/>
      <c r="E417" s="10"/>
      <c r="F417" s="10"/>
      <c r="G417" s="10"/>
      <c r="H417" s="10"/>
      <c r="I417" s="10"/>
      <c r="J417" s="10"/>
      <c r="K417" s="10"/>
      <c r="L417" s="10"/>
      <c r="M417" s="10"/>
      <c r="N417" s="10"/>
      <c r="O417" s="10"/>
      <c r="P417" s="10"/>
      <c r="Q417" s="10"/>
      <c r="R417" s="10"/>
    </row>
    <row r="418" spans="1:18" x14ac:dyDescent="0.2">
      <c r="A418" s="12" t="str">
        <f t="shared" si="6"/>
        <v/>
      </c>
      <c r="B418" s="10"/>
      <c r="C418" s="10"/>
      <c r="D418" s="11"/>
      <c r="E418" s="10"/>
      <c r="F418" s="10"/>
      <c r="G418" s="10"/>
      <c r="H418" s="10"/>
      <c r="I418" s="10"/>
      <c r="J418" s="10"/>
      <c r="K418" s="10"/>
      <c r="L418" s="10"/>
      <c r="M418" s="10"/>
      <c r="N418" s="10"/>
      <c r="O418" s="10"/>
      <c r="P418" s="10"/>
      <c r="Q418" s="10"/>
      <c r="R418" s="10"/>
    </row>
    <row r="419" spans="1:18" x14ac:dyDescent="0.2">
      <c r="A419" s="12" t="str">
        <f t="shared" si="6"/>
        <v/>
      </c>
      <c r="B419" s="10"/>
      <c r="C419" s="10"/>
      <c r="D419" s="11"/>
      <c r="E419" s="10"/>
      <c r="F419" s="10"/>
      <c r="G419" s="10"/>
      <c r="H419" s="10"/>
      <c r="I419" s="10"/>
      <c r="J419" s="10"/>
      <c r="K419" s="10"/>
      <c r="L419" s="10"/>
      <c r="M419" s="10"/>
      <c r="N419" s="10"/>
      <c r="O419" s="10"/>
      <c r="P419" s="10"/>
      <c r="Q419" s="10"/>
      <c r="R419" s="10"/>
    </row>
    <row r="420" spans="1:18" x14ac:dyDescent="0.2">
      <c r="A420" s="12" t="str">
        <f t="shared" si="6"/>
        <v/>
      </c>
      <c r="B420" s="10"/>
      <c r="C420" s="10"/>
      <c r="D420" s="11"/>
      <c r="E420" s="10"/>
      <c r="F420" s="10"/>
      <c r="G420" s="10"/>
      <c r="H420" s="10"/>
      <c r="I420" s="10"/>
      <c r="J420" s="10"/>
      <c r="K420" s="10"/>
      <c r="L420" s="10"/>
      <c r="M420" s="10"/>
      <c r="N420" s="10"/>
      <c r="O420" s="10"/>
      <c r="P420" s="10"/>
      <c r="Q420" s="10"/>
      <c r="R420" s="10"/>
    </row>
    <row r="421" spans="1:18" x14ac:dyDescent="0.2">
      <c r="A421" s="12" t="str">
        <f t="shared" si="6"/>
        <v/>
      </c>
      <c r="B421" s="10"/>
      <c r="C421" s="10"/>
      <c r="D421" s="11"/>
      <c r="E421" s="10"/>
      <c r="F421" s="10"/>
      <c r="G421" s="10"/>
      <c r="H421" s="10"/>
      <c r="I421" s="10"/>
      <c r="J421" s="10"/>
      <c r="K421" s="10"/>
      <c r="L421" s="10"/>
      <c r="M421" s="10"/>
      <c r="N421" s="10"/>
      <c r="O421" s="10"/>
      <c r="P421" s="10"/>
      <c r="Q421" s="10"/>
      <c r="R421" s="10"/>
    </row>
    <row r="422" spans="1:18" x14ac:dyDescent="0.2">
      <c r="A422" s="12" t="str">
        <f t="shared" si="6"/>
        <v/>
      </c>
      <c r="B422" s="10"/>
      <c r="C422" s="10"/>
      <c r="D422" s="11"/>
      <c r="E422" s="10"/>
      <c r="F422" s="10"/>
      <c r="G422" s="10"/>
      <c r="H422" s="10"/>
      <c r="I422" s="10"/>
      <c r="J422" s="10"/>
      <c r="K422" s="10"/>
      <c r="L422" s="10"/>
      <c r="M422" s="10"/>
      <c r="N422" s="10"/>
      <c r="O422" s="10"/>
      <c r="P422" s="10"/>
      <c r="Q422" s="10"/>
      <c r="R422" s="10"/>
    </row>
    <row r="423" spans="1:18" x14ac:dyDescent="0.2">
      <c r="A423" s="12" t="str">
        <f t="shared" si="6"/>
        <v/>
      </c>
      <c r="B423" s="10"/>
      <c r="C423" s="10"/>
      <c r="D423" s="11"/>
      <c r="E423" s="10"/>
      <c r="F423" s="10"/>
      <c r="G423" s="10"/>
      <c r="H423" s="10"/>
      <c r="I423" s="10"/>
      <c r="J423" s="10"/>
      <c r="K423" s="10"/>
      <c r="L423" s="10"/>
      <c r="M423" s="10"/>
      <c r="N423" s="10"/>
      <c r="O423" s="10"/>
      <c r="P423" s="10"/>
      <c r="Q423" s="10"/>
      <c r="R423" s="10"/>
    </row>
    <row r="424" spans="1:18" x14ac:dyDescent="0.2">
      <c r="A424" s="12" t="str">
        <f t="shared" si="6"/>
        <v/>
      </c>
      <c r="B424" s="10"/>
      <c r="C424" s="10"/>
      <c r="D424" s="11"/>
      <c r="E424" s="10"/>
      <c r="F424" s="10"/>
      <c r="G424" s="10"/>
      <c r="H424" s="10"/>
      <c r="I424" s="10"/>
      <c r="J424" s="10"/>
      <c r="K424" s="10"/>
      <c r="L424" s="10"/>
      <c r="M424" s="10"/>
      <c r="N424" s="10"/>
      <c r="O424" s="10"/>
      <c r="P424" s="10"/>
      <c r="Q424" s="10"/>
      <c r="R424" s="10"/>
    </row>
    <row r="425" spans="1:18" x14ac:dyDescent="0.2">
      <c r="A425" s="12" t="str">
        <f t="shared" si="6"/>
        <v/>
      </c>
      <c r="B425" s="10"/>
      <c r="C425" s="10"/>
      <c r="D425" s="11"/>
      <c r="E425" s="10"/>
      <c r="F425" s="10"/>
      <c r="G425" s="10"/>
      <c r="H425" s="10"/>
      <c r="I425" s="10"/>
      <c r="J425" s="10"/>
      <c r="K425" s="10"/>
      <c r="L425" s="10"/>
      <c r="M425" s="10"/>
      <c r="N425" s="10"/>
      <c r="O425" s="10"/>
      <c r="P425" s="10"/>
      <c r="Q425" s="10"/>
      <c r="R425" s="10"/>
    </row>
    <row r="426" spans="1:18" x14ac:dyDescent="0.2">
      <c r="A426" s="12" t="str">
        <f t="shared" si="6"/>
        <v/>
      </c>
      <c r="B426" s="10"/>
      <c r="C426" s="10"/>
      <c r="D426" s="11"/>
      <c r="E426" s="10"/>
      <c r="F426" s="10"/>
      <c r="G426" s="10"/>
      <c r="H426" s="10"/>
      <c r="I426" s="10"/>
      <c r="J426" s="10"/>
      <c r="K426" s="10"/>
      <c r="L426" s="10"/>
      <c r="M426" s="10"/>
      <c r="N426" s="10"/>
      <c r="O426" s="10"/>
      <c r="P426" s="10"/>
      <c r="Q426" s="10"/>
      <c r="R426" s="10"/>
    </row>
    <row r="427" spans="1:18" x14ac:dyDescent="0.2">
      <c r="A427" s="12" t="str">
        <f t="shared" si="6"/>
        <v/>
      </c>
      <c r="B427" s="10"/>
      <c r="C427" s="10"/>
      <c r="D427" s="11"/>
      <c r="E427" s="10"/>
      <c r="F427" s="10"/>
      <c r="G427" s="10"/>
      <c r="H427" s="10"/>
      <c r="I427" s="10"/>
      <c r="J427" s="10"/>
      <c r="K427" s="10"/>
      <c r="L427" s="10"/>
      <c r="M427" s="10"/>
      <c r="N427" s="10"/>
      <c r="O427" s="10"/>
      <c r="P427" s="10"/>
      <c r="Q427" s="10"/>
      <c r="R427" s="10"/>
    </row>
    <row r="428" spans="1:18" x14ac:dyDescent="0.2">
      <c r="A428" s="12" t="str">
        <f t="shared" si="6"/>
        <v/>
      </c>
      <c r="B428" s="10"/>
      <c r="C428" s="10"/>
      <c r="D428" s="11"/>
      <c r="E428" s="10"/>
      <c r="F428" s="10"/>
      <c r="G428" s="10"/>
      <c r="H428" s="10"/>
      <c r="I428" s="10"/>
      <c r="J428" s="10"/>
      <c r="K428" s="10"/>
      <c r="L428" s="10"/>
      <c r="M428" s="10"/>
      <c r="N428" s="10"/>
      <c r="O428" s="10"/>
      <c r="P428" s="10"/>
      <c r="Q428" s="10"/>
      <c r="R428" s="10"/>
    </row>
    <row r="429" spans="1:18" x14ac:dyDescent="0.2">
      <c r="A429" s="12" t="str">
        <f t="shared" si="6"/>
        <v/>
      </c>
      <c r="B429" s="10"/>
      <c r="C429" s="10"/>
      <c r="D429" s="11"/>
      <c r="E429" s="10"/>
      <c r="F429" s="10"/>
      <c r="G429" s="10"/>
      <c r="H429" s="10"/>
      <c r="I429" s="10"/>
      <c r="J429" s="10"/>
      <c r="K429" s="10"/>
      <c r="L429" s="10"/>
      <c r="M429" s="10"/>
      <c r="N429" s="10"/>
      <c r="O429" s="10"/>
      <c r="P429" s="10"/>
      <c r="Q429" s="10"/>
      <c r="R429" s="10"/>
    </row>
    <row r="430" spans="1:18" x14ac:dyDescent="0.2">
      <c r="A430" s="12" t="str">
        <f t="shared" si="6"/>
        <v/>
      </c>
      <c r="B430" s="10"/>
      <c r="C430" s="10"/>
      <c r="D430" s="11"/>
      <c r="E430" s="10"/>
      <c r="F430" s="10"/>
      <c r="G430" s="10"/>
      <c r="H430" s="10"/>
      <c r="I430" s="10"/>
      <c r="J430" s="10"/>
      <c r="K430" s="10"/>
      <c r="L430" s="10"/>
      <c r="M430" s="10"/>
      <c r="N430" s="10"/>
      <c r="O430" s="10"/>
      <c r="P430" s="10"/>
      <c r="Q430" s="10"/>
      <c r="R430" s="10"/>
    </row>
    <row r="431" spans="1:18" x14ac:dyDescent="0.2">
      <c r="A431" s="12" t="str">
        <f t="shared" si="6"/>
        <v/>
      </c>
      <c r="B431" s="10"/>
      <c r="C431" s="10"/>
      <c r="D431" s="11"/>
      <c r="E431" s="10"/>
      <c r="F431" s="10"/>
      <c r="G431" s="10"/>
      <c r="H431" s="10"/>
      <c r="I431" s="10"/>
      <c r="J431" s="10"/>
      <c r="K431" s="10"/>
      <c r="L431" s="10"/>
      <c r="M431" s="10"/>
      <c r="N431" s="10"/>
      <c r="O431" s="10"/>
      <c r="P431" s="10"/>
      <c r="Q431" s="10"/>
      <c r="R431" s="10"/>
    </row>
    <row r="432" spans="1:18" x14ac:dyDescent="0.2">
      <c r="A432" s="12" t="str">
        <f t="shared" si="6"/>
        <v/>
      </c>
      <c r="B432" s="10"/>
      <c r="C432" s="10"/>
      <c r="D432" s="11"/>
      <c r="E432" s="10"/>
      <c r="F432" s="10"/>
      <c r="G432" s="10"/>
      <c r="H432" s="10"/>
      <c r="I432" s="10"/>
      <c r="J432" s="10"/>
      <c r="K432" s="10"/>
      <c r="L432" s="10"/>
      <c r="M432" s="10"/>
      <c r="N432" s="10"/>
      <c r="O432" s="10"/>
      <c r="P432" s="10"/>
      <c r="Q432" s="10"/>
      <c r="R432" s="10"/>
    </row>
    <row r="433" spans="1:18" x14ac:dyDescent="0.2">
      <c r="A433" s="12" t="str">
        <f t="shared" si="6"/>
        <v/>
      </c>
      <c r="B433" s="10"/>
      <c r="C433" s="10"/>
      <c r="D433" s="11"/>
      <c r="E433" s="10"/>
      <c r="F433" s="10"/>
      <c r="G433" s="10"/>
      <c r="H433" s="10"/>
      <c r="I433" s="10"/>
      <c r="J433" s="10"/>
      <c r="K433" s="10"/>
      <c r="L433" s="10"/>
      <c r="M433" s="10"/>
      <c r="N433" s="10"/>
      <c r="O433" s="10"/>
      <c r="P433" s="10"/>
      <c r="Q433" s="10"/>
      <c r="R433" s="10"/>
    </row>
    <row r="434" spans="1:18" x14ac:dyDescent="0.2">
      <c r="A434" s="12" t="str">
        <f t="shared" si="6"/>
        <v/>
      </c>
      <c r="B434" s="10"/>
      <c r="C434" s="10"/>
      <c r="D434" s="11"/>
      <c r="E434" s="10"/>
      <c r="F434" s="10"/>
      <c r="G434" s="10"/>
      <c r="H434" s="10"/>
      <c r="I434" s="10"/>
      <c r="J434" s="10"/>
      <c r="K434" s="10"/>
      <c r="L434" s="10"/>
      <c r="M434" s="10"/>
      <c r="N434" s="10"/>
      <c r="O434" s="10"/>
      <c r="P434" s="10"/>
      <c r="Q434" s="10"/>
      <c r="R434" s="10"/>
    </row>
    <row r="435" spans="1:18" x14ac:dyDescent="0.2">
      <c r="A435" s="12" t="str">
        <f t="shared" si="6"/>
        <v/>
      </c>
      <c r="B435" s="10"/>
      <c r="C435" s="10"/>
      <c r="D435" s="11"/>
      <c r="E435" s="10"/>
      <c r="F435" s="10"/>
      <c r="G435" s="10"/>
      <c r="H435" s="10"/>
      <c r="I435" s="10"/>
      <c r="J435" s="10"/>
      <c r="K435" s="10"/>
      <c r="L435" s="10"/>
      <c r="M435" s="10"/>
      <c r="N435" s="10"/>
      <c r="O435" s="10"/>
      <c r="P435" s="10"/>
      <c r="Q435" s="10"/>
      <c r="R435" s="10"/>
    </row>
    <row r="436" spans="1:18" x14ac:dyDescent="0.2">
      <c r="A436" s="12" t="str">
        <f t="shared" si="6"/>
        <v/>
      </c>
      <c r="B436" s="10"/>
      <c r="C436" s="10"/>
      <c r="D436" s="11"/>
      <c r="E436" s="10"/>
      <c r="F436" s="10"/>
      <c r="G436" s="10"/>
      <c r="H436" s="10"/>
      <c r="I436" s="10"/>
      <c r="J436" s="10"/>
      <c r="K436" s="10"/>
      <c r="L436" s="10"/>
      <c r="M436" s="10"/>
      <c r="N436" s="10"/>
      <c r="O436" s="10"/>
      <c r="P436" s="10"/>
      <c r="Q436" s="10"/>
      <c r="R436" s="10"/>
    </row>
    <row r="437" spans="1:18" x14ac:dyDescent="0.2">
      <c r="A437" s="12" t="str">
        <f t="shared" si="6"/>
        <v/>
      </c>
      <c r="B437" s="10"/>
      <c r="C437" s="10"/>
      <c r="D437" s="11"/>
      <c r="E437" s="10"/>
      <c r="F437" s="10"/>
      <c r="G437" s="10"/>
      <c r="H437" s="10"/>
      <c r="I437" s="10"/>
      <c r="J437" s="10"/>
      <c r="K437" s="10"/>
      <c r="L437" s="10"/>
      <c r="M437" s="10"/>
      <c r="N437" s="10"/>
      <c r="O437" s="10"/>
      <c r="P437" s="10"/>
      <c r="Q437" s="10"/>
      <c r="R437" s="10"/>
    </row>
    <row r="438" spans="1:18" x14ac:dyDescent="0.2">
      <c r="A438" s="12" t="str">
        <f t="shared" si="6"/>
        <v/>
      </c>
      <c r="B438" s="10"/>
      <c r="C438" s="10"/>
      <c r="D438" s="11"/>
      <c r="E438" s="10"/>
      <c r="F438" s="10"/>
      <c r="G438" s="10"/>
      <c r="H438" s="10"/>
      <c r="I438" s="10"/>
      <c r="J438" s="10"/>
      <c r="K438" s="10"/>
      <c r="L438" s="10"/>
      <c r="M438" s="10"/>
      <c r="N438" s="10"/>
      <c r="O438" s="10"/>
      <c r="P438" s="10"/>
      <c r="Q438" s="10"/>
      <c r="R438" s="10"/>
    </row>
    <row r="439" spans="1:18" x14ac:dyDescent="0.2">
      <c r="A439" s="12" t="str">
        <f t="shared" si="6"/>
        <v/>
      </c>
      <c r="B439" s="10"/>
      <c r="C439" s="10"/>
      <c r="D439" s="11"/>
      <c r="E439" s="10"/>
      <c r="F439" s="10"/>
      <c r="G439" s="10"/>
      <c r="H439" s="10"/>
      <c r="I439" s="10"/>
      <c r="J439" s="10"/>
      <c r="K439" s="10"/>
      <c r="L439" s="10"/>
      <c r="M439" s="10"/>
      <c r="N439" s="10"/>
      <c r="O439" s="10"/>
      <c r="P439" s="10"/>
      <c r="Q439" s="10"/>
      <c r="R439" s="10"/>
    </row>
    <row r="440" spans="1:18" x14ac:dyDescent="0.2">
      <c r="A440" s="12" t="str">
        <f t="shared" si="6"/>
        <v/>
      </c>
      <c r="B440" s="10"/>
      <c r="C440" s="10"/>
      <c r="D440" s="11"/>
      <c r="E440" s="10"/>
      <c r="F440" s="10"/>
      <c r="G440" s="10"/>
      <c r="H440" s="10"/>
      <c r="I440" s="10"/>
      <c r="J440" s="10"/>
      <c r="K440" s="10"/>
      <c r="L440" s="10"/>
      <c r="M440" s="10"/>
      <c r="N440" s="10"/>
      <c r="O440" s="10"/>
      <c r="P440" s="10"/>
      <c r="Q440" s="10"/>
      <c r="R440" s="10"/>
    </row>
    <row r="441" spans="1:18" x14ac:dyDescent="0.2">
      <c r="A441" s="12" t="str">
        <f t="shared" si="6"/>
        <v/>
      </c>
      <c r="B441" s="10"/>
      <c r="C441" s="10"/>
      <c r="D441" s="11"/>
      <c r="E441" s="10"/>
      <c r="F441" s="10"/>
      <c r="G441" s="10"/>
      <c r="H441" s="10"/>
      <c r="I441" s="10"/>
      <c r="J441" s="10"/>
      <c r="K441" s="10"/>
      <c r="L441" s="10"/>
      <c r="M441" s="10"/>
      <c r="N441" s="10"/>
      <c r="O441" s="10"/>
      <c r="P441" s="10"/>
      <c r="Q441" s="10"/>
      <c r="R441" s="10"/>
    </row>
    <row r="442" spans="1:18" x14ac:dyDescent="0.2">
      <c r="A442" s="12" t="str">
        <f t="shared" si="6"/>
        <v/>
      </c>
      <c r="B442" s="10"/>
      <c r="C442" s="10"/>
      <c r="D442" s="11"/>
      <c r="E442" s="10"/>
      <c r="F442" s="10"/>
      <c r="G442" s="10"/>
      <c r="H442" s="10"/>
      <c r="I442" s="10"/>
      <c r="J442" s="10"/>
      <c r="K442" s="10"/>
      <c r="L442" s="10"/>
      <c r="M442" s="10"/>
      <c r="N442" s="10"/>
      <c r="O442" s="10"/>
      <c r="P442" s="10"/>
      <c r="Q442" s="10"/>
      <c r="R442" s="10"/>
    </row>
    <row r="443" spans="1:18" x14ac:dyDescent="0.2">
      <c r="A443" s="12" t="str">
        <f t="shared" si="6"/>
        <v/>
      </c>
      <c r="B443" s="10"/>
      <c r="C443" s="10"/>
      <c r="D443" s="11"/>
      <c r="E443" s="10"/>
      <c r="F443" s="10"/>
      <c r="G443" s="10"/>
      <c r="H443" s="10"/>
      <c r="I443" s="10"/>
      <c r="J443" s="10"/>
      <c r="K443" s="10"/>
      <c r="L443" s="10"/>
      <c r="M443" s="10"/>
      <c r="N443" s="10"/>
      <c r="O443" s="10"/>
      <c r="P443" s="10"/>
      <c r="Q443" s="10"/>
      <c r="R443" s="10"/>
    </row>
    <row r="444" spans="1:18" x14ac:dyDescent="0.2">
      <c r="A444" s="12" t="str">
        <f t="shared" si="6"/>
        <v/>
      </c>
      <c r="B444" s="10"/>
      <c r="C444" s="10"/>
      <c r="D444" s="11"/>
      <c r="E444" s="10"/>
      <c r="F444" s="10"/>
      <c r="G444" s="10"/>
      <c r="H444" s="10"/>
      <c r="I444" s="10"/>
      <c r="J444" s="10"/>
      <c r="K444" s="10"/>
      <c r="L444" s="10"/>
      <c r="M444" s="10"/>
      <c r="N444" s="10"/>
      <c r="O444" s="10"/>
      <c r="P444" s="10"/>
      <c r="Q444" s="10"/>
      <c r="R444" s="10"/>
    </row>
    <row r="445" spans="1:18" x14ac:dyDescent="0.2">
      <c r="A445" s="12" t="str">
        <f t="shared" si="6"/>
        <v/>
      </c>
      <c r="B445" s="10"/>
      <c r="C445" s="10"/>
      <c r="D445" s="11"/>
      <c r="E445" s="10"/>
      <c r="F445" s="10"/>
      <c r="G445" s="10"/>
      <c r="H445" s="10"/>
      <c r="I445" s="10"/>
      <c r="J445" s="10"/>
      <c r="K445" s="10"/>
      <c r="L445" s="10"/>
      <c r="M445" s="10"/>
      <c r="N445" s="10"/>
      <c r="O445" s="10"/>
      <c r="P445" s="10"/>
      <c r="Q445" s="10"/>
      <c r="R445" s="10"/>
    </row>
    <row r="446" spans="1:18" x14ac:dyDescent="0.2">
      <c r="A446" s="12" t="str">
        <f t="shared" si="6"/>
        <v/>
      </c>
      <c r="B446" s="10"/>
      <c r="C446" s="10"/>
      <c r="D446" s="11"/>
      <c r="E446" s="10"/>
      <c r="F446" s="10"/>
      <c r="G446" s="10"/>
      <c r="H446" s="10"/>
      <c r="I446" s="10"/>
      <c r="J446" s="10"/>
      <c r="K446" s="10"/>
      <c r="L446" s="10"/>
      <c r="M446" s="10"/>
      <c r="N446" s="10"/>
      <c r="O446" s="10"/>
      <c r="P446" s="10"/>
      <c r="Q446" s="10"/>
      <c r="R446" s="10"/>
    </row>
    <row r="447" spans="1:18" x14ac:dyDescent="0.2">
      <c r="A447" s="12" t="str">
        <f t="shared" si="6"/>
        <v/>
      </c>
      <c r="B447" s="10"/>
      <c r="C447" s="10"/>
      <c r="D447" s="11"/>
      <c r="E447" s="10"/>
      <c r="F447" s="10"/>
      <c r="G447" s="10"/>
      <c r="H447" s="10"/>
      <c r="I447" s="10"/>
      <c r="J447" s="10"/>
      <c r="K447" s="10"/>
      <c r="L447" s="10"/>
      <c r="M447" s="10"/>
      <c r="N447" s="10"/>
      <c r="O447" s="10"/>
      <c r="P447" s="10"/>
      <c r="Q447" s="10"/>
      <c r="R447" s="10"/>
    </row>
    <row r="448" spans="1:18" x14ac:dyDescent="0.2">
      <c r="A448" s="12" t="str">
        <f t="shared" si="6"/>
        <v/>
      </c>
      <c r="B448" s="10"/>
      <c r="C448" s="10"/>
      <c r="D448" s="11"/>
      <c r="E448" s="10"/>
      <c r="F448" s="10"/>
      <c r="G448" s="10"/>
      <c r="H448" s="10"/>
      <c r="I448" s="10"/>
      <c r="J448" s="10"/>
      <c r="K448" s="10"/>
      <c r="L448" s="10"/>
      <c r="M448" s="10"/>
      <c r="N448" s="10"/>
      <c r="O448" s="10"/>
      <c r="P448" s="10"/>
      <c r="Q448" s="10"/>
      <c r="R448" s="10"/>
    </row>
    <row r="449" spans="1:18" x14ac:dyDescent="0.2">
      <c r="A449" s="12" t="str">
        <f t="shared" si="6"/>
        <v/>
      </c>
      <c r="B449" s="10"/>
      <c r="C449" s="10"/>
      <c r="D449" s="11"/>
      <c r="E449" s="10"/>
      <c r="F449" s="10"/>
      <c r="G449" s="10"/>
      <c r="H449" s="10"/>
      <c r="I449" s="10"/>
      <c r="J449" s="10"/>
      <c r="K449" s="10"/>
      <c r="L449" s="10"/>
      <c r="M449" s="10"/>
      <c r="N449" s="10"/>
      <c r="O449" s="10"/>
      <c r="P449" s="10"/>
      <c r="Q449" s="10"/>
      <c r="R449" s="10"/>
    </row>
    <row r="450" spans="1:18" x14ac:dyDescent="0.2">
      <c r="A450" s="12" t="str">
        <f t="shared" ref="A450:A513" si="7">IF(LEN(B450)&gt;1,TEXT(ROW(B450)-4,"0000"),(IF(LEN(B451)&gt;1,"unesite naziv","")))</f>
        <v/>
      </c>
      <c r="B450" s="10"/>
      <c r="C450" s="10"/>
      <c r="D450" s="11"/>
      <c r="E450" s="10"/>
      <c r="F450" s="10"/>
      <c r="G450" s="10"/>
      <c r="H450" s="10"/>
      <c r="I450" s="10"/>
      <c r="J450" s="10"/>
      <c r="K450" s="10"/>
      <c r="L450" s="10"/>
      <c r="M450" s="10"/>
      <c r="N450" s="10"/>
      <c r="O450" s="10"/>
      <c r="P450" s="10"/>
      <c r="Q450" s="10"/>
      <c r="R450" s="10"/>
    </row>
    <row r="451" spans="1:18" x14ac:dyDescent="0.2">
      <c r="A451" s="12" t="str">
        <f t="shared" si="7"/>
        <v/>
      </c>
      <c r="B451" s="10"/>
      <c r="C451" s="10"/>
      <c r="D451" s="11"/>
      <c r="E451" s="10"/>
      <c r="F451" s="10"/>
      <c r="G451" s="10"/>
      <c r="H451" s="10"/>
      <c r="I451" s="10"/>
      <c r="J451" s="10"/>
      <c r="K451" s="10"/>
      <c r="L451" s="10"/>
      <c r="M451" s="10"/>
      <c r="N451" s="10"/>
      <c r="O451" s="10"/>
      <c r="P451" s="10"/>
      <c r="Q451" s="10"/>
      <c r="R451" s="10"/>
    </row>
    <row r="452" spans="1:18" x14ac:dyDescent="0.2">
      <c r="A452" s="12" t="str">
        <f t="shared" si="7"/>
        <v/>
      </c>
      <c r="B452" s="10"/>
      <c r="C452" s="10"/>
      <c r="D452" s="11"/>
      <c r="E452" s="10"/>
      <c r="F452" s="10"/>
      <c r="G452" s="10"/>
      <c r="H452" s="10"/>
      <c r="I452" s="10"/>
      <c r="J452" s="10"/>
      <c r="K452" s="10"/>
      <c r="L452" s="10"/>
      <c r="M452" s="10"/>
      <c r="N452" s="10"/>
      <c r="O452" s="10"/>
      <c r="P452" s="10"/>
      <c r="Q452" s="10"/>
      <c r="R452" s="10"/>
    </row>
    <row r="453" spans="1:18" x14ac:dyDescent="0.2">
      <c r="A453" s="12" t="str">
        <f t="shared" si="7"/>
        <v/>
      </c>
      <c r="B453" s="10"/>
      <c r="C453" s="10"/>
      <c r="D453" s="11"/>
      <c r="E453" s="10"/>
      <c r="F453" s="10"/>
      <c r="G453" s="10"/>
      <c r="H453" s="10"/>
      <c r="I453" s="10"/>
      <c r="J453" s="10"/>
      <c r="K453" s="10"/>
      <c r="L453" s="10"/>
      <c r="M453" s="10"/>
      <c r="N453" s="10"/>
      <c r="O453" s="10"/>
      <c r="P453" s="10"/>
      <c r="Q453" s="10"/>
      <c r="R453" s="10"/>
    </row>
    <row r="454" spans="1:18" x14ac:dyDescent="0.2">
      <c r="A454" s="12" t="str">
        <f t="shared" si="7"/>
        <v/>
      </c>
      <c r="B454" s="10"/>
      <c r="C454" s="10"/>
      <c r="D454" s="11"/>
      <c r="E454" s="10"/>
      <c r="F454" s="10"/>
      <c r="G454" s="10"/>
      <c r="H454" s="10"/>
      <c r="I454" s="10"/>
      <c r="J454" s="10"/>
      <c r="K454" s="10"/>
      <c r="L454" s="10"/>
      <c r="M454" s="10"/>
      <c r="N454" s="10"/>
      <c r="O454" s="10"/>
      <c r="P454" s="10"/>
      <c r="Q454" s="10"/>
      <c r="R454" s="10"/>
    </row>
    <row r="455" spans="1:18" x14ac:dyDescent="0.2">
      <c r="A455" s="12" t="str">
        <f t="shared" si="7"/>
        <v/>
      </c>
      <c r="B455" s="10"/>
      <c r="C455" s="10"/>
      <c r="D455" s="11"/>
      <c r="E455" s="10"/>
      <c r="F455" s="10"/>
      <c r="G455" s="10"/>
      <c r="H455" s="10"/>
      <c r="I455" s="10"/>
      <c r="J455" s="10"/>
      <c r="K455" s="10"/>
      <c r="L455" s="10"/>
      <c r="M455" s="10"/>
      <c r="N455" s="10"/>
      <c r="O455" s="10"/>
      <c r="P455" s="10"/>
      <c r="Q455" s="10"/>
      <c r="R455" s="10"/>
    </row>
    <row r="456" spans="1:18" x14ac:dyDescent="0.2">
      <c r="A456" s="12" t="str">
        <f t="shared" si="7"/>
        <v/>
      </c>
      <c r="B456" s="10"/>
      <c r="C456" s="10"/>
      <c r="D456" s="11"/>
      <c r="E456" s="10"/>
      <c r="F456" s="10"/>
      <c r="G456" s="10"/>
      <c r="H456" s="10"/>
      <c r="I456" s="10"/>
      <c r="J456" s="10"/>
      <c r="K456" s="10"/>
      <c r="L456" s="10"/>
      <c r="M456" s="10"/>
      <c r="N456" s="10"/>
      <c r="O456" s="10"/>
      <c r="P456" s="10"/>
      <c r="Q456" s="10"/>
      <c r="R456" s="10"/>
    </row>
    <row r="457" spans="1:18" x14ac:dyDescent="0.2">
      <c r="A457" s="12" t="str">
        <f t="shared" si="7"/>
        <v/>
      </c>
      <c r="B457" s="10"/>
      <c r="C457" s="10"/>
      <c r="D457" s="11"/>
      <c r="E457" s="10"/>
      <c r="F457" s="10"/>
      <c r="G457" s="10"/>
      <c r="H457" s="10"/>
      <c r="I457" s="10"/>
      <c r="J457" s="10"/>
      <c r="K457" s="10"/>
      <c r="L457" s="10"/>
      <c r="M457" s="10"/>
      <c r="N457" s="10"/>
      <c r="O457" s="10"/>
      <c r="P457" s="10"/>
      <c r="Q457" s="10"/>
      <c r="R457" s="10"/>
    </row>
    <row r="458" spans="1:18" x14ac:dyDescent="0.2">
      <c r="A458" s="12" t="str">
        <f t="shared" si="7"/>
        <v/>
      </c>
      <c r="B458" s="10"/>
      <c r="C458" s="10"/>
      <c r="D458" s="11"/>
      <c r="E458" s="10"/>
      <c r="F458" s="10"/>
      <c r="G458" s="10"/>
      <c r="H458" s="10"/>
      <c r="I458" s="10"/>
      <c r="J458" s="10"/>
      <c r="K458" s="10"/>
      <c r="L458" s="10"/>
      <c r="M458" s="10"/>
      <c r="N458" s="10"/>
      <c r="O458" s="10"/>
      <c r="P458" s="10"/>
      <c r="Q458" s="10"/>
      <c r="R458" s="10"/>
    </row>
    <row r="459" spans="1:18" x14ac:dyDescent="0.2">
      <c r="A459" s="12" t="str">
        <f t="shared" si="7"/>
        <v/>
      </c>
      <c r="B459" s="10"/>
      <c r="C459" s="10"/>
      <c r="D459" s="11"/>
      <c r="E459" s="10"/>
      <c r="F459" s="10"/>
      <c r="G459" s="10"/>
      <c r="H459" s="10"/>
      <c r="I459" s="10"/>
      <c r="J459" s="10"/>
      <c r="K459" s="10"/>
      <c r="L459" s="10"/>
      <c r="M459" s="10"/>
      <c r="N459" s="10"/>
      <c r="O459" s="10"/>
      <c r="P459" s="10"/>
      <c r="Q459" s="10"/>
      <c r="R459" s="10"/>
    </row>
    <row r="460" spans="1:18" x14ac:dyDescent="0.2">
      <c r="A460" s="12" t="str">
        <f t="shared" si="7"/>
        <v/>
      </c>
      <c r="B460" s="10"/>
      <c r="C460" s="10"/>
      <c r="D460" s="11"/>
      <c r="E460" s="10"/>
      <c r="F460" s="10"/>
      <c r="G460" s="10"/>
      <c r="H460" s="10"/>
      <c r="I460" s="10"/>
      <c r="J460" s="10"/>
      <c r="K460" s="10"/>
      <c r="L460" s="10"/>
      <c r="M460" s="10"/>
      <c r="N460" s="10"/>
      <c r="O460" s="10"/>
      <c r="P460" s="10"/>
      <c r="Q460" s="10"/>
      <c r="R460" s="10"/>
    </row>
    <row r="461" spans="1:18" x14ac:dyDescent="0.2">
      <c r="A461" s="12" t="str">
        <f t="shared" si="7"/>
        <v/>
      </c>
      <c r="B461" s="10"/>
      <c r="C461" s="10"/>
      <c r="D461" s="11"/>
      <c r="E461" s="10"/>
      <c r="F461" s="10"/>
      <c r="G461" s="10"/>
      <c r="H461" s="10"/>
      <c r="I461" s="10"/>
      <c r="J461" s="10"/>
      <c r="K461" s="10"/>
      <c r="L461" s="10"/>
      <c r="M461" s="10"/>
      <c r="N461" s="10"/>
      <c r="O461" s="10"/>
      <c r="P461" s="10"/>
      <c r="Q461" s="10"/>
      <c r="R461" s="10"/>
    </row>
    <row r="462" spans="1:18" x14ac:dyDescent="0.2">
      <c r="A462" s="12" t="str">
        <f t="shared" si="7"/>
        <v/>
      </c>
      <c r="B462" s="10"/>
      <c r="C462" s="10"/>
      <c r="D462" s="11"/>
      <c r="E462" s="10"/>
      <c r="F462" s="10"/>
      <c r="G462" s="10"/>
      <c r="H462" s="10"/>
      <c r="I462" s="10"/>
      <c r="J462" s="10"/>
      <c r="K462" s="10"/>
      <c r="L462" s="10"/>
      <c r="M462" s="10"/>
      <c r="N462" s="10"/>
      <c r="O462" s="10"/>
      <c r="P462" s="10"/>
      <c r="Q462" s="10"/>
      <c r="R462" s="10"/>
    </row>
    <row r="463" spans="1:18" x14ac:dyDescent="0.2">
      <c r="A463" s="12" t="str">
        <f t="shared" si="7"/>
        <v/>
      </c>
      <c r="B463" s="10"/>
      <c r="C463" s="10"/>
      <c r="D463" s="11"/>
      <c r="E463" s="10"/>
      <c r="F463" s="10"/>
      <c r="G463" s="10"/>
      <c r="H463" s="10"/>
      <c r="I463" s="10"/>
      <c r="J463" s="10"/>
      <c r="K463" s="10"/>
      <c r="L463" s="10"/>
      <c r="M463" s="10"/>
      <c r="N463" s="10"/>
      <c r="O463" s="10"/>
      <c r="P463" s="10"/>
      <c r="Q463" s="10"/>
      <c r="R463" s="10"/>
    </row>
    <row r="464" spans="1:18" x14ac:dyDescent="0.2">
      <c r="A464" s="12" t="str">
        <f t="shared" si="7"/>
        <v/>
      </c>
      <c r="B464" s="10"/>
      <c r="C464" s="10"/>
      <c r="D464" s="11"/>
      <c r="E464" s="10"/>
      <c r="F464" s="10"/>
      <c r="G464" s="10"/>
      <c r="H464" s="10"/>
      <c r="I464" s="10"/>
      <c r="J464" s="10"/>
      <c r="K464" s="10"/>
      <c r="L464" s="10"/>
      <c r="M464" s="10"/>
      <c r="N464" s="10"/>
      <c r="O464" s="10"/>
      <c r="P464" s="10"/>
      <c r="Q464" s="10"/>
      <c r="R464" s="10"/>
    </row>
    <row r="465" spans="1:18" x14ac:dyDescent="0.2">
      <c r="A465" s="12" t="str">
        <f t="shared" si="7"/>
        <v/>
      </c>
      <c r="B465" s="10"/>
      <c r="C465" s="10"/>
      <c r="D465" s="11"/>
      <c r="E465" s="10"/>
      <c r="F465" s="10"/>
      <c r="G465" s="10"/>
      <c r="H465" s="10"/>
      <c r="I465" s="10"/>
      <c r="J465" s="10"/>
      <c r="K465" s="10"/>
      <c r="L465" s="10"/>
      <c r="M465" s="10"/>
      <c r="N465" s="10"/>
      <c r="O465" s="10"/>
      <c r="P465" s="10"/>
      <c r="Q465" s="10"/>
      <c r="R465" s="10"/>
    </row>
    <row r="466" spans="1:18" x14ac:dyDescent="0.2">
      <c r="A466" s="12" t="str">
        <f t="shared" si="7"/>
        <v/>
      </c>
      <c r="B466" s="10"/>
      <c r="C466" s="10"/>
      <c r="D466" s="11"/>
      <c r="E466" s="10"/>
      <c r="F466" s="10"/>
      <c r="G466" s="10"/>
      <c r="H466" s="10"/>
      <c r="I466" s="10"/>
      <c r="J466" s="10"/>
      <c r="K466" s="10"/>
      <c r="L466" s="10"/>
      <c r="M466" s="10"/>
      <c r="N466" s="10"/>
      <c r="O466" s="10"/>
      <c r="P466" s="10"/>
      <c r="Q466" s="10"/>
      <c r="R466" s="10"/>
    </row>
    <row r="467" spans="1:18" x14ac:dyDescent="0.2">
      <c r="A467" s="12" t="str">
        <f t="shared" si="7"/>
        <v/>
      </c>
      <c r="B467" s="10"/>
      <c r="C467" s="10"/>
      <c r="D467" s="11"/>
      <c r="E467" s="10"/>
      <c r="F467" s="10"/>
      <c r="G467" s="10"/>
      <c r="H467" s="10"/>
      <c r="I467" s="10"/>
      <c r="J467" s="10"/>
      <c r="K467" s="10"/>
      <c r="L467" s="10"/>
      <c r="M467" s="10"/>
      <c r="N467" s="10"/>
      <c r="O467" s="10"/>
      <c r="P467" s="10"/>
      <c r="Q467" s="10"/>
      <c r="R467" s="10"/>
    </row>
    <row r="468" spans="1:18" x14ac:dyDescent="0.2">
      <c r="A468" s="12" t="str">
        <f t="shared" si="7"/>
        <v/>
      </c>
      <c r="B468" s="10"/>
      <c r="C468" s="10"/>
      <c r="D468" s="11"/>
      <c r="E468" s="10"/>
      <c r="F468" s="10"/>
      <c r="G468" s="10"/>
      <c r="H468" s="10"/>
      <c r="I468" s="10"/>
      <c r="J468" s="10"/>
      <c r="K468" s="10"/>
      <c r="L468" s="10"/>
      <c r="M468" s="10"/>
      <c r="N468" s="10"/>
      <c r="O468" s="10"/>
      <c r="P468" s="10"/>
      <c r="Q468" s="10"/>
      <c r="R468" s="10"/>
    </row>
    <row r="469" spans="1:18" x14ac:dyDescent="0.2">
      <c r="A469" s="12" t="str">
        <f t="shared" si="7"/>
        <v/>
      </c>
      <c r="B469" s="10"/>
      <c r="C469" s="10"/>
      <c r="D469" s="11"/>
      <c r="E469" s="10"/>
      <c r="F469" s="10"/>
      <c r="G469" s="10"/>
      <c r="H469" s="10"/>
      <c r="I469" s="10"/>
      <c r="J469" s="10"/>
      <c r="K469" s="10"/>
      <c r="L469" s="10"/>
      <c r="M469" s="10"/>
      <c r="N469" s="10"/>
      <c r="O469" s="10"/>
      <c r="P469" s="10"/>
      <c r="Q469" s="10"/>
      <c r="R469" s="10"/>
    </row>
    <row r="470" spans="1:18" x14ac:dyDescent="0.2">
      <c r="A470" s="12" t="str">
        <f t="shared" si="7"/>
        <v/>
      </c>
      <c r="B470" s="10"/>
      <c r="C470" s="10"/>
      <c r="D470" s="11"/>
      <c r="E470" s="10"/>
      <c r="F470" s="10"/>
      <c r="G470" s="10"/>
      <c r="H470" s="10"/>
      <c r="I470" s="10"/>
      <c r="J470" s="10"/>
      <c r="K470" s="10"/>
      <c r="L470" s="10"/>
      <c r="M470" s="10"/>
      <c r="N470" s="10"/>
      <c r="O470" s="10"/>
      <c r="P470" s="10"/>
      <c r="Q470" s="10"/>
      <c r="R470" s="10"/>
    </row>
    <row r="471" spans="1:18" x14ac:dyDescent="0.2">
      <c r="A471" s="12" t="str">
        <f t="shared" si="7"/>
        <v/>
      </c>
      <c r="B471" s="10"/>
      <c r="C471" s="10"/>
      <c r="D471" s="11"/>
      <c r="E471" s="10"/>
      <c r="F471" s="10"/>
      <c r="G471" s="10"/>
      <c r="H471" s="10"/>
      <c r="I471" s="10"/>
      <c r="J471" s="10"/>
      <c r="K471" s="10"/>
      <c r="L471" s="10"/>
      <c r="M471" s="10"/>
      <c r="N471" s="10"/>
      <c r="O471" s="10"/>
      <c r="P471" s="10"/>
      <c r="Q471" s="10"/>
      <c r="R471" s="10"/>
    </row>
    <row r="472" spans="1:18" x14ac:dyDescent="0.2">
      <c r="A472" s="12" t="str">
        <f t="shared" si="7"/>
        <v/>
      </c>
      <c r="B472" s="10"/>
      <c r="C472" s="10"/>
      <c r="D472" s="11"/>
      <c r="E472" s="10"/>
      <c r="F472" s="10"/>
      <c r="G472" s="10"/>
      <c r="H472" s="10"/>
      <c r="I472" s="10"/>
      <c r="J472" s="10"/>
      <c r="K472" s="10"/>
      <c r="L472" s="10"/>
      <c r="M472" s="10"/>
      <c r="N472" s="10"/>
      <c r="O472" s="10"/>
      <c r="P472" s="10"/>
      <c r="Q472" s="10"/>
      <c r="R472" s="10"/>
    </row>
    <row r="473" spans="1:18" x14ac:dyDescent="0.2">
      <c r="A473" s="12" t="str">
        <f t="shared" si="7"/>
        <v/>
      </c>
      <c r="B473" s="10"/>
      <c r="C473" s="10"/>
      <c r="D473" s="11"/>
      <c r="E473" s="10"/>
      <c r="F473" s="10"/>
      <c r="G473" s="10"/>
      <c r="H473" s="10"/>
      <c r="I473" s="10"/>
      <c r="J473" s="10"/>
      <c r="K473" s="10"/>
      <c r="L473" s="10"/>
      <c r="M473" s="10"/>
      <c r="N473" s="10"/>
      <c r="O473" s="10"/>
      <c r="P473" s="10"/>
      <c r="Q473" s="10"/>
      <c r="R473" s="10"/>
    </row>
    <row r="474" spans="1:18" x14ac:dyDescent="0.2">
      <c r="A474" s="12" t="str">
        <f t="shared" si="7"/>
        <v/>
      </c>
      <c r="B474" s="10"/>
      <c r="C474" s="10"/>
      <c r="D474" s="11"/>
      <c r="E474" s="10"/>
      <c r="F474" s="10"/>
      <c r="G474" s="10"/>
      <c r="H474" s="10"/>
      <c r="I474" s="10"/>
      <c r="J474" s="10"/>
      <c r="K474" s="10"/>
      <c r="L474" s="10"/>
      <c r="M474" s="10"/>
      <c r="N474" s="10"/>
      <c r="O474" s="10"/>
      <c r="P474" s="10"/>
      <c r="Q474" s="10"/>
      <c r="R474" s="10"/>
    </row>
    <row r="475" spans="1:18" x14ac:dyDescent="0.2">
      <c r="A475" s="12" t="str">
        <f t="shared" si="7"/>
        <v/>
      </c>
      <c r="B475" s="10"/>
      <c r="C475" s="10"/>
      <c r="D475" s="11"/>
      <c r="E475" s="10"/>
      <c r="F475" s="10"/>
      <c r="G475" s="10"/>
      <c r="H475" s="10"/>
      <c r="I475" s="10"/>
      <c r="J475" s="10"/>
      <c r="K475" s="10"/>
      <c r="L475" s="10"/>
      <c r="M475" s="10"/>
      <c r="N475" s="10"/>
      <c r="O475" s="10"/>
      <c r="P475" s="10"/>
      <c r="Q475" s="10"/>
      <c r="R475" s="10"/>
    </row>
    <row r="476" spans="1:18" x14ac:dyDescent="0.2">
      <c r="A476" s="12" t="str">
        <f t="shared" si="7"/>
        <v/>
      </c>
      <c r="B476" s="10"/>
      <c r="C476" s="10"/>
      <c r="D476" s="11"/>
      <c r="E476" s="10"/>
      <c r="F476" s="10"/>
      <c r="G476" s="10"/>
      <c r="H476" s="10"/>
      <c r="I476" s="10"/>
      <c r="J476" s="10"/>
      <c r="K476" s="10"/>
      <c r="L476" s="10"/>
      <c r="M476" s="10"/>
      <c r="N476" s="10"/>
      <c r="O476" s="10"/>
      <c r="P476" s="10"/>
      <c r="Q476" s="10"/>
      <c r="R476" s="10"/>
    </row>
    <row r="477" spans="1:18" x14ac:dyDescent="0.2">
      <c r="A477" s="12" t="str">
        <f t="shared" si="7"/>
        <v/>
      </c>
      <c r="B477" s="10"/>
      <c r="C477" s="10"/>
      <c r="D477" s="11"/>
      <c r="E477" s="10"/>
      <c r="F477" s="10"/>
      <c r="G477" s="10"/>
      <c r="H477" s="10"/>
      <c r="I477" s="10"/>
      <c r="J477" s="10"/>
      <c r="K477" s="10"/>
      <c r="L477" s="10"/>
      <c r="M477" s="10"/>
      <c r="N477" s="10"/>
      <c r="O477" s="10"/>
      <c r="P477" s="10"/>
      <c r="Q477" s="10"/>
      <c r="R477" s="10"/>
    </row>
    <row r="478" spans="1:18" x14ac:dyDescent="0.2">
      <c r="A478" s="12" t="str">
        <f t="shared" si="7"/>
        <v/>
      </c>
      <c r="B478" s="10"/>
      <c r="C478" s="10"/>
      <c r="D478" s="11"/>
      <c r="E478" s="10"/>
      <c r="F478" s="10"/>
      <c r="G478" s="10"/>
      <c r="H478" s="10"/>
      <c r="I478" s="10"/>
      <c r="J478" s="10"/>
      <c r="K478" s="10"/>
      <c r="L478" s="10"/>
      <c r="M478" s="10"/>
      <c r="N478" s="10"/>
      <c r="O478" s="10"/>
      <c r="P478" s="10"/>
      <c r="Q478" s="10"/>
      <c r="R478" s="10"/>
    </row>
    <row r="479" spans="1:18" x14ac:dyDescent="0.2">
      <c r="A479" s="12" t="str">
        <f t="shared" si="7"/>
        <v/>
      </c>
      <c r="B479" s="10"/>
      <c r="C479" s="10"/>
      <c r="D479" s="11"/>
      <c r="E479" s="10"/>
      <c r="F479" s="10"/>
      <c r="G479" s="10"/>
      <c r="H479" s="10"/>
      <c r="I479" s="10"/>
      <c r="J479" s="10"/>
      <c r="K479" s="10"/>
      <c r="L479" s="10"/>
      <c r="M479" s="10"/>
      <c r="N479" s="10"/>
      <c r="O479" s="10"/>
      <c r="P479" s="10"/>
      <c r="Q479" s="10"/>
      <c r="R479" s="10"/>
    </row>
    <row r="480" spans="1:18" x14ac:dyDescent="0.2">
      <c r="A480" s="12" t="str">
        <f t="shared" si="7"/>
        <v/>
      </c>
      <c r="B480" s="10"/>
      <c r="C480" s="10"/>
      <c r="D480" s="11"/>
      <c r="E480" s="10"/>
      <c r="F480" s="10"/>
      <c r="G480" s="10"/>
      <c r="H480" s="10"/>
      <c r="I480" s="10"/>
      <c r="J480" s="10"/>
      <c r="K480" s="10"/>
      <c r="L480" s="10"/>
      <c r="M480" s="10"/>
      <c r="N480" s="10"/>
      <c r="O480" s="10"/>
      <c r="P480" s="10"/>
      <c r="Q480" s="10"/>
      <c r="R480" s="10"/>
    </row>
    <row r="481" spans="1:18" x14ac:dyDescent="0.2">
      <c r="A481" s="12" t="str">
        <f t="shared" si="7"/>
        <v/>
      </c>
      <c r="B481" s="10"/>
      <c r="C481" s="10"/>
      <c r="D481" s="11"/>
      <c r="E481" s="10"/>
      <c r="F481" s="10"/>
      <c r="G481" s="10"/>
      <c r="H481" s="10"/>
      <c r="I481" s="10"/>
      <c r="J481" s="10"/>
      <c r="K481" s="10"/>
      <c r="L481" s="10"/>
      <c r="M481" s="10"/>
      <c r="N481" s="10"/>
      <c r="O481" s="10"/>
      <c r="P481" s="10"/>
      <c r="Q481" s="10"/>
      <c r="R481" s="10"/>
    </row>
    <row r="482" spans="1:18" x14ac:dyDescent="0.2">
      <c r="A482" s="12" t="str">
        <f t="shared" si="7"/>
        <v/>
      </c>
      <c r="B482" s="10"/>
      <c r="C482" s="10"/>
      <c r="D482" s="11"/>
      <c r="E482" s="10"/>
      <c r="F482" s="10"/>
      <c r="G482" s="10"/>
      <c r="H482" s="10"/>
      <c r="I482" s="10"/>
      <c r="J482" s="10"/>
      <c r="K482" s="10"/>
      <c r="L482" s="10"/>
      <c r="M482" s="10"/>
      <c r="N482" s="10"/>
      <c r="O482" s="10"/>
      <c r="P482" s="10"/>
      <c r="Q482" s="10"/>
      <c r="R482" s="10"/>
    </row>
    <row r="483" spans="1:18" x14ac:dyDescent="0.2">
      <c r="A483" s="12" t="str">
        <f t="shared" si="7"/>
        <v/>
      </c>
      <c r="B483" s="10"/>
      <c r="C483" s="10"/>
      <c r="D483" s="11"/>
      <c r="E483" s="10"/>
      <c r="F483" s="10"/>
      <c r="G483" s="10"/>
      <c r="H483" s="10"/>
      <c r="I483" s="10"/>
      <c r="J483" s="10"/>
      <c r="K483" s="10"/>
      <c r="L483" s="10"/>
      <c r="M483" s="10"/>
      <c r="N483" s="10"/>
      <c r="O483" s="10"/>
      <c r="P483" s="10"/>
      <c r="Q483" s="10"/>
      <c r="R483" s="10"/>
    </row>
    <row r="484" spans="1:18" x14ac:dyDescent="0.2">
      <c r="A484" s="12" t="str">
        <f t="shared" si="7"/>
        <v/>
      </c>
      <c r="B484" s="10"/>
      <c r="C484" s="10"/>
      <c r="D484" s="11"/>
      <c r="E484" s="10"/>
      <c r="F484" s="10"/>
      <c r="G484" s="10"/>
      <c r="H484" s="10"/>
      <c r="I484" s="10"/>
      <c r="J484" s="10"/>
      <c r="K484" s="10"/>
      <c r="L484" s="10"/>
      <c r="M484" s="10"/>
      <c r="N484" s="10"/>
      <c r="O484" s="10"/>
      <c r="P484" s="10"/>
      <c r="Q484" s="10"/>
      <c r="R484" s="10"/>
    </row>
    <row r="485" spans="1:18" x14ac:dyDescent="0.2">
      <c r="A485" s="12" t="str">
        <f t="shared" si="7"/>
        <v/>
      </c>
      <c r="B485" s="10"/>
      <c r="C485" s="10"/>
      <c r="D485" s="11"/>
      <c r="E485" s="10"/>
      <c r="F485" s="10"/>
      <c r="G485" s="10"/>
      <c r="H485" s="10"/>
      <c r="I485" s="10"/>
      <c r="J485" s="10"/>
      <c r="K485" s="10"/>
      <c r="L485" s="10"/>
      <c r="M485" s="10"/>
      <c r="N485" s="10"/>
      <c r="O485" s="10"/>
      <c r="P485" s="10"/>
      <c r="Q485" s="10"/>
      <c r="R485" s="10"/>
    </row>
    <row r="486" spans="1:18" x14ac:dyDescent="0.2">
      <c r="A486" s="12" t="str">
        <f t="shared" si="7"/>
        <v/>
      </c>
      <c r="B486" s="10"/>
      <c r="C486" s="10"/>
      <c r="D486" s="11"/>
      <c r="E486" s="10"/>
      <c r="F486" s="10"/>
      <c r="G486" s="10"/>
      <c r="H486" s="10"/>
      <c r="I486" s="10"/>
      <c r="J486" s="10"/>
      <c r="K486" s="10"/>
      <c r="L486" s="10"/>
      <c r="M486" s="10"/>
      <c r="N486" s="10"/>
      <c r="O486" s="10"/>
      <c r="P486" s="10"/>
      <c r="Q486" s="10"/>
      <c r="R486" s="10"/>
    </row>
    <row r="487" spans="1:18" x14ac:dyDescent="0.2">
      <c r="A487" s="12" t="str">
        <f t="shared" si="7"/>
        <v/>
      </c>
      <c r="B487" s="10"/>
      <c r="C487" s="10"/>
      <c r="D487" s="11"/>
      <c r="E487" s="10"/>
      <c r="F487" s="10"/>
      <c r="G487" s="10"/>
      <c r="H487" s="10"/>
      <c r="I487" s="10"/>
      <c r="J487" s="10"/>
      <c r="K487" s="10"/>
      <c r="L487" s="10"/>
      <c r="M487" s="10"/>
      <c r="N487" s="10"/>
      <c r="O487" s="10"/>
      <c r="P487" s="10"/>
      <c r="Q487" s="10"/>
      <c r="R487" s="10"/>
    </row>
    <row r="488" spans="1:18" x14ac:dyDescent="0.2">
      <c r="A488" s="12" t="str">
        <f t="shared" si="7"/>
        <v/>
      </c>
      <c r="B488" s="10"/>
      <c r="C488" s="10"/>
      <c r="D488" s="11"/>
      <c r="E488" s="10"/>
      <c r="F488" s="10"/>
      <c r="G488" s="10"/>
      <c r="H488" s="10"/>
      <c r="I488" s="10"/>
      <c r="J488" s="10"/>
      <c r="K488" s="10"/>
      <c r="L488" s="10"/>
      <c r="M488" s="10"/>
      <c r="N488" s="10"/>
      <c r="O488" s="10"/>
      <c r="P488" s="10"/>
      <c r="Q488" s="10"/>
      <c r="R488" s="10"/>
    </row>
    <row r="489" spans="1:18" x14ac:dyDescent="0.2">
      <c r="A489" s="12" t="str">
        <f t="shared" si="7"/>
        <v/>
      </c>
      <c r="B489" s="10"/>
      <c r="C489" s="10"/>
      <c r="D489" s="11"/>
      <c r="E489" s="10"/>
      <c r="F489" s="10"/>
      <c r="G489" s="10"/>
      <c r="H489" s="10"/>
      <c r="I489" s="10"/>
      <c r="J489" s="10"/>
      <c r="K489" s="10"/>
      <c r="L489" s="10"/>
      <c r="M489" s="10"/>
      <c r="N489" s="10"/>
      <c r="O489" s="10"/>
      <c r="P489" s="10"/>
      <c r="Q489" s="10"/>
      <c r="R489" s="10"/>
    </row>
    <row r="490" spans="1:18" x14ac:dyDescent="0.2">
      <c r="A490" s="12" t="str">
        <f t="shared" si="7"/>
        <v/>
      </c>
      <c r="B490" s="10"/>
      <c r="C490" s="10"/>
      <c r="D490" s="11"/>
      <c r="E490" s="10"/>
      <c r="F490" s="10"/>
      <c r="G490" s="10"/>
      <c r="H490" s="10"/>
      <c r="I490" s="10"/>
      <c r="J490" s="10"/>
      <c r="K490" s="10"/>
      <c r="L490" s="10"/>
      <c r="M490" s="10"/>
      <c r="N490" s="10"/>
      <c r="O490" s="10"/>
      <c r="P490" s="10"/>
      <c r="Q490" s="10"/>
      <c r="R490" s="10"/>
    </row>
    <row r="491" spans="1:18" x14ac:dyDescent="0.2">
      <c r="A491" s="12" t="str">
        <f t="shared" si="7"/>
        <v/>
      </c>
      <c r="B491" s="10"/>
      <c r="C491" s="10"/>
      <c r="D491" s="11"/>
      <c r="E491" s="10"/>
      <c r="F491" s="10"/>
      <c r="G491" s="10"/>
      <c r="H491" s="10"/>
      <c r="I491" s="10"/>
      <c r="J491" s="10"/>
      <c r="K491" s="10"/>
      <c r="L491" s="10"/>
      <c r="M491" s="10"/>
      <c r="N491" s="10"/>
      <c r="O491" s="10"/>
      <c r="P491" s="10"/>
      <c r="Q491" s="10"/>
      <c r="R491" s="10"/>
    </row>
    <row r="492" spans="1:18" x14ac:dyDescent="0.2">
      <c r="A492" s="12" t="str">
        <f t="shared" si="7"/>
        <v/>
      </c>
      <c r="B492" s="10"/>
      <c r="C492" s="10"/>
      <c r="D492" s="11"/>
      <c r="E492" s="10"/>
      <c r="F492" s="10"/>
      <c r="G492" s="10"/>
      <c r="H492" s="10"/>
      <c r="I492" s="10"/>
      <c r="J492" s="10"/>
      <c r="K492" s="10"/>
      <c r="L492" s="10"/>
      <c r="M492" s="10"/>
      <c r="N492" s="10"/>
      <c r="O492" s="10"/>
      <c r="P492" s="10"/>
      <c r="Q492" s="10"/>
      <c r="R492" s="10"/>
    </row>
    <row r="493" spans="1:18" x14ac:dyDescent="0.2">
      <c r="A493" s="12" t="str">
        <f t="shared" si="7"/>
        <v/>
      </c>
      <c r="B493" s="10"/>
      <c r="C493" s="10"/>
      <c r="D493" s="11"/>
      <c r="E493" s="10"/>
      <c r="F493" s="10"/>
      <c r="G493" s="10"/>
      <c r="H493" s="10"/>
      <c r="I493" s="10"/>
      <c r="J493" s="10"/>
      <c r="K493" s="10"/>
      <c r="L493" s="10"/>
      <c r="M493" s="10"/>
      <c r="N493" s="10"/>
      <c r="O493" s="10"/>
      <c r="P493" s="10"/>
      <c r="Q493" s="10"/>
      <c r="R493" s="10"/>
    </row>
    <row r="494" spans="1:18" x14ac:dyDescent="0.2">
      <c r="A494" s="12" t="str">
        <f t="shared" si="7"/>
        <v/>
      </c>
      <c r="B494" s="10"/>
      <c r="C494" s="10"/>
      <c r="D494" s="11"/>
      <c r="E494" s="10"/>
      <c r="F494" s="10"/>
      <c r="G494" s="10"/>
      <c r="H494" s="10"/>
      <c r="I494" s="10"/>
      <c r="J494" s="10"/>
      <c r="K494" s="10"/>
      <c r="L494" s="10"/>
      <c r="M494" s="10"/>
      <c r="N494" s="10"/>
      <c r="O494" s="10"/>
      <c r="P494" s="10"/>
      <c r="Q494" s="10"/>
      <c r="R494" s="10"/>
    </row>
    <row r="495" spans="1:18" x14ac:dyDescent="0.2">
      <c r="A495" s="12" t="str">
        <f t="shared" si="7"/>
        <v/>
      </c>
      <c r="B495" s="10"/>
      <c r="C495" s="10"/>
      <c r="D495" s="11"/>
      <c r="E495" s="10"/>
      <c r="F495" s="10"/>
      <c r="G495" s="10"/>
      <c r="H495" s="10"/>
      <c r="I495" s="10"/>
      <c r="J495" s="10"/>
      <c r="K495" s="10"/>
      <c r="L495" s="10"/>
      <c r="M495" s="10"/>
      <c r="N495" s="10"/>
      <c r="O495" s="10"/>
      <c r="P495" s="10"/>
      <c r="Q495" s="10"/>
      <c r="R495" s="10"/>
    </row>
    <row r="496" spans="1:18" x14ac:dyDescent="0.2">
      <c r="A496" s="12" t="str">
        <f t="shared" si="7"/>
        <v/>
      </c>
      <c r="B496" s="10"/>
      <c r="C496" s="10"/>
      <c r="D496" s="11"/>
      <c r="E496" s="10"/>
      <c r="F496" s="10"/>
      <c r="G496" s="10"/>
      <c r="H496" s="10"/>
      <c r="I496" s="10"/>
      <c r="J496" s="10"/>
      <c r="K496" s="10"/>
      <c r="L496" s="10"/>
      <c r="M496" s="10"/>
      <c r="N496" s="10"/>
      <c r="O496" s="10"/>
      <c r="P496" s="10"/>
      <c r="Q496" s="10"/>
      <c r="R496" s="10"/>
    </row>
    <row r="497" spans="1:18" x14ac:dyDescent="0.2">
      <c r="A497" s="12" t="str">
        <f t="shared" si="7"/>
        <v/>
      </c>
      <c r="B497" s="10"/>
      <c r="C497" s="10"/>
      <c r="D497" s="11"/>
      <c r="E497" s="10"/>
      <c r="F497" s="10"/>
      <c r="G497" s="10"/>
      <c r="H497" s="10"/>
      <c r="I497" s="10"/>
      <c r="J497" s="10"/>
      <c r="K497" s="10"/>
      <c r="L497" s="10"/>
      <c r="M497" s="10"/>
      <c r="N497" s="10"/>
      <c r="O497" s="10"/>
      <c r="P497" s="10"/>
      <c r="Q497" s="10"/>
      <c r="R497" s="10"/>
    </row>
    <row r="498" spans="1:18" x14ac:dyDescent="0.2">
      <c r="A498" s="12" t="str">
        <f t="shared" si="7"/>
        <v/>
      </c>
      <c r="B498" s="10"/>
      <c r="C498" s="10"/>
      <c r="D498" s="11"/>
      <c r="E498" s="10"/>
      <c r="F498" s="10"/>
      <c r="G498" s="10"/>
      <c r="H498" s="10"/>
      <c r="I498" s="10"/>
      <c r="J498" s="10"/>
      <c r="K498" s="10"/>
      <c r="L498" s="10"/>
      <c r="M498" s="10"/>
      <c r="N498" s="10"/>
      <c r="O498" s="10"/>
      <c r="P498" s="10"/>
      <c r="Q498" s="10"/>
      <c r="R498" s="10"/>
    </row>
    <row r="499" spans="1:18" x14ac:dyDescent="0.2">
      <c r="A499" s="12" t="str">
        <f t="shared" si="7"/>
        <v/>
      </c>
      <c r="B499" s="10"/>
      <c r="C499" s="10"/>
      <c r="D499" s="11"/>
      <c r="E499" s="10"/>
      <c r="F499" s="10"/>
      <c r="G499" s="10"/>
      <c r="H499" s="10"/>
      <c r="I499" s="10"/>
      <c r="J499" s="10"/>
      <c r="K499" s="10"/>
      <c r="L499" s="10"/>
      <c r="M499" s="10"/>
      <c r="N499" s="10"/>
      <c r="O499" s="10"/>
      <c r="P499" s="10"/>
      <c r="Q499" s="10"/>
      <c r="R499" s="10"/>
    </row>
    <row r="500" spans="1:18" x14ac:dyDescent="0.2">
      <c r="A500" s="12" t="str">
        <f t="shared" si="7"/>
        <v/>
      </c>
      <c r="B500" s="10"/>
      <c r="C500" s="10"/>
      <c r="D500" s="11"/>
      <c r="E500" s="10"/>
      <c r="F500" s="10"/>
      <c r="G500" s="10"/>
      <c r="H500" s="10"/>
      <c r="I500" s="10"/>
      <c r="J500" s="10"/>
      <c r="K500" s="10"/>
      <c r="L500" s="10"/>
      <c r="M500" s="10"/>
      <c r="N500" s="10"/>
      <c r="O500" s="10"/>
      <c r="P500" s="10"/>
      <c r="Q500" s="10"/>
      <c r="R500" s="10"/>
    </row>
    <row r="501" spans="1:18" x14ac:dyDescent="0.2">
      <c r="A501" s="12" t="str">
        <f t="shared" si="7"/>
        <v/>
      </c>
      <c r="B501" s="10"/>
      <c r="C501" s="10"/>
      <c r="D501" s="11"/>
      <c r="E501" s="10"/>
      <c r="F501" s="10"/>
      <c r="G501" s="10"/>
      <c r="H501" s="10"/>
      <c r="I501" s="10"/>
      <c r="J501" s="10"/>
      <c r="K501" s="10"/>
      <c r="L501" s="10"/>
      <c r="M501" s="10"/>
      <c r="N501" s="10"/>
      <c r="O501" s="10"/>
      <c r="P501" s="10"/>
      <c r="Q501" s="10"/>
      <c r="R501" s="10"/>
    </row>
    <row r="502" spans="1:18" x14ac:dyDescent="0.2">
      <c r="A502" s="12" t="str">
        <f t="shared" si="7"/>
        <v/>
      </c>
      <c r="B502" s="10"/>
      <c r="C502" s="10"/>
      <c r="D502" s="11"/>
      <c r="E502" s="10"/>
      <c r="F502" s="10"/>
      <c r="G502" s="10"/>
      <c r="H502" s="10"/>
      <c r="I502" s="10"/>
      <c r="J502" s="10"/>
      <c r="K502" s="10"/>
      <c r="L502" s="10"/>
      <c r="M502" s="10"/>
      <c r="N502" s="10"/>
      <c r="O502" s="10"/>
      <c r="P502" s="10"/>
      <c r="Q502" s="10"/>
      <c r="R502" s="10"/>
    </row>
    <row r="503" spans="1:18" x14ac:dyDescent="0.2">
      <c r="A503" s="12" t="str">
        <f t="shared" si="7"/>
        <v/>
      </c>
      <c r="B503" s="10"/>
      <c r="C503" s="10"/>
      <c r="D503" s="11"/>
      <c r="E503" s="10"/>
      <c r="F503" s="10"/>
      <c r="G503" s="10"/>
      <c r="H503" s="10"/>
      <c r="I503" s="10"/>
      <c r="J503" s="10"/>
      <c r="K503" s="10"/>
      <c r="L503" s="10"/>
      <c r="M503" s="10"/>
      <c r="N503" s="10"/>
      <c r="O503" s="10"/>
      <c r="P503" s="10"/>
      <c r="Q503" s="10"/>
      <c r="R503" s="10"/>
    </row>
    <row r="504" spans="1:18" x14ac:dyDescent="0.2">
      <c r="A504" s="12" t="str">
        <f t="shared" si="7"/>
        <v/>
      </c>
      <c r="B504" s="10"/>
      <c r="C504" s="10"/>
      <c r="D504" s="11"/>
      <c r="E504" s="10"/>
      <c r="F504" s="10"/>
      <c r="G504" s="10"/>
      <c r="H504" s="10"/>
      <c r="I504" s="10"/>
      <c r="J504" s="10"/>
      <c r="K504" s="10"/>
      <c r="L504" s="10"/>
      <c r="M504" s="10"/>
      <c r="N504" s="10"/>
      <c r="O504" s="10"/>
      <c r="P504" s="10"/>
      <c r="Q504" s="10"/>
      <c r="R504" s="10"/>
    </row>
    <row r="505" spans="1:18" x14ac:dyDescent="0.2">
      <c r="A505" s="12" t="str">
        <f t="shared" si="7"/>
        <v/>
      </c>
      <c r="B505" s="10"/>
      <c r="C505" s="10"/>
      <c r="D505" s="11"/>
      <c r="E505" s="10"/>
      <c r="F505" s="10"/>
      <c r="G505" s="10"/>
      <c r="H505" s="10"/>
      <c r="I505" s="10"/>
      <c r="J505" s="10"/>
      <c r="K505" s="10"/>
      <c r="L505" s="10"/>
      <c r="M505" s="10"/>
      <c r="N505" s="10"/>
      <c r="O505" s="10"/>
      <c r="P505" s="10"/>
      <c r="Q505" s="10"/>
      <c r="R505" s="10"/>
    </row>
    <row r="506" spans="1:18" x14ac:dyDescent="0.2">
      <c r="A506" s="12" t="str">
        <f t="shared" si="7"/>
        <v/>
      </c>
      <c r="B506" s="10"/>
      <c r="C506" s="10"/>
      <c r="D506" s="11"/>
      <c r="E506" s="10"/>
      <c r="F506" s="10"/>
      <c r="G506" s="10"/>
      <c r="H506" s="10"/>
      <c r="I506" s="10"/>
      <c r="J506" s="10"/>
      <c r="K506" s="10"/>
      <c r="L506" s="10"/>
      <c r="M506" s="10"/>
      <c r="N506" s="10"/>
      <c r="O506" s="10"/>
      <c r="P506" s="10"/>
      <c r="Q506" s="10"/>
      <c r="R506" s="10"/>
    </row>
    <row r="507" spans="1:18" x14ac:dyDescent="0.2">
      <c r="A507" s="12" t="str">
        <f t="shared" si="7"/>
        <v/>
      </c>
      <c r="B507" s="10"/>
      <c r="C507" s="10"/>
      <c r="D507" s="11"/>
      <c r="E507" s="10"/>
      <c r="F507" s="10"/>
      <c r="G507" s="10"/>
      <c r="H507" s="10"/>
      <c r="I507" s="10"/>
      <c r="J507" s="10"/>
      <c r="K507" s="10"/>
      <c r="L507" s="10"/>
      <c r="M507" s="10"/>
      <c r="N507" s="10"/>
      <c r="O507" s="10"/>
      <c r="P507" s="10"/>
      <c r="Q507" s="10"/>
      <c r="R507" s="10"/>
    </row>
    <row r="508" spans="1:18" x14ac:dyDescent="0.2">
      <c r="A508" s="12" t="str">
        <f t="shared" si="7"/>
        <v/>
      </c>
      <c r="B508" s="10"/>
      <c r="C508" s="10"/>
      <c r="D508" s="11"/>
      <c r="E508" s="10"/>
      <c r="F508" s="10"/>
      <c r="G508" s="10"/>
      <c r="H508" s="10"/>
      <c r="I508" s="10"/>
      <c r="J508" s="10"/>
      <c r="K508" s="10"/>
      <c r="L508" s="10"/>
      <c r="M508" s="10"/>
      <c r="N508" s="10"/>
      <c r="O508" s="10"/>
      <c r="P508" s="10"/>
      <c r="Q508" s="10"/>
      <c r="R508" s="10"/>
    </row>
    <row r="509" spans="1:18" x14ac:dyDescent="0.2">
      <c r="A509" s="12" t="str">
        <f t="shared" si="7"/>
        <v/>
      </c>
      <c r="B509" s="10"/>
      <c r="C509" s="10"/>
      <c r="D509" s="11"/>
      <c r="E509" s="10"/>
      <c r="F509" s="10"/>
      <c r="G509" s="10"/>
      <c r="H509" s="10"/>
      <c r="I509" s="10"/>
      <c r="J509" s="10"/>
      <c r="K509" s="10"/>
      <c r="L509" s="10"/>
      <c r="M509" s="10"/>
      <c r="N509" s="10"/>
      <c r="O509" s="10"/>
      <c r="P509" s="10"/>
      <c r="Q509" s="10"/>
      <c r="R509" s="10"/>
    </row>
    <row r="510" spans="1:18" x14ac:dyDescent="0.2">
      <c r="A510" s="12" t="str">
        <f t="shared" si="7"/>
        <v/>
      </c>
      <c r="B510" s="10"/>
      <c r="C510" s="10"/>
      <c r="D510" s="11"/>
      <c r="E510" s="10"/>
      <c r="F510" s="10"/>
      <c r="G510" s="10"/>
      <c r="H510" s="10"/>
      <c r="I510" s="10"/>
      <c r="J510" s="10"/>
      <c r="K510" s="10"/>
      <c r="L510" s="10"/>
      <c r="M510" s="10"/>
      <c r="N510" s="10"/>
      <c r="O510" s="10"/>
      <c r="P510" s="10"/>
      <c r="Q510" s="10"/>
      <c r="R510" s="10"/>
    </row>
    <row r="511" spans="1:18" x14ac:dyDescent="0.2">
      <c r="A511" s="12" t="str">
        <f t="shared" si="7"/>
        <v/>
      </c>
      <c r="B511" s="10"/>
      <c r="C511" s="10"/>
      <c r="D511" s="11"/>
      <c r="E511" s="10"/>
      <c r="F511" s="10"/>
      <c r="G511" s="10"/>
      <c r="H511" s="10"/>
      <c r="I511" s="10"/>
      <c r="J511" s="10"/>
      <c r="K511" s="10"/>
      <c r="L511" s="10"/>
      <c r="M511" s="10"/>
      <c r="N511" s="10"/>
      <c r="O511" s="10"/>
      <c r="P511" s="10"/>
      <c r="Q511" s="10"/>
      <c r="R511" s="10"/>
    </row>
    <row r="512" spans="1:18" x14ac:dyDescent="0.2">
      <c r="A512" s="12" t="str">
        <f t="shared" si="7"/>
        <v/>
      </c>
      <c r="B512" s="10"/>
      <c r="C512" s="10"/>
      <c r="D512" s="11"/>
      <c r="E512" s="10"/>
      <c r="F512" s="10"/>
      <c r="G512" s="10"/>
      <c r="H512" s="10"/>
      <c r="I512" s="10"/>
      <c r="J512" s="10"/>
      <c r="K512" s="10"/>
      <c r="L512" s="10"/>
      <c r="M512" s="10"/>
      <c r="N512" s="10"/>
      <c r="O512" s="10"/>
      <c r="P512" s="10"/>
      <c r="Q512" s="10"/>
      <c r="R512" s="10"/>
    </row>
    <row r="513" spans="1:18" x14ac:dyDescent="0.2">
      <c r="A513" s="12" t="str">
        <f t="shared" si="7"/>
        <v/>
      </c>
      <c r="B513" s="10"/>
      <c r="C513" s="10"/>
      <c r="D513" s="11"/>
      <c r="E513" s="10"/>
      <c r="F513" s="10"/>
      <c r="G513" s="10"/>
      <c r="H513" s="10"/>
      <c r="I513" s="10"/>
      <c r="J513" s="10"/>
      <c r="K513" s="10"/>
      <c r="L513" s="10"/>
      <c r="M513" s="10"/>
      <c r="N513" s="10"/>
      <c r="O513" s="10"/>
      <c r="P513" s="10"/>
      <c r="Q513" s="10"/>
      <c r="R513" s="10"/>
    </row>
    <row r="514" spans="1:18" x14ac:dyDescent="0.2">
      <c r="A514" s="12" t="str">
        <f t="shared" ref="A514:A577" si="8">IF(LEN(B514)&gt;1,TEXT(ROW(B514)-4,"0000"),(IF(LEN(B515)&gt;1,"unesite naziv","")))</f>
        <v/>
      </c>
      <c r="B514" s="10"/>
      <c r="C514" s="10"/>
      <c r="D514" s="11"/>
      <c r="E514" s="10"/>
      <c r="F514" s="10"/>
      <c r="G514" s="10"/>
      <c r="H514" s="10"/>
      <c r="I514" s="10"/>
      <c r="J514" s="10"/>
      <c r="K514" s="10"/>
      <c r="L514" s="10"/>
      <c r="M514" s="10"/>
      <c r="N514" s="10"/>
      <c r="O514" s="10"/>
      <c r="P514" s="10"/>
      <c r="Q514" s="10"/>
      <c r="R514" s="10"/>
    </row>
    <row r="515" spans="1:18" x14ac:dyDescent="0.2">
      <c r="A515" s="12" t="str">
        <f t="shared" si="8"/>
        <v/>
      </c>
      <c r="B515" s="10"/>
      <c r="C515" s="10"/>
      <c r="D515" s="11"/>
      <c r="E515" s="10"/>
      <c r="F515" s="10"/>
      <c r="G515" s="10"/>
      <c r="H515" s="10"/>
      <c r="I515" s="10"/>
      <c r="J515" s="10"/>
      <c r="K515" s="10"/>
      <c r="L515" s="10"/>
      <c r="M515" s="10"/>
      <c r="N515" s="10"/>
      <c r="O515" s="10"/>
      <c r="P515" s="10"/>
      <c r="Q515" s="10"/>
      <c r="R515" s="10"/>
    </row>
    <row r="516" spans="1:18" x14ac:dyDescent="0.2">
      <c r="A516" s="12" t="str">
        <f t="shared" si="8"/>
        <v/>
      </c>
      <c r="B516" s="10"/>
      <c r="C516" s="10"/>
      <c r="D516" s="11"/>
      <c r="E516" s="10"/>
      <c r="F516" s="10"/>
      <c r="G516" s="10"/>
      <c r="H516" s="10"/>
      <c r="I516" s="10"/>
      <c r="J516" s="10"/>
      <c r="K516" s="10"/>
      <c r="L516" s="10"/>
      <c r="M516" s="10"/>
      <c r="N516" s="10"/>
      <c r="O516" s="10"/>
      <c r="P516" s="10"/>
      <c r="Q516" s="10"/>
      <c r="R516" s="10"/>
    </row>
    <row r="517" spans="1:18" x14ac:dyDescent="0.2">
      <c r="A517" s="12" t="str">
        <f t="shared" si="8"/>
        <v/>
      </c>
      <c r="B517" s="10"/>
      <c r="C517" s="10"/>
      <c r="D517" s="11"/>
      <c r="E517" s="10"/>
      <c r="F517" s="10"/>
      <c r="G517" s="10"/>
      <c r="H517" s="10"/>
      <c r="I517" s="10"/>
      <c r="J517" s="10"/>
      <c r="K517" s="10"/>
      <c r="L517" s="10"/>
      <c r="M517" s="10"/>
      <c r="N517" s="10"/>
      <c r="O517" s="10"/>
      <c r="P517" s="10"/>
      <c r="Q517" s="10"/>
      <c r="R517" s="10"/>
    </row>
    <row r="518" spans="1:18" x14ac:dyDescent="0.2">
      <c r="A518" s="12" t="str">
        <f t="shared" si="8"/>
        <v/>
      </c>
      <c r="B518" s="10"/>
      <c r="C518" s="10"/>
      <c r="D518" s="11"/>
      <c r="E518" s="10"/>
      <c r="F518" s="10"/>
      <c r="G518" s="10"/>
      <c r="H518" s="10"/>
      <c r="I518" s="10"/>
      <c r="J518" s="10"/>
      <c r="K518" s="10"/>
      <c r="L518" s="10"/>
      <c r="M518" s="10"/>
      <c r="N518" s="10"/>
      <c r="O518" s="10"/>
      <c r="P518" s="10"/>
      <c r="Q518" s="10"/>
      <c r="R518" s="10"/>
    </row>
    <row r="519" spans="1:18" x14ac:dyDescent="0.2">
      <c r="A519" s="12" t="str">
        <f t="shared" si="8"/>
        <v/>
      </c>
      <c r="B519" s="10"/>
      <c r="C519" s="10"/>
      <c r="D519" s="11"/>
      <c r="E519" s="10"/>
      <c r="F519" s="10"/>
      <c r="G519" s="10"/>
      <c r="H519" s="10"/>
      <c r="I519" s="10"/>
      <c r="J519" s="10"/>
      <c r="K519" s="10"/>
      <c r="L519" s="10"/>
      <c r="M519" s="10"/>
      <c r="N519" s="10"/>
      <c r="O519" s="10"/>
      <c r="P519" s="10"/>
      <c r="Q519" s="10"/>
      <c r="R519" s="10"/>
    </row>
    <row r="520" spans="1:18" x14ac:dyDescent="0.2">
      <c r="A520" s="12" t="str">
        <f t="shared" si="8"/>
        <v/>
      </c>
      <c r="B520" s="10"/>
      <c r="C520" s="10"/>
      <c r="D520" s="11"/>
      <c r="E520" s="10"/>
      <c r="F520" s="10"/>
      <c r="G520" s="10"/>
      <c r="H520" s="10"/>
      <c r="I520" s="10"/>
      <c r="J520" s="10"/>
      <c r="K520" s="10"/>
      <c r="L520" s="10"/>
      <c r="M520" s="10"/>
      <c r="N520" s="10"/>
      <c r="O520" s="10"/>
      <c r="P520" s="10"/>
      <c r="Q520" s="10"/>
      <c r="R520" s="10"/>
    </row>
    <row r="521" spans="1:18" x14ac:dyDescent="0.2">
      <c r="A521" s="12" t="str">
        <f t="shared" si="8"/>
        <v/>
      </c>
      <c r="B521" s="10"/>
      <c r="C521" s="10"/>
      <c r="D521" s="11"/>
      <c r="E521" s="10"/>
      <c r="F521" s="10"/>
      <c r="G521" s="10"/>
      <c r="H521" s="10"/>
      <c r="I521" s="10"/>
      <c r="J521" s="10"/>
      <c r="K521" s="10"/>
      <c r="L521" s="10"/>
      <c r="M521" s="10"/>
      <c r="N521" s="10"/>
      <c r="O521" s="10"/>
      <c r="P521" s="10"/>
      <c r="Q521" s="10"/>
      <c r="R521" s="10"/>
    </row>
    <row r="522" spans="1:18" x14ac:dyDescent="0.2">
      <c r="A522" s="12" t="str">
        <f t="shared" si="8"/>
        <v/>
      </c>
      <c r="B522" s="10"/>
      <c r="C522" s="10"/>
      <c r="D522" s="11"/>
      <c r="E522" s="10"/>
      <c r="F522" s="10"/>
      <c r="G522" s="10"/>
      <c r="H522" s="10"/>
      <c r="I522" s="10"/>
      <c r="J522" s="10"/>
      <c r="K522" s="10"/>
      <c r="L522" s="10"/>
      <c r="M522" s="10"/>
      <c r="N522" s="10"/>
      <c r="O522" s="10"/>
      <c r="P522" s="10"/>
      <c r="Q522" s="10"/>
      <c r="R522" s="10"/>
    </row>
    <row r="523" spans="1:18" x14ac:dyDescent="0.2">
      <c r="A523" s="12" t="str">
        <f t="shared" si="8"/>
        <v/>
      </c>
      <c r="B523" s="10"/>
      <c r="C523" s="10"/>
      <c r="D523" s="11"/>
      <c r="E523" s="10"/>
      <c r="F523" s="10"/>
      <c r="G523" s="10"/>
      <c r="H523" s="10"/>
      <c r="I523" s="10"/>
      <c r="J523" s="10"/>
      <c r="K523" s="10"/>
      <c r="L523" s="10"/>
      <c r="M523" s="10"/>
      <c r="N523" s="10"/>
      <c r="O523" s="10"/>
      <c r="P523" s="10"/>
      <c r="Q523" s="10"/>
      <c r="R523" s="10"/>
    </row>
    <row r="524" spans="1:18" x14ac:dyDescent="0.2">
      <c r="A524" s="12" t="str">
        <f t="shared" si="8"/>
        <v/>
      </c>
      <c r="B524" s="10"/>
      <c r="C524" s="10"/>
      <c r="D524" s="11"/>
      <c r="E524" s="10"/>
      <c r="F524" s="10"/>
      <c r="G524" s="10"/>
      <c r="H524" s="10"/>
      <c r="I524" s="10"/>
      <c r="J524" s="10"/>
      <c r="K524" s="10"/>
      <c r="L524" s="10"/>
      <c r="M524" s="10"/>
      <c r="N524" s="10"/>
      <c r="O524" s="10"/>
      <c r="P524" s="10"/>
      <c r="Q524" s="10"/>
      <c r="R524" s="10"/>
    </row>
    <row r="525" spans="1:18" x14ac:dyDescent="0.2">
      <c r="A525" s="12" t="str">
        <f t="shared" si="8"/>
        <v/>
      </c>
      <c r="B525" s="10"/>
      <c r="C525" s="10"/>
      <c r="D525" s="11"/>
      <c r="E525" s="10"/>
      <c r="F525" s="10"/>
      <c r="G525" s="10"/>
      <c r="H525" s="10"/>
      <c r="I525" s="10"/>
      <c r="J525" s="10"/>
      <c r="K525" s="10"/>
      <c r="L525" s="10"/>
      <c r="M525" s="10"/>
      <c r="N525" s="10"/>
      <c r="O525" s="10"/>
      <c r="P525" s="10"/>
      <c r="Q525" s="10"/>
      <c r="R525" s="10"/>
    </row>
    <row r="526" spans="1:18" x14ac:dyDescent="0.2">
      <c r="A526" s="12" t="str">
        <f t="shared" si="8"/>
        <v/>
      </c>
      <c r="B526" s="10"/>
      <c r="C526" s="10"/>
      <c r="D526" s="11"/>
      <c r="E526" s="10"/>
      <c r="F526" s="10"/>
      <c r="G526" s="10"/>
      <c r="H526" s="10"/>
      <c r="I526" s="10"/>
      <c r="J526" s="10"/>
      <c r="K526" s="10"/>
      <c r="L526" s="10"/>
      <c r="M526" s="10"/>
      <c r="N526" s="10"/>
      <c r="O526" s="10"/>
      <c r="P526" s="10"/>
      <c r="Q526" s="10"/>
      <c r="R526" s="10"/>
    </row>
    <row r="527" spans="1:18" x14ac:dyDescent="0.2">
      <c r="A527" s="12" t="str">
        <f t="shared" si="8"/>
        <v/>
      </c>
      <c r="B527" s="10"/>
      <c r="C527" s="10"/>
      <c r="D527" s="11"/>
      <c r="E527" s="10"/>
      <c r="F527" s="10"/>
      <c r="G527" s="10"/>
      <c r="H527" s="10"/>
      <c r="I527" s="10"/>
      <c r="J527" s="10"/>
      <c r="K527" s="10"/>
      <c r="L527" s="10"/>
      <c r="M527" s="10"/>
      <c r="N527" s="10"/>
      <c r="O527" s="10"/>
      <c r="P527" s="10"/>
      <c r="Q527" s="10"/>
      <c r="R527" s="10"/>
    </row>
    <row r="528" spans="1:18" x14ac:dyDescent="0.2">
      <c r="A528" s="12" t="str">
        <f t="shared" si="8"/>
        <v/>
      </c>
      <c r="B528" s="10"/>
      <c r="C528" s="10"/>
      <c r="D528" s="11"/>
      <c r="E528" s="10"/>
      <c r="F528" s="10"/>
      <c r="G528" s="10"/>
      <c r="H528" s="10"/>
      <c r="I528" s="10"/>
      <c r="J528" s="10"/>
      <c r="K528" s="10"/>
      <c r="L528" s="10"/>
      <c r="M528" s="10"/>
      <c r="N528" s="10"/>
      <c r="O528" s="10"/>
      <c r="P528" s="10"/>
      <c r="Q528" s="10"/>
      <c r="R528" s="10"/>
    </row>
    <row r="529" spans="1:18" x14ac:dyDescent="0.2">
      <c r="A529" s="12" t="str">
        <f t="shared" si="8"/>
        <v/>
      </c>
      <c r="B529" s="10"/>
      <c r="C529" s="10"/>
      <c r="D529" s="11"/>
      <c r="E529" s="10"/>
      <c r="F529" s="10"/>
      <c r="G529" s="10"/>
      <c r="H529" s="10"/>
      <c r="I529" s="10"/>
      <c r="J529" s="10"/>
      <c r="K529" s="10"/>
      <c r="L529" s="10"/>
      <c r="M529" s="10"/>
      <c r="N529" s="10"/>
      <c r="O529" s="10"/>
      <c r="P529" s="10"/>
      <c r="Q529" s="10"/>
      <c r="R529" s="10"/>
    </row>
    <row r="530" spans="1:18" x14ac:dyDescent="0.2">
      <c r="A530" s="12" t="str">
        <f t="shared" si="8"/>
        <v/>
      </c>
      <c r="B530" s="10"/>
      <c r="C530" s="10"/>
      <c r="D530" s="11"/>
      <c r="E530" s="10"/>
      <c r="F530" s="10"/>
      <c r="G530" s="10"/>
      <c r="H530" s="10"/>
      <c r="I530" s="10"/>
      <c r="J530" s="10"/>
      <c r="K530" s="10"/>
      <c r="L530" s="10"/>
      <c r="M530" s="10"/>
      <c r="N530" s="10"/>
      <c r="O530" s="10"/>
      <c r="P530" s="10"/>
      <c r="Q530" s="10"/>
      <c r="R530" s="10"/>
    </row>
    <row r="531" spans="1:18" x14ac:dyDescent="0.2">
      <c r="A531" s="12" t="str">
        <f t="shared" si="8"/>
        <v/>
      </c>
      <c r="B531" s="10"/>
      <c r="C531" s="10"/>
      <c r="D531" s="11"/>
      <c r="E531" s="10"/>
      <c r="F531" s="10"/>
      <c r="G531" s="10"/>
      <c r="H531" s="10"/>
      <c r="I531" s="10"/>
      <c r="J531" s="10"/>
      <c r="K531" s="10"/>
      <c r="L531" s="10"/>
      <c r="M531" s="10"/>
      <c r="N531" s="10"/>
      <c r="O531" s="10"/>
      <c r="P531" s="10"/>
      <c r="Q531" s="10"/>
      <c r="R531" s="10"/>
    </row>
    <row r="532" spans="1:18" x14ac:dyDescent="0.2">
      <c r="A532" s="12" t="str">
        <f t="shared" si="8"/>
        <v/>
      </c>
      <c r="B532" s="10"/>
      <c r="C532" s="10"/>
      <c r="D532" s="11"/>
      <c r="E532" s="10"/>
      <c r="F532" s="10"/>
      <c r="G532" s="10"/>
      <c r="H532" s="10"/>
      <c r="I532" s="10"/>
      <c r="J532" s="10"/>
      <c r="K532" s="10"/>
      <c r="L532" s="10"/>
      <c r="M532" s="10"/>
      <c r="N532" s="10"/>
      <c r="O532" s="10"/>
      <c r="P532" s="10"/>
      <c r="Q532" s="10"/>
      <c r="R532" s="10"/>
    </row>
    <row r="533" spans="1:18" x14ac:dyDescent="0.2">
      <c r="A533" s="12" t="str">
        <f t="shared" si="8"/>
        <v/>
      </c>
      <c r="B533" s="10"/>
      <c r="C533" s="10"/>
      <c r="D533" s="11"/>
      <c r="E533" s="10"/>
      <c r="F533" s="10"/>
      <c r="G533" s="10"/>
      <c r="H533" s="10"/>
      <c r="I533" s="10"/>
      <c r="J533" s="10"/>
      <c r="K533" s="10"/>
      <c r="L533" s="10"/>
      <c r="M533" s="10"/>
      <c r="N533" s="10"/>
      <c r="O533" s="10"/>
      <c r="P533" s="10"/>
      <c r="Q533" s="10"/>
      <c r="R533" s="10"/>
    </row>
    <row r="534" spans="1:18" x14ac:dyDescent="0.2">
      <c r="A534" s="12" t="str">
        <f t="shared" si="8"/>
        <v/>
      </c>
      <c r="B534" s="10"/>
      <c r="C534" s="10"/>
      <c r="D534" s="11"/>
      <c r="E534" s="10"/>
      <c r="F534" s="10"/>
      <c r="G534" s="10"/>
      <c r="H534" s="10"/>
      <c r="I534" s="10"/>
      <c r="J534" s="10"/>
      <c r="K534" s="10"/>
      <c r="L534" s="10"/>
      <c r="M534" s="10"/>
      <c r="N534" s="10"/>
      <c r="O534" s="10"/>
      <c r="P534" s="10"/>
      <c r="Q534" s="10"/>
      <c r="R534" s="10"/>
    </row>
    <row r="535" spans="1:18" x14ac:dyDescent="0.2">
      <c r="A535" s="12" t="str">
        <f t="shared" si="8"/>
        <v/>
      </c>
      <c r="B535" s="10"/>
      <c r="C535" s="10"/>
      <c r="D535" s="11"/>
      <c r="E535" s="10"/>
      <c r="F535" s="10"/>
      <c r="G535" s="10"/>
      <c r="H535" s="10"/>
      <c r="I535" s="10"/>
      <c r="J535" s="10"/>
      <c r="K535" s="10"/>
      <c r="L535" s="10"/>
      <c r="M535" s="10"/>
      <c r="N535" s="10"/>
      <c r="O535" s="10"/>
      <c r="P535" s="10"/>
      <c r="Q535" s="10"/>
      <c r="R535" s="10"/>
    </row>
    <row r="536" spans="1:18" x14ac:dyDescent="0.2">
      <c r="A536" s="12" t="str">
        <f t="shared" si="8"/>
        <v/>
      </c>
      <c r="B536" s="10"/>
      <c r="C536" s="10"/>
      <c r="D536" s="11"/>
      <c r="E536" s="10"/>
      <c r="F536" s="10"/>
      <c r="G536" s="10"/>
      <c r="H536" s="10"/>
      <c r="I536" s="10"/>
      <c r="J536" s="10"/>
      <c r="K536" s="10"/>
      <c r="L536" s="10"/>
      <c r="M536" s="10"/>
      <c r="N536" s="10"/>
      <c r="O536" s="10"/>
      <c r="P536" s="10"/>
      <c r="Q536" s="10"/>
      <c r="R536" s="10"/>
    </row>
    <row r="537" spans="1:18" x14ac:dyDescent="0.2">
      <c r="A537" s="12" t="str">
        <f t="shared" si="8"/>
        <v/>
      </c>
      <c r="B537" s="10"/>
      <c r="C537" s="10"/>
      <c r="D537" s="11"/>
      <c r="E537" s="10"/>
      <c r="F537" s="10"/>
      <c r="G537" s="10"/>
      <c r="H537" s="10"/>
      <c r="I537" s="10"/>
      <c r="J537" s="10"/>
      <c r="K537" s="10"/>
      <c r="L537" s="10"/>
      <c r="M537" s="10"/>
      <c r="N537" s="10"/>
      <c r="O537" s="10"/>
      <c r="P537" s="10"/>
      <c r="Q537" s="10"/>
      <c r="R537" s="10"/>
    </row>
    <row r="538" spans="1:18" x14ac:dyDescent="0.2">
      <c r="A538" s="12" t="str">
        <f t="shared" si="8"/>
        <v/>
      </c>
      <c r="B538" s="10"/>
      <c r="C538" s="10"/>
      <c r="D538" s="11"/>
      <c r="E538" s="10"/>
      <c r="F538" s="10"/>
      <c r="G538" s="10"/>
      <c r="H538" s="10"/>
      <c r="I538" s="10"/>
      <c r="J538" s="10"/>
      <c r="K538" s="10"/>
      <c r="L538" s="10"/>
      <c r="M538" s="10"/>
      <c r="N538" s="10"/>
      <c r="O538" s="10"/>
      <c r="P538" s="10"/>
      <c r="Q538" s="10"/>
      <c r="R538" s="10"/>
    </row>
    <row r="539" spans="1:18" x14ac:dyDescent="0.2">
      <c r="A539" s="12" t="str">
        <f t="shared" si="8"/>
        <v/>
      </c>
      <c r="B539" s="10"/>
      <c r="C539" s="10"/>
      <c r="D539" s="11"/>
      <c r="E539" s="10"/>
      <c r="F539" s="10"/>
      <c r="G539" s="10"/>
      <c r="H539" s="10"/>
      <c r="I539" s="10"/>
      <c r="J539" s="10"/>
      <c r="K539" s="10"/>
      <c r="L539" s="10"/>
      <c r="M539" s="10"/>
      <c r="N539" s="10"/>
      <c r="O539" s="10"/>
      <c r="P539" s="10"/>
      <c r="Q539" s="10"/>
      <c r="R539" s="10"/>
    </row>
    <row r="540" spans="1:18" x14ac:dyDescent="0.2">
      <c r="A540" s="12" t="str">
        <f t="shared" si="8"/>
        <v/>
      </c>
      <c r="B540" s="10"/>
      <c r="C540" s="10"/>
      <c r="D540" s="11"/>
      <c r="E540" s="10"/>
      <c r="F540" s="10"/>
      <c r="G540" s="10"/>
      <c r="H540" s="10"/>
      <c r="I540" s="10"/>
      <c r="J540" s="10"/>
      <c r="K540" s="10"/>
      <c r="L540" s="10"/>
      <c r="M540" s="10"/>
      <c r="N540" s="10"/>
      <c r="O540" s="10"/>
      <c r="P540" s="10"/>
      <c r="Q540" s="10"/>
      <c r="R540" s="10"/>
    </row>
    <row r="541" spans="1:18" x14ac:dyDescent="0.2">
      <c r="A541" s="12" t="str">
        <f t="shared" si="8"/>
        <v/>
      </c>
      <c r="B541" s="10"/>
      <c r="C541" s="10"/>
      <c r="D541" s="11"/>
      <c r="E541" s="10"/>
      <c r="F541" s="10"/>
      <c r="G541" s="10"/>
      <c r="H541" s="10"/>
      <c r="I541" s="10"/>
      <c r="J541" s="10"/>
      <c r="K541" s="10"/>
      <c r="L541" s="10"/>
      <c r="M541" s="10"/>
      <c r="N541" s="10"/>
      <c r="O541" s="10"/>
      <c r="P541" s="10"/>
      <c r="Q541" s="10"/>
      <c r="R541" s="10"/>
    </row>
    <row r="542" spans="1:18" x14ac:dyDescent="0.2">
      <c r="A542" s="12" t="str">
        <f t="shared" si="8"/>
        <v/>
      </c>
      <c r="B542" s="10"/>
      <c r="C542" s="10"/>
      <c r="D542" s="11"/>
      <c r="E542" s="10"/>
      <c r="F542" s="10"/>
      <c r="G542" s="10"/>
      <c r="H542" s="10"/>
      <c r="I542" s="10"/>
      <c r="J542" s="10"/>
      <c r="K542" s="10"/>
      <c r="L542" s="10"/>
      <c r="M542" s="10"/>
      <c r="N542" s="10"/>
      <c r="O542" s="10"/>
      <c r="P542" s="10"/>
      <c r="Q542" s="10"/>
      <c r="R542" s="10"/>
    </row>
    <row r="543" spans="1:18" x14ac:dyDescent="0.2">
      <c r="A543" s="12" t="str">
        <f t="shared" si="8"/>
        <v/>
      </c>
      <c r="B543" s="10"/>
      <c r="C543" s="10"/>
      <c r="D543" s="11"/>
      <c r="E543" s="10"/>
      <c r="F543" s="10"/>
      <c r="G543" s="10"/>
      <c r="H543" s="10"/>
      <c r="I543" s="10"/>
      <c r="J543" s="10"/>
      <c r="K543" s="10"/>
      <c r="L543" s="10"/>
      <c r="M543" s="10"/>
      <c r="N543" s="10"/>
      <c r="O543" s="10"/>
      <c r="P543" s="10"/>
      <c r="Q543" s="10"/>
      <c r="R543" s="10"/>
    </row>
    <row r="544" spans="1:18" x14ac:dyDescent="0.2">
      <c r="A544" s="12" t="str">
        <f t="shared" si="8"/>
        <v/>
      </c>
      <c r="B544" s="10"/>
      <c r="C544" s="10"/>
      <c r="D544" s="11"/>
      <c r="E544" s="10"/>
      <c r="F544" s="10"/>
      <c r="G544" s="10"/>
      <c r="H544" s="10"/>
      <c r="I544" s="10"/>
      <c r="J544" s="10"/>
      <c r="K544" s="10"/>
      <c r="L544" s="10"/>
      <c r="M544" s="10"/>
      <c r="N544" s="10"/>
      <c r="O544" s="10"/>
      <c r="P544" s="10"/>
      <c r="Q544" s="10"/>
      <c r="R544" s="10"/>
    </row>
    <row r="545" spans="1:18" x14ac:dyDescent="0.2">
      <c r="A545" s="12" t="str">
        <f t="shared" si="8"/>
        <v/>
      </c>
      <c r="B545" s="10"/>
      <c r="C545" s="10"/>
      <c r="D545" s="11"/>
      <c r="E545" s="10"/>
      <c r="F545" s="10"/>
      <c r="G545" s="10"/>
      <c r="H545" s="10"/>
      <c r="I545" s="10"/>
      <c r="J545" s="10"/>
      <c r="K545" s="10"/>
      <c r="L545" s="10"/>
      <c r="M545" s="10"/>
      <c r="N545" s="10"/>
      <c r="O545" s="10"/>
      <c r="P545" s="10"/>
      <c r="Q545" s="10"/>
      <c r="R545" s="10"/>
    </row>
    <row r="546" spans="1:18" x14ac:dyDescent="0.2">
      <c r="A546" s="12" t="str">
        <f t="shared" si="8"/>
        <v/>
      </c>
      <c r="B546" s="10"/>
      <c r="C546" s="10"/>
      <c r="D546" s="11"/>
      <c r="E546" s="10"/>
      <c r="F546" s="10"/>
      <c r="G546" s="10"/>
      <c r="H546" s="10"/>
      <c r="I546" s="10"/>
      <c r="J546" s="10"/>
      <c r="K546" s="10"/>
      <c r="L546" s="10"/>
      <c r="M546" s="10"/>
      <c r="N546" s="10"/>
      <c r="O546" s="10"/>
      <c r="P546" s="10"/>
      <c r="Q546" s="10"/>
      <c r="R546" s="10"/>
    </row>
    <row r="547" spans="1:18" x14ac:dyDescent="0.2">
      <c r="A547" s="12" t="str">
        <f t="shared" si="8"/>
        <v/>
      </c>
      <c r="B547" s="10"/>
      <c r="C547" s="10"/>
      <c r="D547" s="11"/>
      <c r="E547" s="10"/>
      <c r="F547" s="10"/>
      <c r="G547" s="10"/>
      <c r="H547" s="10"/>
      <c r="I547" s="10"/>
      <c r="J547" s="10"/>
      <c r="K547" s="10"/>
      <c r="L547" s="10"/>
      <c r="M547" s="10"/>
      <c r="N547" s="10"/>
      <c r="O547" s="10"/>
      <c r="P547" s="10"/>
      <c r="Q547" s="10"/>
      <c r="R547" s="10"/>
    </row>
    <row r="548" spans="1:18" x14ac:dyDescent="0.2">
      <c r="A548" s="12" t="str">
        <f t="shared" si="8"/>
        <v/>
      </c>
      <c r="B548" s="10"/>
      <c r="C548" s="10"/>
      <c r="D548" s="11"/>
      <c r="E548" s="10"/>
      <c r="F548" s="10"/>
      <c r="G548" s="10"/>
      <c r="H548" s="10"/>
      <c r="I548" s="10"/>
      <c r="J548" s="10"/>
      <c r="K548" s="10"/>
      <c r="L548" s="10"/>
      <c r="M548" s="10"/>
      <c r="N548" s="10"/>
      <c r="O548" s="10"/>
      <c r="P548" s="10"/>
      <c r="Q548" s="10"/>
      <c r="R548" s="10"/>
    </row>
    <row r="549" spans="1:18" x14ac:dyDescent="0.2">
      <c r="A549" s="12" t="str">
        <f t="shared" si="8"/>
        <v/>
      </c>
      <c r="B549" s="10"/>
      <c r="C549" s="10"/>
      <c r="D549" s="11"/>
      <c r="E549" s="10"/>
      <c r="F549" s="10"/>
      <c r="G549" s="10"/>
      <c r="H549" s="10"/>
      <c r="I549" s="10"/>
      <c r="J549" s="10"/>
      <c r="K549" s="10"/>
      <c r="L549" s="10"/>
      <c r="M549" s="10"/>
      <c r="N549" s="10"/>
      <c r="O549" s="10"/>
      <c r="P549" s="10"/>
      <c r="Q549" s="10"/>
      <c r="R549" s="10"/>
    </row>
    <row r="550" spans="1:18" x14ac:dyDescent="0.2">
      <c r="A550" s="12" t="str">
        <f t="shared" si="8"/>
        <v/>
      </c>
      <c r="B550" s="10"/>
      <c r="C550" s="10"/>
      <c r="D550" s="11"/>
      <c r="E550" s="10"/>
      <c r="F550" s="10"/>
      <c r="G550" s="10"/>
      <c r="H550" s="10"/>
      <c r="I550" s="10"/>
      <c r="J550" s="10"/>
      <c r="K550" s="10"/>
      <c r="L550" s="10"/>
      <c r="M550" s="10"/>
      <c r="N550" s="10"/>
      <c r="O550" s="10"/>
      <c r="P550" s="10"/>
      <c r="Q550" s="10"/>
      <c r="R550" s="10"/>
    </row>
    <row r="551" spans="1:18" x14ac:dyDescent="0.2">
      <c r="A551" s="12" t="str">
        <f t="shared" si="8"/>
        <v/>
      </c>
      <c r="B551" s="10"/>
      <c r="C551" s="10"/>
      <c r="D551" s="11"/>
      <c r="E551" s="10"/>
      <c r="F551" s="10"/>
      <c r="G551" s="10"/>
      <c r="H551" s="10"/>
      <c r="I551" s="10"/>
      <c r="J551" s="10"/>
      <c r="K551" s="10"/>
      <c r="L551" s="10"/>
      <c r="M551" s="10"/>
      <c r="N551" s="10"/>
      <c r="O551" s="10"/>
      <c r="P551" s="10"/>
      <c r="Q551" s="10"/>
      <c r="R551" s="10"/>
    </row>
    <row r="552" spans="1:18" x14ac:dyDescent="0.2">
      <c r="A552" s="12" t="str">
        <f t="shared" si="8"/>
        <v/>
      </c>
      <c r="B552" s="10"/>
      <c r="C552" s="10"/>
      <c r="D552" s="11"/>
      <c r="E552" s="10"/>
      <c r="F552" s="10"/>
      <c r="G552" s="10"/>
      <c r="H552" s="10"/>
      <c r="I552" s="10"/>
      <c r="J552" s="10"/>
      <c r="K552" s="10"/>
      <c r="L552" s="10"/>
      <c r="M552" s="10"/>
      <c r="N552" s="10"/>
      <c r="O552" s="10"/>
      <c r="P552" s="10"/>
      <c r="Q552" s="10"/>
      <c r="R552" s="10"/>
    </row>
    <row r="553" spans="1:18" x14ac:dyDescent="0.2">
      <c r="A553" s="12" t="str">
        <f t="shared" si="8"/>
        <v/>
      </c>
      <c r="B553" s="10"/>
      <c r="C553" s="10"/>
      <c r="D553" s="11"/>
      <c r="E553" s="10"/>
      <c r="F553" s="10"/>
      <c r="G553" s="10"/>
      <c r="H553" s="10"/>
      <c r="I553" s="10"/>
      <c r="J553" s="10"/>
      <c r="K553" s="10"/>
      <c r="L553" s="10"/>
      <c r="M553" s="10"/>
      <c r="N553" s="10"/>
      <c r="O553" s="10"/>
      <c r="P553" s="10"/>
      <c r="Q553" s="10"/>
      <c r="R553" s="10"/>
    </row>
    <row r="554" spans="1:18" x14ac:dyDescent="0.2">
      <c r="A554" s="12" t="str">
        <f t="shared" si="8"/>
        <v/>
      </c>
      <c r="B554" s="10"/>
      <c r="C554" s="10"/>
      <c r="D554" s="11"/>
      <c r="E554" s="10"/>
      <c r="F554" s="10"/>
      <c r="G554" s="10"/>
      <c r="H554" s="10"/>
      <c r="I554" s="10"/>
      <c r="J554" s="10"/>
      <c r="K554" s="10"/>
      <c r="L554" s="10"/>
      <c r="M554" s="10"/>
      <c r="N554" s="10"/>
      <c r="O554" s="10"/>
      <c r="P554" s="10"/>
      <c r="Q554" s="10"/>
      <c r="R554" s="10"/>
    </row>
    <row r="555" spans="1:18" x14ac:dyDescent="0.2">
      <c r="A555" s="12" t="str">
        <f t="shared" si="8"/>
        <v/>
      </c>
      <c r="B555" s="10"/>
      <c r="C555" s="10"/>
      <c r="D555" s="11"/>
      <c r="E555" s="10"/>
      <c r="F555" s="10"/>
      <c r="G555" s="10"/>
      <c r="H555" s="10"/>
      <c r="I555" s="10"/>
      <c r="J555" s="10"/>
      <c r="K555" s="10"/>
      <c r="L555" s="10"/>
      <c r="M555" s="10"/>
      <c r="N555" s="10"/>
      <c r="O555" s="10"/>
      <c r="P555" s="10"/>
      <c r="Q555" s="10"/>
      <c r="R555" s="10"/>
    </row>
    <row r="556" spans="1:18" x14ac:dyDescent="0.2">
      <c r="A556" s="12" t="str">
        <f t="shared" si="8"/>
        <v/>
      </c>
      <c r="B556" s="10"/>
      <c r="C556" s="10"/>
      <c r="D556" s="11"/>
      <c r="E556" s="10"/>
      <c r="F556" s="10"/>
      <c r="G556" s="10"/>
      <c r="H556" s="10"/>
      <c r="I556" s="10"/>
      <c r="J556" s="10"/>
      <c r="K556" s="10"/>
      <c r="L556" s="10"/>
      <c r="M556" s="10"/>
      <c r="N556" s="10"/>
      <c r="O556" s="10"/>
      <c r="P556" s="10"/>
      <c r="Q556" s="10"/>
      <c r="R556" s="10"/>
    </row>
    <row r="557" spans="1:18" x14ac:dyDescent="0.2">
      <c r="A557" s="12" t="str">
        <f t="shared" si="8"/>
        <v/>
      </c>
      <c r="B557" s="10"/>
      <c r="C557" s="10"/>
      <c r="D557" s="11"/>
      <c r="E557" s="10"/>
      <c r="F557" s="10"/>
      <c r="G557" s="10"/>
      <c r="H557" s="10"/>
      <c r="I557" s="10"/>
      <c r="J557" s="10"/>
      <c r="K557" s="10"/>
      <c r="L557" s="10"/>
      <c r="M557" s="10"/>
      <c r="N557" s="10"/>
      <c r="O557" s="10"/>
      <c r="P557" s="10"/>
      <c r="Q557" s="10"/>
      <c r="R557" s="10"/>
    </row>
    <row r="558" spans="1:18" x14ac:dyDescent="0.2">
      <c r="A558" s="12" t="str">
        <f t="shared" si="8"/>
        <v/>
      </c>
      <c r="B558" s="10"/>
      <c r="C558" s="10"/>
      <c r="D558" s="11"/>
      <c r="E558" s="10"/>
      <c r="F558" s="10"/>
      <c r="G558" s="10"/>
      <c r="H558" s="10"/>
      <c r="I558" s="10"/>
      <c r="J558" s="10"/>
      <c r="K558" s="10"/>
      <c r="L558" s="10"/>
      <c r="M558" s="10"/>
      <c r="N558" s="10"/>
      <c r="O558" s="10"/>
      <c r="P558" s="10"/>
      <c r="Q558" s="10"/>
      <c r="R558" s="10"/>
    </row>
    <row r="559" spans="1:18" x14ac:dyDescent="0.2">
      <c r="A559" s="12" t="str">
        <f t="shared" si="8"/>
        <v/>
      </c>
      <c r="B559" s="10"/>
      <c r="C559" s="10"/>
      <c r="D559" s="11"/>
      <c r="E559" s="10"/>
      <c r="F559" s="10"/>
      <c r="G559" s="10"/>
      <c r="H559" s="10"/>
      <c r="I559" s="10"/>
      <c r="J559" s="10"/>
      <c r="K559" s="10"/>
      <c r="L559" s="10"/>
      <c r="M559" s="10"/>
      <c r="N559" s="10"/>
      <c r="O559" s="10"/>
      <c r="P559" s="10"/>
      <c r="Q559" s="10"/>
      <c r="R559" s="10"/>
    </row>
    <row r="560" spans="1:18" x14ac:dyDescent="0.2">
      <c r="A560" s="12" t="str">
        <f t="shared" si="8"/>
        <v/>
      </c>
      <c r="B560" s="10"/>
      <c r="C560" s="10"/>
      <c r="D560" s="11"/>
      <c r="E560" s="10"/>
      <c r="F560" s="10"/>
      <c r="G560" s="10"/>
      <c r="H560" s="10"/>
      <c r="I560" s="10"/>
      <c r="J560" s="10"/>
      <c r="K560" s="10"/>
      <c r="L560" s="10"/>
      <c r="M560" s="10"/>
      <c r="N560" s="10"/>
      <c r="O560" s="10"/>
      <c r="P560" s="10"/>
      <c r="Q560" s="10"/>
      <c r="R560" s="10"/>
    </row>
    <row r="561" spans="1:18" x14ac:dyDescent="0.2">
      <c r="A561" s="12" t="str">
        <f t="shared" si="8"/>
        <v/>
      </c>
      <c r="B561" s="10"/>
      <c r="C561" s="10"/>
      <c r="D561" s="11"/>
      <c r="E561" s="10"/>
      <c r="F561" s="10"/>
      <c r="G561" s="10"/>
      <c r="H561" s="10"/>
      <c r="I561" s="10"/>
      <c r="J561" s="10"/>
      <c r="K561" s="10"/>
      <c r="L561" s="10"/>
      <c r="M561" s="10"/>
      <c r="N561" s="10"/>
      <c r="O561" s="10"/>
      <c r="P561" s="10"/>
      <c r="Q561" s="10"/>
      <c r="R561" s="10"/>
    </row>
    <row r="562" spans="1:18" x14ac:dyDescent="0.2">
      <c r="A562" s="12" t="str">
        <f t="shared" si="8"/>
        <v/>
      </c>
      <c r="B562" s="10"/>
      <c r="C562" s="10"/>
      <c r="D562" s="11"/>
      <c r="E562" s="10"/>
      <c r="F562" s="10"/>
      <c r="G562" s="10"/>
      <c r="H562" s="10"/>
      <c r="I562" s="10"/>
      <c r="J562" s="10"/>
      <c r="K562" s="10"/>
      <c r="L562" s="10"/>
      <c r="M562" s="10"/>
      <c r="N562" s="10"/>
      <c r="O562" s="10"/>
      <c r="P562" s="10"/>
      <c r="Q562" s="10"/>
      <c r="R562" s="10"/>
    </row>
    <row r="563" spans="1:18" x14ac:dyDescent="0.2">
      <c r="A563" s="12" t="str">
        <f t="shared" si="8"/>
        <v/>
      </c>
      <c r="B563" s="10"/>
      <c r="C563" s="10"/>
      <c r="D563" s="11"/>
      <c r="E563" s="10"/>
      <c r="F563" s="10"/>
      <c r="G563" s="10"/>
      <c r="H563" s="10"/>
      <c r="I563" s="10"/>
      <c r="J563" s="10"/>
      <c r="K563" s="10"/>
      <c r="L563" s="10"/>
      <c r="M563" s="10"/>
      <c r="N563" s="10"/>
      <c r="O563" s="10"/>
      <c r="P563" s="10"/>
      <c r="Q563" s="10"/>
      <c r="R563" s="10"/>
    </row>
    <row r="564" spans="1:18" x14ac:dyDescent="0.2">
      <c r="A564" s="12" t="str">
        <f t="shared" si="8"/>
        <v/>
      </c>
      <c r="B564" s="10"/>
      <c r="C564" s="10"/>
      <c r="D564" s="11"/>
      <c r="E564" s="10"/>
      <c r="F564" s="10"/>
      <c r="G564" s="10"/>
      <c r="H564" s="10"/>
      <c r="I564" s="10"/>
      <c r="J564" s="10"/>
      <c r="K564" s="10"/>
      <c r="L564" s="10"/>
      <c r="M564" s="10"/>
      <c r="N564" s="10"/>
      <c r="O564" s="10"/>
      <c r="P564" s="10"/>
      <c r="Q564" s="10"/>
      <c r="R564" s="10"/>
    </row>
    <row r="565" spans="1:18" x14ac:dyDescent="0.2">
      <c r="A565" s="12" t="str">
        <f t="shared" si="8"/>
        <v/>
      </c>
      <c r="B565" s="10"/>
      <c r="C565" s="10"/>
      <c r="D565" s="11"/>
      <c r="E565" s="10"/>
      <c r="F565" s="10"/>
      <c r="G565" s="10"/>
      <c r="H565" s="10"/>
      <c r="I565" s="10"/>
      <c r="J565" s="10"/>
      <c r="K565" s="10"/>
      <c r="L565" s="10"/>
      <c r="M565" s="10"/>
      <c r="N565" s="10"/>
      <c r="O565" s="10"/>
      <c r="P565" s="10"/>
      <c r="Q565" s="10"/>
      <c r="R565" s="10"/>
    </row>
    <row r="566" spans="1:18" x14ac:dyDescent="0.2">
      <c r="A566" s="12" t="str">
        <f t="shared" si="8"/>
        <v/>
      </c>
      <c r="B566" s="10"/>
      <c r="C566" s="10"/>
      <c r="D566" s="11"/>
      <c r="E566" s="10"/>
      <c r="F566" s="10"/>
      <c r="G566" s="10"/>
      <c r="H566" s="10"/>
      <c r="I566" s="10"/>
      <c r="J566" s="10"/>
      <c r="K566" s="10"/>
      <c r="L566" s="10"/>
      <c r="M566" s="10"/>
      <c r="N566" s="10"/>
      <c r="O566" s="10"/>
      <c r="P566" s="10"/>
      <c r="Q566" s="10"/>
      <c r="R566" s="10"/>
    </row>
    <row r="567" spans="1:18" x14ac:dyDescent="0.2">
      <c r="A567" s="12" t="str">
        <f t="shared" si="8"/>
        <v/>
      </c>
      <c r="B567" s="10"/>
      <c r="C567" s="10"/>
      <c r="D567" s="11"/>
      <c r="E567" s="10"/>
      <c r="F567" s="10"/>
      <c r="G567" s="10"/>
      <c r="H567" s="10"/>
      <c r="I567" s="10"/>
      <c r="J567" s="10"/>
      <c r="K567" s="10"/>
      <c r="L567" s="10"/>
      <c r="M567" s="10"/>
      <c r="N567" s="10"/>
      <c r="O567" s="10"/>
      <c r="P567" s="10"/>
      <c r="Q567" s="10"/>
      <c r="R567" s="10"/>
    </row>
    <row r="568" spans="1:18" x14ac:dyDescent="0.2">
      <c r="A568" s="12" t="str">
        <f t="shared" si="8"/>
        <v/>
      </c>
      <c r="B568" s="10"/>
      <c r="C568" s="10"/>
      <c r="D568" s="11"/>
      <c r="E568" s="10"/>
      <c r="F568" s="10"/>
      <c r="G568" s="10"/>
      <c r="H568" s="10"/>
      <c r="I568" s="10"/>
      <c r="J568" s="10"/>
      <c r="K568" s="10"/>
      <c r="L568" s="10"/>
      <c r="M568" s="10"/>
      <c r="N568" s="10"/>
      <c r="O568" s="10"/>
      <c r="P568" s="10"/>
      <c r="Q568" s="10"/>
      <c r="R568" s="10"/>
    </row>
    <row r="569" spans="1:18" x14ac:dyDescent="0.2">
      <c r="A569" s="12" t="str">
        <f t="shared" si="8"/>
        <v/>
      </c>
      <c r="B569" s="10"/>
      <c r="C569" s="10"/>
      <c r="D569" s="11"/>
      <c r="E569" s="10"/>
      <c r="F569" s="10"/>
      <c r="G569" s="10"/>
      <c r="H569" s="10"/>
      <c r="I569" s="10"/>
      <c r="J569" s="10"/>
      <c r="K569" s="10"/>
      <c r="L569" s="10"/>
      <c r="M569" s="10"/>
      <c r="N569" s="10"/>
      <c r="O569" s="10"/>
      <c r="P569" s="10"/>
      <c r="Q569" s="10"/>
      <c r="R569" s="10"/>
    </row>
    <row r="570" spans="1:18" x14ac:dyDescent="0.2">
      <c r="A570" s="12" t="str">
        <f t="shared" si="8"/>
        <v/>
      </c>
      <c r="B570" s="10"/>
      <c r="C570" s="10"/>
      <c r="D570" s="11"/>
      <c r="E570" s="10"/>
      <c r="F570" s="10"/>
      <c r="G570" s="10"/>
      <c r="H570" s="10"/>
      <c r="I570" s="10"/>
      <c r="J570" s="10"/>
      <c r="K570" s="10"/>
      <c r="L570" s="10"/>
      <c r="M570" s="10"/>
      <c r="N570" s="10"/>
      <c r="O570" s="10"/>
      <c r="P570" s="10"/>
      <c r="Q570" s="10"/>
      <c r="R570" s="10"/>
    </row>
    <row r="571" spans="1:18" x14ac:dyDescent="0.2">
      <c r="A571" s="12" t="str">
        <f t="shared" si="8"/>
        <v/>
      </c>
      <c r="B571" s="10"/>
      <c r="C571" s="10"/>
      <c r="D571" s="11"/>
      <c r="E571" s="10"/>
      <c r="F571" s="10"/>
      <c r="G571" s="10"/>
      <c r="H571" s="10"/>
      <c r="I571" s="10"/>
      <c r="J571" s="10"/>
      <c r="K571" s="10"/>
      <c r="L571" s="10"/>
      <c r="M571" s="10"/>
      <c r="N571" s="10"/>
      <c r="O571" s="10"/>
      <c r="P571" s="10"/>
      <c r="Q571" s="10"/>
      <c r="R571" s="10"/>
    </row>
    <row r="572" spans="1:18" x14ac:dyDescent="0.2">
      <c r="A572" s="12" t="str">
        <f t="shared" si="8"/>
        <v/>
      </c>
      <c r="B572" s="10"/>
      <c r="C572" s="10"/>
      <c r="D572" s="11"/>
      <c r="E572" s="10"/>
      <c r="F572" s="10"/>
      <c r="G572" s="10"/>
      <c r="H572" s="10"/>
      <c r="I572" s="10"/>
      <c r="J572" s="10"/>
      <c r="K572" s="10"/>
      <c r="L572" s="10"/>
      <c r="M572" s="10"/>
      <c r="N572" s="10"/>
      <c r="O572" s="10"/>
      <c r="P572" s="10"/>
      <c r="Q572" s="10"/>
      <c r="R572" s="10"/>
    </row>
    <row r="573" spans="1:18" x14ac:dyDescent="0.2">
      <c r="A573" s="12" t="str">
        <f t="shared" si="8"/>
        <v/>
      </c>
      <c r="B573" s="10"/>
      <c r="C573" s="10"/>
      <c r="D573" s="11"/>
      <c r="E573" s="10"/>
      <c r="F573" s="10"/>
      <c r="G573" s="10"/>
      <c r="H573" s="10"/>
      <c r="I573" s="10"/>
      <c r="J573" s="10"/>
      <c r="K573" s="10"/>
      <c r="L573" s="10"/>
      <c r="M573" s="10"/>
      <c r="N573" s="10"/>
      <c r="O573" s="10"/>
      <c r="P573" s="10"/>
      <c r="Q573" s="10"/>
      <c r="R573" s="10"/>
    </row>
    <row r="574" spans="1:18" x14ac:dyDescent="0.2">
      <c r="A574" s="12" t="str">
        <f t="shared" si="8"/>
        <v/>
      </c>
      <c r="B574" s="10"/>
      <c r="C574" s="10"/>
      <c r="D574" s="11"/>
      <c r="E574" s="10"/>
      <c r="F574" s="10"/>
      <c r="G574" s="10"/>
      <c r="H574" s="10"/>
      <c r="I574" s="10"/>
      <c r="J574" s="10"/>
      <c r="K574" s="10"/>
      <c r="L574" s="10"/>
      <c r="M574" s="10"/>
      <c r="N574" s="10"/>
      <c r="O574" s="10"/>
      <c r="P574" s="10"/>
      <c r="Q574" s="10"/>
      <c r="R574" s="10"/>
    </row>
    <row r="575" spans="1:18" x14ac:dyDescent="0.2">
      <c r="A575" s="12" t="str">
        <f t="shared" si="8"/>
        <v/>
      </c>
      <c r="B575" s="10"/>
      <c r="C575" s="10"/>
      <c r="D575" s="11"/>
      <c r="E575" s="10"/>
      <c r="F575" s="10"/>
      <c r="G575" s="10"/>
      <c r="H575" s="10"/>
      <c r="I575" s="10"/>
      <c r="J575" s="10"/>
      <c r="K575" s="10"/>
      <c r="L575" s="10"/>
      <c r="M575" s="10"/>
      <c r="N575" s="10"/>
      <c r="O575" s="10"/>
      <c r="P575" s="10"/>
      <c r="Q575" s="10"/>
      <c r="R575" s="10"/>
    </row>
    <row r="576" spans="1:18" x14ac:dyDescent="0.2">
      <c r="A576" s="12" t="str">
        <f t="shared" si="8"/>
        <v/>
      </c>
      <c r="B576" s="10"/>
      <c r="C576" s="10"/>
      <c r="D576" s="11"/>
      <c r="E576" s="10"/>
      <c r="F576" s="10"/>
      <c r="G576" s="10"/>
      <c r="H576" s="10"/>
      <c r="I576" s="10"/>
      <c r="J576" s="10"/>
      <c r="K576" s="10"/>
      <c r="L576" s="10"/>
      <c r="M576" s="10"/>
      <c r="N576" s="10"/>
      <c r="O576" s="10"/>
      <c r="P576" s="10"/>
      <c r="Q576" s="10"/>
      <c r="R576" s="10"/>
    </row>
    <row r="577" spans="1:18" x14ac:dyDescent="0.2">
      <c r="A577" s="12" t="str">
        <f t="shared" si="8"/>
        <v/>
      </c>
      <c r="B577" s="10"/>
      <c r="C577" s="10"/>
      <c r="D577" s="11"/>
      <c r="E577" s="10"/>
      <c r="F577" s="10"/>
      <c r="G577" s="10"/>
      <c r="H577" s="10"/>
      <c r="I577" s="10"/>
      <c r="J577" s="10"/>
      <c r="K577" s="10"/>
      <c r="L577" s="10"/>
      <c r="M577" s="10"/>
      <c r="N577" s="10"/>
      <c r="O577" s="10"/>
      <c r="P577" s="10"/>
      <c r="Q577" s="10"/>
      <c r="R577" s="10"/>
    </row>
    <row r="578" spans="1:18" x14ac:dyDescent="0.2">
      <c r="A578" s="12" t="str">
        <f t="shared" ref="A578:A641" si="9">IF(LEN(B578)&gt;1,TEXT(ROW(B578)-4,"0000"),(IF(LEN(B579)&gt;1,"unesite naziv","")))</f>
        <v/>
      </c>
      <c r="B578" s="10"/>
      <c r="C578" s="10"/>
      <c r="D578" s="11"/>
      <c r="E578" s="10"/>
      <c r="F578" s="10"/>
      <c r="G578" s="10"/>
      <c r="H578" s="10"/>
      <c r="I578" s="10"/>
      <c r="J578" s="10"/>
      <c r="K578" s="10"/>
      <c r="L578" s="10"/>
      <c r="M578" s="10"/>
      <c r="N578" s="10"/>
      <c r="O578" s="10"/>
      <c r="P578" s="10"/>
      <c r="Q578" s="10"/>
      <c r="R578" s="10"/>
    </row>
    <row r="579" spans="1:18" x14ac:dyDescent="0.2">
      <c r="A579" s="12" t="str">
        <f t="shared" si="9"/>
        <v/>
      </c>
      <c r="B579" s="10"/>
      <c r="C579" s="10"/>
      <c r="D579" s="11"/>
      <c r="E579" s="10"/>
      <c r="F579" s="10"/>
      <c r="G579" s="10"/>
      <c r="H579" s="10"/>
      <c r="I579" s="10"/>
      <c r="J579" s="10"/>
      <c r="K579" s="10"/>
      <c r="L579" s="10"/>
      <c r="M579" s="10"/>
      <c r="N579" s="10"/>
      <c r="O579" s="10"/>
      <c r="P579" s="10"/>
      <c r="Q579" s="10"/>
      <c r="R579" s="10"/>
    </row>
    <row r="580" spans="1:18" x14ac:dyDescent="0.2">
      <c r="A580" s="12" t="str">
        <f t="shared" si="9"/>
        <v/>
      </c>
      <c r="B580" s="10"/>
      <c r="C580" s="10"/>
      <c r="D580" s="11"/>
      <c r="E580" s="10"/>
      <c r="F580" s="10"/>
      <c r="G580" s="10"/>
      <c r="H580" s="10"/>
      <c r="I580" s="10"/>
      <c r="J580" s="10"/>
      <c r="K580" s="10"/>
      <c r="L580" s="10"/>
      <c r="M580" s="10"/>
      <c r="N580" s="10"/>
      <c r="O580" s="10"/>
      <c r="P580" s="10"/>
      <c r="Q580" s="10"/>
      <c r="R580" s="10"/>
    </row>
    <row r="581" spans="1:18" x14ac:dyDescent="0.2">
      <c r="A581" s="12" t="str">
        <f t="shared" si="9"/>
        <v/>
      </c>
      <c r="B581" s="10"/>
      <c r="C581" s="10"/>
      <c r="D581" s="11"/>
      <c r="E581" s="10"/>
      <c r="F581" s="10"/>
      <c r="G581" s="10"/>
      <c r="H581" s="10"/>
      <c r="I581" s="10"/>
      <c r="J581" s="10"/>
      <c r="K581" s="10"/>
      <c r="L581" s="10"/>
      <c r="M581" s="10"/>
      <c r="N581" s="10"/>
      <c r="O581" s="10"/>
      <c r="P581" s="10"/>
      <c r="Q581" s="10"/>
      <c r="R581" s="10"/>
    </row>
    <row r="582" spans="1:18" x14ac:dyDescent="0.2">
      <c r="A582" s="12" t="str">
        <f t="shared" si="9"/>
        <v/>
      </c>
      <c r="B582" s="10"/>
      <c r="C582" s="10"/>
      <c r="D582" s="11"/>
      <c r="E582" s="10"/>
      <c r="F582" s="10"/>
      <c r="G582" s="10"/>
      <c r="H582" s="10"/>
      <c r="I582" s="10"/>
      <c r="J582" s="10"/>
      <c r="K582" s="10"/>
      <c r="L582" s="10"/>
      <c r="M582" s="10"/>
      <c r="N582" s="10"/>
      <c r="O582" s="10"/>
      <c r="P582" s="10"/>
      <c r="Q582" s="10"/>
      <c r="R582" s="10"/>
    </row>
    <row r="583" spans="1:18" x14ac:dyDescent="0.2">
      <c r="A583" s="12" t="str">
        <f t="shared" si="9"/>
        <v/>
      </c>
      <c r="B583" s="10"/>
      <c r="C583" s="10"/>
      <c r="D583" s="11"/>
      <c r="E583" s="10"/>
      <c r="F583" s="10"/>
      <c r="G583" s="10"/>
      <c r="H583" s="10"/>
      <c r="I583" s="10"/>
      <c r="J583" s="10"/>
      <c r="K583" s="10"/>
      <c r="L583" s="10"/>
      <c r="M583" s="10"/>
      <c r="N583" s="10"/>
      <c r="O583" s="10"/>
      <c r="P583" s="10"/>
      <c r="Q583" s="10"/>
      <c r="R583" s="10"/>
    </row>
    <row r="584" spans="1:18" x14ac:dyDescent="0.2">
      <c r="A584" s="12" t="str">
        <f t="shared" si="9"/>
        <v/>
      </c>
      <c r="B584" s="10"/>
      <c r="C584" s="10"/>
      <c r="D584" s="11"/>
      <c r="E584" s="10"/>
      <c r="F584" s="10"/>
      <c r="G584" s="10"/>
      <c r="H584" s="10"/>
      <c r="I584" s="10"/>
      <c r="J584" s="10"/>
      <c r="K584" s="10"/>
      <c r="L584" s="10"/>
      <c r="M584" s="10"/>
      <c r="N584" s="10"/>
      <c r="O584" s="10"/>
      <c r="P584" s="10"/>
      <c r="Q584" s="10"/>
      <c r="R584" s="10"/>
    </row>
    <row r="585" spans="1:18" x14ac:dyDescent="0.2">
      <c r="A585" s="12" t="str">
        <f t="shared" si="9"/>
        <v/>
      </c>
      <c r="B585" s="10"/>
      <c r="C585" s="10"/>
      <c r="D585" s="11"/>
      <c r="E585" s="10"/>
      <c r="F585" s="10"/>
      <c r="G585" s="10"/>
      <c r="H585" s="10"/>
      <c r="I585" s="10"/>
      <c r="J585" s="10"/>
      <c r="K585" s="10"/>
      <c r="L585" s="10"/>
      <c r="M585" s="10"/>
      <c r="N585" s="10"/>
      <c r="O585" s="10"/>
      <c r="P585" s="10"/>
      <c r="Q585" s="10"/>
      <c r="R585" s="10"/>
    </row>
    <row r="586" spans="1:18" x14ac:dyDescent="0.2">
      <c r="A586" s="12" t="str">
        <f t="shared" si="9"/>
        <v/>
      </c>
      <c r="B586" s="10"/>
      <c r="C586" s="10"/>
      <c r="D586" s="11"/>
      <c r="E586" s="10"/>
      <c r="F586" s="10"/>
      <c r="G586" s="10"/>
      <c r="H586" s="10"/>
      <c r="I586" s="10"/>
      <c r="J586" s="10"/>
      <c r="K586" s="10"/>
      <c r="L586" s="10"/>
      <c r="M586" s="10"/>
      <c r="N586" s="10"/>
      <c r="O586" s="10"/>
      <c r="P586" s="10"/>
      <c r="Q586" s="10"/>
      <c r="R586" s="10"/>
    </row>
    <row r="587" spans="1:18" x14ac:dyDescent="0.2">
      <c r="A587" s="12" t="str">
        <f t="shared" si="9"/>
        <v/>
      </c>
      <c r="B587" s="10"/>
      <c r="C587" s="10"/>
      <c r="D587" s="11"/>
      <c r="E587" s="10"/>
      <c r="F587" s="10"/>
      <c r="G587" s="10"/>
      <c r="H587" s="10"/>
      <c r="I587" s="10"/>
      <c r="J587" s="10"/>
      <c r="K587" s="10"/>
      <c r="L587" s="10"/>
      <c r="M587" s="10"/>
      <c r="N587" s="10"/>
      <c r="O587" s="10"/>
      <c r="P587" s="10"/>
      <c r="Q587" s="10"/>
      <c r="R587" s="10"/>
    </row>
    <row r="588" spans="1:18" x14ac:dyDescent="0.2">
      <c r="A588" s="12" t="str">
        <f t="shared" si="9"/>
        <v/>
      </c>
      <c r="B588" s="10"/>
      <c r="C588" s="10"/>
      <c r="D588" s="11"/>
      <c r="E588" s="10"/>
      <c r="F588" s="10"/>
      <c r="G588" s="10"/>
      <c r="H588" s="10"/>
      <c r="I588" s="10"/>
      <c r="J588" s="10"/>
      <c r="K588" s="10"/>
      <c r="L588" s="10"/>
      <c r="M588" s="10"/>
      <c r="N588" s="10"/>
      <c r="O588" s="10"/>
      <c r="P588" s="10"/>
      <c r="Q588" s="10"/>
      <c r="R588" s="10"/>
    </row>
    <row r="589" spans="1:18" x14ac:dyDescent="0.2">
      <c r="A589" s="12" t="str">
        <f t="shared" si="9"/>
        <v/>
      </c>
      <c r="B589" s="10"/>
      <c r="C589" s="10"/>
      <c r="D589" s="11"/>
      <c r="E589" s="10"/>
      <c r="F589" s="10"/>
      <c r="G589" s="10"/>
      <c r="H589" s="10"/>
      <c r="I589" s="10"/>
      <c r="J589" s="10"/>
      <c r="K589" s="10"/>
      <c r="L589" s="10"/>
      <c r="M589" s="10"/>
      <c r="N589" s="10"/>
      <c r="O589" s="10"/>
      <c r="P589" s="10"/>
      <c r="Q589" s="10"/>
      <c r="R589" s="10"/>
    </row>
    <row r="590" spans="1:18" x14ac:dyDescent="0.2">
      <c r="A590" s="12" t="str">
        <f t="shared" si="9"/>
        <v/>
      </c>
      <c r="B590" s="10"/>
      <c r="C590" s="10"/>
      <c r="D590" s="11"/>
      <c r="E590" s="10"/>
      <c r="F590" s="10"/>
      <c r="G590" s="10"/>
      <c r="H590" s="10"/>
      <c r="I590" s="10"/>
      <c r="J590" s="10"/>
      <c r="K590" s="10"/>
      <c r="L590" s="10"/>
      <c r="M590" s="10"/>
      <c r="N590" s="10"/>
      <c r="O590" s="10"/>
      <c r="P590" s="10"/>
      <c r="Q590" s="10"/>
      <c r="R590" s="10"/>
    </row>
    <row r="591" spans="1:18" x14ac:dyDescent="0.2">
      <c r="A591" s="12" t="str">
        <f t="shared" si="9"/>
        <v/>
      </c>
      <c r="B591" s="10"/>
      <c r="C591" s="10"/>
      <c r="D591" s="11"/>
      <c r="E591" s="10"/>
      <c r="F591" s="10"/>
      <c r="G591" s="10"/>
      <c r="H591" s="10"/>
      <c r="I591" s="10"/>
      <c r="J591" s="10"/>
      <c r="K591" s="10"/>
      <c r="L591" s="10"/>
      <c r="M591" s="10"/>
      <c r="N591" s="10"/>
      <c r="O591" s="10"/>
      <c r="P591" s="10"/>
      <c r="Q591" s="10"/>
      <c r="R591" s="10"/>
    </row>
    <row r="592" spans="1:18" x14ac:dyDescent="0.2">
      <c r="A592" s="12" t="str">
        <f t="shared" si="9"/>
        <v/>
      </c>
      <c r="B592" s="10"/>
      <c r="C592" s="10"/>
      <c r="D592" s="11"/>
      <c r="E592" s="10"/>
      <c r="F592" s="10"/>
      <c r="G592" s="10"/>
      <c r="H592" s="10"/>
      <c r="I592" s="10"/>
      <c r="J592" s="10"/>
      <c r="K592" s="10"/>
      <c r="L592" s="10"/>
      <c r="M592" s="10"/>
      <c r="N592" s="10"/>
      <c r="O592" s="10"/>
      <c r="P592" s="10"/>
      <c r="Q592" s="10"/>
      <c r="R592" s="10"/>
    </row>
    <row r="593" spans="1:18" x14ac:dyDescent="0.2">
      <c r="A593" s="12" t="str">
        <f t="shared" si="9"/>
        <v/>
      </c>
      <c r="B593" s="10"/>
      <c r="C593" s="10"/>
      <c r="D593" s="11"/>
      <c r="E593" s="10"/>
      <c r="F593" s="10"/>
      <c r="G593" s="10"/>
      <c r="H593" s="10"/>
      <c r="I593" s="10"/>
      <c r="J593" s="10"/>
      <c r="K593" s="10"/>
      <c r="L593" s="10"/>
      <c r="M593" s="10"/>
      <c r="N593" s="10"/>
      <c r="O593" s="10"/>
      <c r="P593" s="10"/>
      <c r="Q593" s="10"/>
      <c r="R593" s="10"/>
    </row>
    <row r="594" spans="1:18" x14ac:dyDescent="0.2">
      <c r="A594" s="12" t="str">
        <f t="shared" si="9"/>
        <v/>
      </c>
      <c r="B594" s="10"/>
      <c r="C594" s="10"/>
      <c r="D594" s="11"/>
      <c r="E594" s="10"/>
      <c r="F594" s="10"/>
      <c r="G594" s="10"/>
      <c r="H594" s="10"/>
      <c r="I594" s="10"/>
      <c r="J594" s="10"/>
      <c r="K594" s="10"/>
      <c r="L594" s="10"/>
      <c r="M594" s="10"/>
      <c r="N594" s="10"/>
      <c r="O594" s="10"/>
      <c r="P594" s="10"/>
      <c r="Q594" s="10"/>
      <c r="R594" s="10"/>
    </row>
    <row r="595" spans="1:18" x14ac:dyDescent="0.2">
      <c r="A595" s="12" t="str">
        <f t="shared" si="9"/>
        <v/>
      </c>
      <c r="B595" s="10"/>
      <c r="C595" s="10"/>
      <c r="D595" s="11"/>
      <c r="E595" s="10"/>
      <c r="F595" s="10"/>
      <c r="G595" s="10"/>
      <c r="H595" s="10"/>
      <c r="I595" s="10"/>
      <c r="J595" s="10"/>
      <c r="K595" s="10"/>
      <c r="L595" s="10"/>
      <c r="M595" s="10"/>
      <c r="N595" s="10"/>
      <c r="O595" s="10"/>
      <c r="P595" s="10"/>
      <c r="Q595" s="10"/>
      <c r="R595" s="10"/>
    </row>
    <row r="596" spans="1:18" x14ac:dyDescent="0.2">
      <c r="A596" s="12" t="str">
        <f t="shared" si="9"/>
        <v/>
      </c>
      <c r="B596" s="10"/>
      <c r="C596" s="10"/>
      <c r="D596" s="11"/>
      <c r="E596" s="10"/>
      <c r="F596" s="10"/>
      <c r="G596" s="10"/>
      <c r="H596" s="10"/>
      <c r="I596" s="10"/>
      <c r="J596" s="10"/>
      <c r="K596" s="10"/>
      <c r="L596" s="10"/>
      <c r="M596" s="10"/>
      <c r="N596" s="10"/>
      <c r="O596" s="10"/>
      <c r="P596" s="10"/>
      <c r="Q596" s="10"/>
      <c r="R596" s="10"/>
    </row>
    <row r="597" spans="1:18" x14ac:dyDescent="0.2">
      <c r="A597" s="12" t="str">
        <f t="shared" si="9"/>
        <v/>
      </c>
      <c r="B597" s="10"/>
      <c r="C597" s="10"/>
      <c r="D597" s="11"/>
      <c r="E597" s="10"/>
      <c r="F597" s="10"/>
      <c r="G597" s="10"/>
      <c r="H597" s="10"/>
      <c r="I597" s="10"/>
      <c r="J597" s="10"/>
      <c r="K597" s="10"/>
      <c r="L597" s="10"/>
      <c r="M597" s="10"/>
      <c r="N597" s="10"/>
      <c r="O597" s="10"/>
      <c r="P597" s="10"/>
      <c r="Q597" s="10"/>
      <c r="R597" s="10"/>
    </row>
    <row r="598" spans="1:18" x14ac:dyDescent="0.2">
      <c r="A598" s="12" t="str">
        <f t="shared" si="9"/>
        <v/>
      </c>
      <c r="B598" s="10"/>
      <c r="C598" s="10"/>
      <c r="D598" s="11"/>
      <c r="E598" s="10"/>
      <c r="F598" s="10"/>
      <c r="G598" s="10"/>
      <c r="H598" s="10"/>
      <c r="I598" s="10"/>
      <c r="J598" s="10"/>
      <c r="K598" s="10"/>
      <c r="L598" s="10"/>
      <c r="M598" s="10"/>
      <c r="N598" s="10"/>
      <c r="O598" s="10"/>
      <c r="P598" s="10"/>
      <c r="Q598" s="10"/>
      <c r="R598" s="10"/>
    </row>
    <row r="599" spans="1:18" x14ac:dyDescent="0.2">
      <c r="A599" s="12" t="str">
        <f t="shared" si="9"/>
        <v/>
      </c>
      <c r="B599" s="10"/>
      <c r="C599" s="10"/>
      <c r="D599" s="11"/>
      <c r="E599" s="10"/>
      <c r="F599" s="10"/>
      <c r="G599" s="10"/>
      <c r="H599" s="10"/>
      <c r="I599" s="10"/>
      <c r="J599" s="10"/>
      <c r="K599" s="10"/>
      <c r="L599" s="10"/>
      <c r="M599" s="10"/>
      <c r="N599" s="10"/>
      <c r="O599" s="10"/>
      <c r="P599" s="10"/>
      <c r="Q599" s="10"/>
      <c r="R599" s="10"/>
    </row>
    <row r="600" spans="1:18" x14ac:dyDescent="0.2">
      <c r="A600" s="12" t="str">
        <f t="shared" si="9"/>
        <v/>
      </c>
      <c r="B600" s="10"/>
      <c r="C600" s="10"/>
      <c r="D600" s="11"/>
      <c r="E600" s="10"/>
      <c r="F600" s="10"/>
      <c r="G600" s="10"/>
      <c r="H600" s="10"/>
      <c r="I600" s="10"/>
      <c r="J600" s="10"/>
      <c r="K600" s="10"/>
      <c r="L600" s="10"/>
      <c r="M600" s="10"/>
      <c r="N600" s="10"/>
      <c r="O600" s="10"/>
      <c r="P600" s="10"/>
      <c r="Q600" s="10"/>
      <c r="R600" s="10"/>
    </row>
    <row r="601" spans="1:18" x14ac:dyDescent="0.2">
      <c r="A601" s="12" t="str">
        <f t="shared" si="9"/>
        <v/>
      </c>
      <c r="B601" s="10"/>
      <c r="C601" s="10"/>
      <c r="D601" s="11"/>
      <c r="E601" s="10"/>
      <c r="F601" s="10"/>
      <c r="G601" s="10"/>
      <c r="H601" s="10"/>
      <c r="I601" s="10"/>
      <c r="J601" s="10"/>
      <c r="K601" s="10"/>
      <c r="L601" s="10"/>
      <c r="M601" s="10"/>
      <c r="N601" s="10"/>
      <c r="O601" s="10"/>
      <c r="P601" s="10"/>
      <c r="Q601" s="10"/>
      <c r="R601" s="10"/>
    </row>
    <row r="602" spans="1:18" x14ac:dyDescent="0.2">
      <c r="A602" s="12" t="str">
        <f t="shared" si="9"/>
        <v/>
      </c>
      <c r="B602" s="10"/>
      <c r="C602" s="10"/>
      <c r="D602" s="11"/>
      <c r="E602" s="10"/>
      <c r="F602" s="10"/>
      <c r="G602" s="10"/>
      <c r="H602" s="10"/>
      <c r="I602" s="10"/>
      <c r="J602" s="10"/>
      <c r="K602" s="10"/>
      <c r="L602" s="10"/>
      <c r="M602" s="10"/>
      <c r="N602" s="10"/>
      <c r="O602" s="10"/>
      <c r="P602" s="10"/>
      <c r="Q602" s="10"/>
      <c r="R602" s="10"/>
    </row>
    <row r="603" spans="1:18" x14ac:dyDescent="0.2">
      <c r="A603" s="12" t="str">
        <f t="shared" si="9"/>
        <v/>
      </c>
      <c r="B603" s="10"/>
      <c r="C603" s="10"/>
      <c r="D603" s="11"/>
      <c r="E603" s="10"/>
      <c r="F603" s="10"/>
      <c r="G603" s="10"/>
      <c r="H603" s="10"/>
      <c r="I603" s="10"/>
      <c r="J603" s="10"/>
      <c r="K603" s="10"/>
      <c r="L603" s="10"/>
      <c r="M603" s="10"/>
      <c r="N603" s="10"/>
      <c r="O603" s="10"/>
      <c r="P603" s="10"/>
      <c r="Q603" s="10"/>
      <c r="R603" s="10"/>
    </row>
    <row r="604" spans="1:18" x14ac:dyDescent="0.2">
      <c r="A604" s="12" t="str">
        <f t="shared" si="9"/>
        <v/>
      </c>
      <c r="B604" s="10"/>
      <c r="C604" s="10"/>
      <c r="D604" s="11"/>
      <c r="E604" s="10"/>
      <c r="F604" s="10"/>
      <c r="G604" s="10"/>
      <c r="H604" s="10"/>
      <c r="I604" s="10"/>
      <c r="J604" s="10"/>
      <c r="K604" s="10"/>
      <c r="L604" s="10"/>
      <c r="M604" s="10"/>
      <c r="N604" s="10"/>
      <c r="O604" s="10"/>
      <c r="P604" s="10"/>
      <c r="Q604" s="10"/>
      <c r="R604" s="10"/>
    </row>
    <row r="605" spans="1:18" x14ac:dyDescent="0.2">
      <c r="A605" s="12" t="str">
        <f t="shared" si="9"/>
        <v/>
      </c>
      <c r="B605" s="10"/>
      <c r="C605" s="10"/>
      <c r="D605" s="11"/>
      <c r="E605" s="10"/>
      <c r="F605" s="10"/>
      <c r="G605" s="10"/>
      <c r="H605" s="10"/>
      <c r="I605" s="10"/>
      <c r="J605" s="10"/>
      <c r="K605" s="10"/>
      <c r="L605" s="10"/>
      <c r="M605" s="10"/>
      <c r="N605" s="10"/>
      <c r="O605" s="10"/>
      <c r="P605" s="10"/>
      <c r="Q605" s="10"/>
      <c r="R605" s="10"/>
    </row>
    <row r="606" spans="1:18" x14ac:dyDescent="0.2">
      <c r="A606" s="12" t="str">
        <f t="shared" si="9"/>
        <v/>
      </c>
      <c r="B606" s="10"/>
      <c r="C606" s="10"/>
      <c r="D606" s="11"/>
      <c r="E606" s="10"/>
      <c r="F606" s="10"/>
      <c r="G606" s="10"/>
      <c r="H606" s="10"/>
      <c r="I606" s="10"/>
      <c r="J606" s="10"/>
      <c r="K606" s="10"/>
      <c r="L606" s="10"/>
      <c r="M606" s="10"/>
      <c r="N606" s="10"/>
      <c r="O606" s="10"/>
      <c r="P606" s="10"/>
      <c r="Q606" s="10"/>
      <c r="R606" s="10"/>
    </row>
    <row r="607" spans="1:18" x14ac:dyDescent="0.2">
      <c r="A607" s="12" t="str">
        <f t="shared" si="9"/>
        <v/>
      </c>
      <c r="B607" s="10"/>
      <c r="C607" s="10"/>
      <c r="D607" s="11"/>
      <c r="E607" s="10"/>
      <c r="F607" s="10"/>
      <c r="G607" s="10"/>
      <c r="H607" s="10"/>
      <c r="I607" s="10"/>
      <c r="J607" s="10"/>
      <c r="K607" s="10"/>
      <c r="L607" s="10"/>
      <c r="M607" s="10"/>
      <c r="N607" s="10"/>
      <c r="O607" s="10"/>
      <c r="P607" s="10"/>
      <c r="Q607" s="10"/>
      <c r="R607" s="10"/>
    </row>
    <row r="608" spans="1:18" x14ac:dyDescent="0.2">
      <c r="A608" s="12" t="str">
        <f t="shared" si="9"/>
        <v/>
      </c>
      <c r="B608" s="10"/>
      <c r="C608" s="10"/>
      <c r="D608" s="11"/>
      <c r="E608" s="10"/>
      <c r="F608" s="10"/>
      <c r="G608" s="10"/>
      <c r="H608" s="10"/>
      <c r="I608" s="10"/>
      <c r="J608" s="10"/>
      <c r="K608" s="10"/>
      <c r="L608" s="10"/>
      <c r="M608" s="10"/>
      <c r="N608" s="10"/>
      <c r="O608" s="10"/>
      <c r="P608" s="10"/>
      <c r="Q608" s="10"/>
      <c r="R608" s="10"/>
    </row>
    <row r="609" spans="1:18" x14ac:dyDescent="0.2">
      <c r="A609" s="12" t="str">
        <f t="shared" si="9"/>
        <v/>
      </c>
      <c r="B609" s="10"/>
      <c r="C609" s="10"/>
      <c r="D609" s="11"/>
      <c r="E609" s="10"/>
      <c r="F609" s="10"/>
      <c r="G609" s="10"/>
      <c r="H609" s="10"/>
      <c r="I609" s="10"/>
      <c r="J609" s="10"/>
      <c r="K609" s="10"/>
      <c r="L609" s="10"/>
      <c r="M609" s="10"/>
      <c r="N609" s="10"/>
      <c r="O609" s="10"/>
      <c r="P609" s="10"/>
      <c r="Q609" s="10"/>
      <c r="R609" s="10"/>
    </row>
    <row r="610" spans="1:18" x14ac:dyDescent="0.2">
      <c r="A610" s="12" t="str">
        <f t="shared" si="9"/>
        <v/>
      </c>
      <c r="B610" s="10"/>
      <c r="C610" s="10"/>
      <c r="D610" s="11"/>
      <c r="E610" s="10"/>
      <c r="F610" s="10"/>
      <c r="G610" s="10"/>
      <c r="H610" s="10"/>
      <c r="I610" s="10"/>
      <c r="J610" s="10"/>
      <c r="K610" s="10"/>
      <c r="L610" s="10"/>
      <c r="M610" s="10"/>
      <c r="N610" s="10"/>
      <c r="O610" s="10"/>
      <c r="P610" s="10"/>
      <c r="Q610" s="10"/>
      <c r="R610" s="10"/>
    </row>
    <row r="611" spans="1:18" x14ac:dyDescent="0.2">
      <c r="A611" s="12" t="str">
        <f t="shared" si="9"/>
        <v/>
      </c>
      <c r="B611" s="10"/>
      <c r="C611" s="10"/>
      <c r="D611" s="11"/>
      <c r="E611" s="10"/>
      <c r="F611" s="10"/>
      <c r="G611" s="10"/>
      <c r="H611" s="10"/>
      <c r="I611" s="10"/>
      <c r="J611" s="10"/>
      <c r="K611" s="10"/>
      <c r="L611" s="10"/>
      <c r="M611" s="10"/>
      <c r="N611" s="10"/>
      <c r="O611" s="10"/>
      <c r="P611" s="10"/>
      <c r="Q611" s="10"/>
      <c r="R611" s="10"/>
    </row>
    <row r="612" spans="1:18" x14ac:dyDescent="0.2">
      <c r="A612" s="12" t="str">
        <f t="shared" si="9"/>
        <v/>
      </c>
      <c r="B612" s="10"/>
      <c r="C612" s="10"/>
      <c r="D612" s="11"/>
      <c r="E612" s="10"/>
      <c r="F612" s="10"/>
      <c r="G612" s="10"/>
      <c r="H612" s="10"/>
      <c r="I612" s="10"/>
      <c r="J612" s="10"/>
      <c r="K612" s="10"/>
      <c r="L612" s="10"/>
      <c r="M612" s="10"/>
      <c r="N612" s="10"/>
      <c r="O612" s="10"/>
      <c r="P612" s="10"/>
      <c r="Q612" s="10"/>
      <c r="R612" s="10"/>
    </row>
    <row r="613" spans="1:18" x14ac:dyDescent="0.2">
      <c r="A613" s="12" t="str">
        <f t="shared" si="9"/>
        <v/>
      </c>
      <c r="B613" s="10"/>
      <c r="C613" s="10"/>
      <c r="D613" s="11"/>
      <c r="E613" s="10"/>
      <c r="F613" s="10"/>
      <c r="G613" s="10"/>
      <c r="H613" s="10"/>
      <c r="I613" s="10"/>
      <c r="J613" s="10"/>
      <c r="K613" s="10"/>
      <c r="L613" s="10"/>
      <c r="M613" s="10"/>
      <c r="N613" s="10"/>
      <c r="O613" s="10"/>
      <c r="P613" s="10"/>
      <c r="Q613" s="10"/>
      <c r="R613" s="10"/>
    </row>
    <row r="614" spans="1:18" x14ac:dyDescent="0.2">
      <c r="A614" s="12" t="str">
        <f t="shared" si="9"/>
        <v/>
      </c>
      <c r="B614" s="10"/>
      <c r="C614" s="10"/>
      <c r="D614" s="11"/>
      <c r="E614" s="10"/>
      <c r="F614" s="10"/>
      <c r="G614" s="10"/>
      <c r="H614" s="10"/>
      <c r="I614" s="10"/>
      <c r="J614" s="10"/>
      <c r="K614" s="10"/>
      <c r="L614" s="10"/>
      <c r="M614" s="10"/>
      <c r="N614" s="10"/>
      <c r="O614" s="10"/>
      <c r="P614" s="10"/>
      <c r="Q614" s="10"/>
      <c r="R614" s="10"/>
    </row>
    <row r="615" spans="1:18" x14ac:dyDescent="0.2">
      <c r="A615" s="12" t="str">
        <f t="shared" si="9"/>
        <v/>
      </c>
      <c r="B615" s="10"/>
      <c r="C615" s="10"/>
      <c r="D615" s="11"/>
      <c r="E615" s="10"/>
      <c r="F615" s="10"/>
      <c r="G615" s="10"/>
      <c r="H615" s="10"/>
      <c r="I615" s="10"/>
      <c r="J615" s="10"/>
      <c r="K615" s="10"/>
      <c r="L615" s="10"/>
      <c r="M615" s="10"/>
      <c r="N615" s="10"/>
      <c r="O615" s="10"/>
      <c r="P615" s="10"/>
      <c r="Q615" s="10"/>
      <c r="R615" s="10"/>
    </row>
    <row r="616" spans="1:18" x14ac:dyDescent="0.2">
      <c r="A616" s="12" t="str">
        <f t="shared" si="9"/>
        <v/>
      </c>
      <c r="B616" s="10"/>
      <c r="C616" s="10"/>
      <c r="D616" s="11"/>
      <c r="E616" s="10"/>
      <c r="F616" s="10"/>
      <c r="G616" s="10"/>
      <c r="H616" s="10"/>
      <c r="I616" s="10"/>
      <c r="J616" s="10"/>
      <c r="K616" s="10"/>
      <c r="L616" s="10"/>
      <c r="M616" s="10"/>
      <c r="N616" s="10"/>
      <c r="O616" s="10"/>
      <c r="P616" s="10"/>
      <c r="Q616" s="10"/>
      <c r="R616" s="10"/>
    </row>
    <row r="617" spans="1:18" x14ac:dyDescent="0.2">
      <c r="A617" s="12" t="str">
        <f t="shared" si="9"/>
        <v/>
      </c>
      <c r="B617" s="10"/>
      <c r="C617" s="10"/>
      <c r="D617" s="11"/>
      <c r="E617" s="10"/>
      <c r="F617" s="10"/>
      <c r="G617" s="10"/>
      <c r="H617" s="10"/>
      <c r="I617" s="10"/>
      <c r="J617" s="10"/>
      <c r="K617" s="10"/>
      <c r="L617" s="10"/>
      <c r="M617" s="10"/>
      <c r="N617" s="10"/>
      <c r="O617" s="10"/>
      <c r="P617" s="10"/>
      <c r="Q617" s="10"/>
      <c r="R617" s="10"/>
    </row>
    <row r="618" spans="1:18" x14ac:dyDescent="0.2">
      <c r="A618" s="12" t="str">
        <f t="shared" si="9"/>
        <v/>
      </c>
      <c r="B618" s="10"/>
      <c r="C618" s="10"/>
      <c r="D618" s="11"/>
      <c r="E618" s="10"/>
      <c r="F618" s="10"/>
      <c r="G618" s="10"/>
      <c r="H618" s="10"/>
      <c r="I618" s="10"/>
      <c r="J618" s="10"/>
      <c r="K618" s="10"/>
      <c r="L618" s="10"/>
      <c r="M618" s="10"/>
      <c r="N618" s="10"/>
      <c r="O618" s="10"/>
      <c r="P618" s="10"/>
      <c r="Q618" s="10"/>
      <c r="R618" s="10"/>
    </row>
    <row r="619" spans="1:18" x14ac:dyDescent="0.2">
      <c r="A619" s="12" t="str">
        <f t="shared" si="9"/>
        <v/>
      </c>
      <c r="B619" s="10"/>
      <c r="C619" s="10"/>
      <c r="D619" s="11"/>
      <c r="E619" s="10"/>
      <c r="F619" s="10"/>
      <c r="G619" s="10"/>
      <c r="H619" s="10"/>
      <c r="I619" s="10"/>
      <c r="J619" s="10"/>
      <c r="K619" s="10"/>
      <c r="L619" s="10"/>
      <c r="M619" s="10"/>
      <c r="N619" s="10"/>
      <c r="O619" s="10"/>
      <c r="P619" s="10"/>
      <c r="Q619" s="10"/>
      <c r="R619" s="10"/>
    </row>
    <row r="620" spans="1:18" x14ac:dyDescent="0.2">
      <c r="A620" s="12" t="str">
        <f t="shared" si="9"/>
        <v/>
      </c>
      <c r="B620" s="10"/>
      <c r="C620" s="10"/>
      <c r="D620" s="11"/>
      <c r="E620" s="10"/>
      <c r="F620" s="10"/>
      <c r="G620" s="10"/>
      <c r="H620" s="10"/>
      <c r="I620" s="10"/>
      <c r="J620" s="10"/>
      <c r="K620" s="10"/>
      <c r="L620" s="10"/>
      <c r="M620" s="10"/>
      <c r="N620" s="10"/>
      <c r="O620" s="10"/>
      <c r="P620" s="10"/>
      <c r="Q620" s="10"/>
      <c r="R620" s="10"/>
    </row>
    <row r="621" spans="1:18" x14ac:dyDescent="0.2">
      <c r="A621" s="12" t="str">
        <f t="shared" si="9"/>
        <v/>
      </c>
      <c r="B621" s="10"/>
      <c r="C621" s="10"/>
      <c r="D621" s="11"/>
      <c r="E621" s="10"/>
      <c r="F621" s="10"/>
      <c r="G621" s="10"/>
      <c r="H621" s="10"/>
      <c r="I621" s="10"/>
      <c r="J621" s="10"/>
      <c r="K621" s="10"/>
      <c r="L621" s="10"/>
      <c r="M621" s="10"/>
      <c r="N621" s="10"/>
      <c r="O621" s="10"/>
      <c r="P621" s="10"/>
      <c r="Q621" s="10"/>
      <c r="R621" s="10"/>
    </row>
    <row r="622" spans="1:18" x14ac:dyDescent="0.2">
      <c r="A622" s="12" t="str">
        <f t="shared" si="9"/>
        <v/>
      </c>
      <c r="B622" s="10"/>
      <c r="C622" s="10"/>
      <c r="D622" s="11"/>
      <c r="E622" s="10"/>
      <c r="F622" s="10"/>
      <c r="G622" s="10"/>
      <c r="H622" s="10"/>
      <c r="I622" s="10"/>
      <c r="J622" s="10"/>
      <c r="K622" s="10"/>
      <c r="L622" s="10"/>
      <c r="M622" s="10"/>
      <c r="N622" s="10"/>
      <c r="O622" s="10"/>
      <c r="P622" s="10"/>
      <c r="Q622" s="10"/>
      <c r="R622" s="10"/>
    </row>
    <row r="623" spans="1:18" x14ac:dyDescent="0.2">
      <c r="A623" s="12" t="str">
        <f t="shared" si="9"/>
        <v/>
      </c>
      <c r="B623" s="10"/>
      <c r="C623" s="10"/>
      <c r="D623" s="11"/>
      <c r="E623" s="10"/>
      <c r="F623" s="10"/>
      <c r="G623" s="10"/>
      <c r="H623" s="10"/>
      <c r="I623" s="10"/>
      <c r="J623" s="10"/>
      <c r="K623" s="10"/>
      <c r="L623" s="10"/>
      <c r="M623" s="10"/>
      <c r="N623" s="10"/>
      <c r="O623" s="10"/>
      <c r="P623" s="10"/>
      <c r="Q623" s="10"/>
      <c r="R623" s="10"/>
    </row>
    <row r="624" spans="1:18" x14ac:dyDescent="0.2">
      <c r="A624" s="12" t="str">
        <f t="shared" si="9"/>
        <v/>
      </c>
      <c r="B624" s="10"/>
      <c r="C624" s="10"/>
      <c r="D624" s="11"/>
      <c r="E624" s="10"/>
      <c r="F624" s="10"/>
      <c r="G624" s="10"/>
      <c r="H624" s="10"/>
      <c r="I624" s="10"/>
      <c r="J624" s="10"/>
      <c r="K624" s="10"/>
      <c r="L624" s="10"/>
      <c r="M624" s="10"/>
      <c r="N624" s="10"/>
      <c r="O624" s="10"/>
      <c r="P624" s="10"/>
      <c r="Q624" s="10"/>
      <c r="R624" s="10"/>
    </row>
    <row r="625" spans="1:18" x14ac:dyDescent="0.2">
      <c r="A625" s="12" t="str">
        <f t="shared" si="9"/>
        <v/>
      </c>
      <c r="B625" s="10"/>
      <c r="C625" s="10"/>
      <c r="D625" s="11"/>
      <c r="E625" s="10"/>
      <c r="F625" s="10"/>
      <c r="G625" s="10"/>
      <c r="H625" s="10"/>
      <c r="I625" s="10"/>
      <c r="J625" s="10"/>
      <c r="K625" s="10"/>
      <c r="L625" s="10"/>
      <c r="M625" s="10"/>
      <c r="N625" s="10"/>
      <c r="O625" s="10"/>
      <c r="P625" s="10"/>
      <c r="Q625" s="10"/>
      <c r="R625" s="10"/>
    </row>
    <row r="626" spans="1:18" x14ac:dyDescent="0.2">
      <c r="A626" s="12" t="str">
        <f t="shared" si="9"/>
        <v/>
      </c>
      <c r="B626" s="10"/>
      <c r="C626" s="10"/>
      <c r="D626" s="11"/>
      <c r="E626" s="10"/>
      <c r="F626" s="10"/>
      <c r="G626" s="10"/>
      <c r="H626" s="10"/>
      <c r="I626" s="10"/>
      <c r="J626" s="10"/>
      <c r="K626" s="10"/>
      <c r="L626" s="10"/>
      <c r="M626" s="10"/>
      <c r="N626" s="10"/>
      <c r="O626" s="10"/>
      <c r="P626" s="10"/>
      <c r="Q626" s="10"/>
      <c r="R626" s="10"/>
    </row>
    <row r="627" spans="1:18" x14ac:dyDescent="0.2">
      <c r="A627" s="12" t="str">
        <f t="shared" si="9"/>
        <v/>
      </c>
      <c r="B627" s="10"/>
      <c r="C627" s="10"/>
      <c r="D627" s="11"/>
      <c r="E627" s="10"/>
      <c r="F627" s="10"/>
      <c r="G627" s="10"/>
      <c r="H627" s="10"/>
      <c r="I627" s="10"/>
      <c r="J627" s="10"/>
      <c r="K627" s="10"/>
      <c r="L627" s="10"/>
      <c r="M627" s="10"/>
      <c r="N627" s="10"/>
      <c r="O627" s="10"/>
      <c r="P627" s="10"/>
      <c r="Q627" s="10"/>
      <c r="R627" s="10"/>
    </row>
    <row r="628" spans="1:18" x14ac:dyDescent="0.2">
      <c r="A628" s="12" t="str">
        <f t="shared" si="9"/>
        <v/>
      </c>
      <c r="B628" s="10"/>
      <c r="C628" s="10"/>
      <c r="D628" s="11"/>
      <c r="E628" s="10"/>
      <c r="F628" s="10"/>
      <c r="G628" s="10"/>
      <c r="H628" s="10"/>
      <c r="I628" s="10"/>
      <c r="J628" s="10"/>
      <c r="K628" s="10"/>
      <c r="L628" s="10"/>
      <c r="M628" s="10"/>
      <c r="N628" s="10"/>
      <c r="O628" s="10"/>
      <c r="P628" s="10"/>
      <c r="Q628" s="10"/>
      <c r="R628" s="10"/>
    </row>
    <row r="629" spans="1:18" x14ac:dyDescent="0.2">
      <c r="A629" s="12" t="str">
        <f t="shared" si="9"/>
        <v/>
      </c>
      <c r="B629" s="10"/>
      <c r="C629" s="10"/>
      <c r="D629" s="11"/>
      <c r="E629" s="10"/>
      <c r="F629" s="10"/>
      <c r="G629" s="10"/>
      <c r="H629" s="10"/>
      <c r="I629" s="10"/>
      <c r="J629" s="10"/>
      <c r="K629" s="10"/>
      <c r="L629" s="10"/>
      <c r="M629" s="10"/>
      <c r="N629" s="10"/>
      <c r="O629" s="10"/>
      <c r="P629" s="10"/>
      <c r="Q629" s="10"/>
      <c r="R629" s="10"/>
    </row>
    <row r="630" spans="1:18" x14ac:dyDescent="0.2">
      <c r="A630" s="12" t="str">
        <f t="shared" si="9"/>
        <v/>
      </c>
      <c r="B630" s="10"/>
      <c r="C630" s="10"/>
      <c r="D630" s="11"/>
      <c r="E630" s="10"/>
      <c r="F630" s="10"/>
      <c r="G630" s="10"/>
      <c r="H630" s="10"/>
      <c r="I630" s="10"/>
      <c r="J630" s="10"/>
      <c r="K630" s="10"/>
      <c r="L630" s="10"/>
      <c r="M630" s="10"/>
      <c r="N630" s="10"/>
      <c r="O630" s="10"/>
      <c r="P630" s="10"/>
      <c r="Q630" s="10"/>
      <c r="R630" s="10"/>
    </row>
    <row r="631" spans="1:18" x14ac:dyDescent="0.2">
      <c r="A631" s="12" t="str">
        <f t="shared" si="9"/>
        <v/>
      </c>
      <c r="B631" s="10"/>
      <c r="C631" s="10"/>
      <c r="D631" s="11"/>
      <c r="E631" s="10"/>
      <c r="F631" s="10"/>
      <c r="G631" s="10"/>
      <c r="H631" s="10"/>
      <c r="I631" s="10"/>
      <c r="J631" s="10"/>
      <c r="K631" s="10"/>
      <c r="L631" s="10"/>
      <c r="M631" s="10"/>
      <c r="N631" s="10"/>
      <c r="O631" s="10"/>
      <c r="P631" s="10"/>
      <c r="Q631" s="10"/>
      <c r="R631" s="10"/>
    </row>
    <row r="632" spans="1:18" x14ac:dyDescent="0.2">
      <c r="A632" s="12" t="str">
        <f t="shared" si="9"/>
        <v/>
      </c>
      <c r="B632" s="10"/>
      <c r="C632" s="10"/>
      <c r="D632" s="11"/>
      <c r="E632" s="10"/>
      <c r="F632" s="10"/>
      <c r="G632" s="10"/>
      <c r="H632" s="10"/>
      <c r="I632" s="10"/>
      <c r="J632" s="10"/>
      <c r="K632" s="10"/>
      <c r="L632" s="10"/>
      <c r="M632" s="10"/>
      <c r="N632" s="10"/>
      <c r="O632" s="10"/>
      <c r="P632" s="10"/>
      <c r="Q632" s="10"/>
      <c r="R632" s="10"/>
    </row>
    <row r="633" spans="1:18" x14ac:dyDescent="0.2">
      <c r="A633" s="12" t="str">
        <f t="shared" si="9"/>
        <v/>
      </c>
      <c r="B633" s="10"/>
      <c r="C633" s="10"/>
      <c r="D633" s="11"/>
      <c r="E633" s="10"/>
      <c r="F633" s="10"/>
      <c r="G633" s="10"/>
      <c r="H633" s="10"/>
      <c r="I633" s="10"/>
      <c r="J633" s="10"/>
      <c r="K633" s="10"/>
      <c r="L633" s="10"/>
      <c r="M633" s="10"/>
      <c r="N633" s="10"/>
      <c r="O633" s="10"/>
      <c r="P633" s="10"/>
      <c r="Q633" s="10"/>
      <c r="R633" s="10"/>
    </row>
    <row r="634" spans="1:18" x14ac:dyDescent="0.2">
      <c r="A634" s="12" t="str">
        <f t="shared" si="9"/>
        <v/>
      </c>
      <c r="B634" s="10"/>
      <c r="C634" s="10"/>
      <c r="D634" s="11"/>
      <c r="E634" s="10"/>
      <c r="F634" s="10"/>
      <c r="G634" s="10"/>
      <c r="H634" s="10"/>
      <c r="I634" s="10"/>
      <c r="J634" s="10"/>
      <c r="K634" s="10"/>
      <c r="L634" s="10"/>
      <c r="M634" s="10"/>
      <c r="N634" s="10"/>
      <c r="O634" s="10"/>
      <c r="P634" s="10"/>
      <c r="Q634" s="10"/>
      <c r="R634" s="10"/>
    </row>
    <row r="635" spans="1:18" x14ac:dyDescent="0.2">
      <c r="A635" s="12" t="str">
        <f t="shared" si="9"/>
        <v/>
      </c>
      <c r="B635" s="10"/>
      <c r="C635" s="10"/>
      <c r="D635" s="11"/>
      <c r="E635" s="10"/>
      <c r="F635" s="10"/>
      <c r="G635" s="10"/>
      <c r="H635" s="10"/>
      <c r="I635" s="10"/>
      <c r="J635" s="10"/>
      <c r="K635" s="10"/>
      <c r="L635" s="10"/>
      <c r="M635" s="10"/>
      <c r="N635" s="10"/>
      <c r="O635" s="10"/>
      <c r="P635" s="10"/>
      <c r="Q635" s="10"/>
      <c r="R635" s="10"/>
    </row>
    <row r="636" spans="1:18" x14ac:dyDescent="0.2">
      <c r="A636" s="12" t="str">
        <f t="shared" si="9"/>
        <v/>
      </c>
      <c r="B636" s="10"/>
      <c r="C636" s="10"/>
      <c r="D636" s="11"/>
      <c r="E636" s="10"/>
      <c r="F636" s="10"/>
      <c r="G636" s="10"/>
      <c r="H636" s="10"/>
      <c r="I636" s="10"/>
      <c r="J636" s="10"/>
      <c r="K636" s="10"/>
      <c r="L636" s="10"/>
      <c r="M636" s="10"/>
      <c r="N636" s="10"/>
      <c r="O636" s="10"/>
      <c r="P636" s="10"/>
      <c r="Q636" s="10"/>
      <c r="R636" s="10"/>
    </row>
    <row r="637" spans="1:18" x14ac:dyDescent="0.2">
      <c r="A637" s="12" t="str">
        <f t="shared" si="9"/>
        <v/>
      </c>
      <c r="B637" s="10"/>
      <c r="C637" s="10"/>
      <c r="D637" s="11"/>
      <c r="E637" s="10"/>
      <c r="F637" s="10"/>
      <c r="G637" s="10"/>
      <c r="H637" s="10"/>
      <c r="I637" s="10"/>
      <c r="J637" s="10"/>
      <c r="K637" s="10"/>
      <c r="L637" s="10"/>
      <c r="M637" s="10"/>
      <c r="N637" s="10"/>
      <c r="O637" s="10"/>
      <c r="P637" s="10"/>
      <c r="Q637" s="10"/>
      <c r="R637" s="10"/>
    </row>
    <row r="638" spans="1:18" x14ac:dyDescent="0.2">
      <c r="A638" s="12" t="str">
        <f t="shared" si="9"/>
        <v/>
      </c>
      <c r="B638" s="10"/>
      <c r="C638" s="10"/>
      <c r="D638" s="11"/>
      <c r="E638" s="10"/>
      <c r="F638" s="10"/>
      <c r="G638" s="10"/>
      <c r="H638" s="10"/>
      <c r="I638" s="10"/>
      <c r="J638" s="10"/>
      <c r="K638" s="10"/>
      <c r="L638" s="10"/>
      <c r="M638" s="10"/>
      <c r="N638" s="10"/>
      <c r="O638" s="10"/>
      <c r="P638" s="10"/>
      <c r="Q638" s="10"/>
      <c r="R638" s="10"/>
    </row>
    <row r="639" spans="1:18" x14ac:dyDescent="0.2">
      <c r="A639" s="12" t="str">
        <f t="shared" si="9"/>
        <v/>
      </c>
      <c r="B639" s="10"/>
      <c r="C639" s="10"/>
      <c r="D639" s="11"/>
      <c r="E639" s="10"/>
      <c r="F639" s="10"/>
      <c r="G639" s="10"/>
      <c r="H639" s="10"/>
      <c r="I639" s="10"/>
      <c r="J639" s="10"/>
      <c r="K639" s="10"/>
      <c r="L639" s="10"/>
      <c r="M639" s="10"/>
      <c r="N639" s="10"/>
      <c r="O639" s="10"/>
      <c r="P639" s="10"/>
      <c r="Q639" s="10"/>
      <c r="R639" s="10"/>
    </row>
    <row r="640" spans="1:18" x14ac:dyDescent="0.2">
      <c r="A640" s="12" t="str">
        <f t="shared" si="9"/>
        <v/>
      </c>
      <c r="B640" s="10"/>
      <c r="C640" s="10"/>
      <c r="D640" s="11"/>
      <c r="E640" s="10"/>
      <c r="F640" s="10"/>
      <c r="G640" s="10"/>
      <c r="H640" s="10"/>
      <c r="I640" s="10"/>
      <c r="J640" s="10"/>
      <c r="K640" s="10"/>
      <c r="L640" s="10"/>
      <c r="M640" s="10"/>
      <c r="N640" s="10"/>
      <c r="O640" s="10"/>
      <c r="P640" s="10"/>
      <c r="Q640" s="10"/>
      <c r="R640" s="10"/>
    </row>
    <row r="641" spans="1:18" x14ac:dyDescent="0.2">
      <c r="A641" s="12" t="str">
        <f t="shared" si="9"/>
        <v/>
      </c>
      <c r="B641" s="10"/>
      <c r="C641" s="10"/>
      <c r="D641" s="11"/>
      <c r="E641" s="10"/>
      <c r="F641" s="10"/>
      <c r="G641" s="10"/>
      <c r="H641" s="10"/>
      <c r="I641" s="10"/>
      <c r="J641" s="10"/>
      <c r="K641" s="10"/>
      <c r="L641" s="10"/>
      <c r="M641" s="10"/>
      <c r="N641" s="10"/>
      <c r="O641" s="10"/>
      <c r="P641" s="10"/>
      <c r="Q641" s="10"/>
      <c r="R641" s="10"/>
    </row>
    <row r="642" spans="1:18" x14ac:dyDescent="0.2">
      <c r="A642" s="12" t="str">
        <f t="shared" ref="A642:A705" si="10">IF(LEN(B642)&gt;1,TEXT(ROW(B642)-4,"0000"),(IF(LEN(B643)&gt;1,"unesite naziv","")))</f>
        <v/>
      </c>
      <c r="B642" s="10"/>
      <c r="C642" s="10"/>
      <c r="D642" s="11"/>
      <c r="E642" s="10"/>
      <c r="F642" s="10"/>
      <c r="G642" s="10"/>
      <c r="H642" s="10"/>
      <c r="I642" s="10"/>
      <c r="J642" s="10"/>
      <c r="K642" s="10"/>
      <c r="L642" s="10"/>
      <c r="M642" s="10"/>
      <c r="N642" s="10"/>
      <c r="O642" s="10"/>
      <c r="P642" s="10"/>
      <c r="Q642" s="10"/>
      <c r="R642" s="10"/>
    </row>
    <row r="643" spans="1:18" x14ac:dyDescent="0.2">
      <c r="A643" s="12" t="str">
        <f t="shared" si="10"/>
        <v/>
      </c>
      <c r="B643" s="10"/>
      <c r="C643" s="10"/>
      <c r="D643" s="11"/>
      <c r="E643" s="10"/>
      <c r="F643" s="10"/>
      <c r="G643" s="10"/>
      <c r="H643" s="10"/>
      <c r="I643" s="10"/>
      <c r="J643" s="10"/>
      <c r="K643" s="10"/>
      <c r="L643" s="10"/>
      <c r="M643" s="10"/>
      <c r="N643" s="10"/>
      <c r="O643" s="10"/>
      <c r="P643" s="10"/>
      <c r="Q643" s="10"/>
      <c r="R643" s="10"/>
    </row>
    <row r="644" spans="1:18" x14ac:dyDescent="0.2">
      <c r="A644" s="12" t="str">
        <f t="shared" si="10"/>
        <v/>
      </c>
      <c r="B644" s="10"/>
      <c r="C644" s="10"/>
      <c r="D644" s="11"/>
      <c r="E644" s="10"/>
      <c r="F644" s="10"/>
      <c r="G644" s="10"/>
      <c r="H644" s="10"/>
      <c r="I644" s="10"/>
      <c r="J644" s="10"/>
      <c r="K644" s="10"/>
      <c r="L644" s="10"/>
      <c r="M644" s="10"/>
      <c r="N644" s="10"/>
      <c r="O644" s="10"/>
      <c r="P644" s="10"/>
      <c r="Q644" s="10"/>
      <c r="R644" s="10"/>
    </row>
    <row r="645" spans="1:18" x14ac:dyDescent="0.2">
      <c r="A645" s="12" t="str">
        <f t="shared" si="10"/>
        <v/>
      </c>
      <c r="B645" s="10"/>
      <c r="C645" s="10"/>
      <c r="D645" s="11"/>
      <c r="E645" s="10"/>
      <c r="F645" s="10"/>
      <c r="G645" s="10"/>
      <c r="H645" s="10"/>
      <c r="I645" s="10"/>
      <c r="J645" s="10"/>
      <c r="K645" s="10"/>
      <c r="L645" s="10"/>
      <c r="M645" s="10"/>
      <c r="N645" s="10"/>
      <c r="O645" s="10"/>
      <c r="P645" s="10"/>
      <c r="Q645" s="10"/>
      <c r="R645" s="10"/>
    </row>
    <row r="646" spans="1:18" x14ac:dyDescent="0.2">
      <c r="A646" s="12" t="str">
        <f t="shared" si="10"/>
        <v/>
      </c>
      <c r="B646" s="10"/>
      <c r="C646" s="10"/>
      <c r="D646" s="11"/>
      <c r="E646" s="10"/>
      <c r="F646" s="10"/>
      <c r="G646" s="10"/>
      <c r="H646" s="10"/>
      <c r="I646" s="10"/>
      <c r="J646" s="10"/>
      <c r="K646" s="10"/>
      <c r="L646" s="10"/>
      <c r="M646" s="10"/>
      <c r="N646" s="10"/>
      <c r="O646" s="10"/>
      <c r="P646" s="10"/>
      <c r="Q646" s="10"/>
      <c r="R646" s="10"/>
    </row>
    <row r="647" spans="1:18" x14ac:dyDescent="0.2">
      <c r="A647" s="12" t="str">
        <f t="shared" si="10"/>
        <v/>
      </c>
      <c r="B647" s="10"/>
      <c r="C647" s="10"/>
      <c r="D647" s="11"/>
      <c r="E647" s="10"/>
      <c r="F647" s="10"/>
      <c r="G647" s="10"/>
      <c r="H647" s="10"/>
      <c r="I647" s="10"/>
      <c r="J647" s="10"/>
      <c r="K647" s="10"/>
      <c r="L647" s="10"/>
      <c r="M647" s="10"/>
      <c r="N647" s="10"/>
      <c r="O647" s="10"/>
      <c r="P647" s="10"/>
      <c r="Q647" s="10"/>
      <c r="R647" s="10"/>
    </row>
    <row r="648" spans="1:18" x14ac:dyDescent="0.2">
      <c r="A648" s="12" t="str">
        <f t="shared" si="10"/>
        <v/>
      </c>
      <c r="B648" s="10"/>
      <c r="C648" s="10"/>
      <c r="D648" s="11"/>
      <c r="E648" s="10"/>
      <c r="F648" s="10"/>
      <c r="G648" s="10"/>
      <c r="H648" s="10"/>
      <c r="I648" s="10"/>
      <c r="J648" s="10"/>
      <c r="K648" s="10"/>
      <c r="L648" s="10"/>
      <c r="M648" s="10"/>
      <c r="N648" s="10"/>
      <c r="O648" s="10"/>
      <c r="P648" s="10"/>
      <c r="Q648" s="10"/>
      <c r="R648" s="10"/>
    </row>
    <row r="649" spans="1:18" x14ac:dyDescent="0.2">
      <c r="A649" s="12" t="str">
        <f t="shared" si="10"/>
        <v/>
      </c>
      <c r="B649" s="10"/>
      <c r="C649" s="10"/>
      <c r="D649" s="11"/>
      <c r="E649" s="10"/>
      <c r="F649" s="10"/>
      <c r="G649" s="10"/>
      <c r="H649" s="10"/>
      <c r="I649" s="10"/>
      <c r="J649" s="10"/>
      <c r="K649" s="10"/>
      <c r="L649" s="10"/>
      <c r="M649" s="10"/>
      <c r="N649" s="10"/>
      <c r="O649" s="10"/>
      <c r="P649" s="10"/>
      <c r="Q649" s="10"/>
      <c r="R649" s="10"/>
    </row>
    <row r="650" spans="1:18" x14ac:dyDescent="0.2">
      <c r="A650" s="12" t="str">
        <f t="shared" si="10"/>
        <v/>
      </c>
      <c r="B650" s="10"/>
      <c r="C650" s="10"/>
      <c r="D650" s="11"/>
      <c r="E650" s="10"/>
      <c r="F650" s="10"/>
      <c r="G650" s="10"/>
      <c r="H650" s="10"/>
      <c r="I650" s="10"/>
      <c r="J650" s="10"/>
      <c r="K650" s="10"/>
      <c r="L650" s="10"/>
      <c r="M650" s="10"/>
      <c r="N650" s="10"/>
      <c r="O650" s="10"/>
      <c r="P650" s="10"/>
      <c r="Q650" s="10"/>
      <c r="R650" s="10"/>
    </row>
    <row r="651" spans="1:18" x14ac:dyDescent="0.2">
      <c r="A651" s="12" t="str">
        <f t="shared" si="10"/>
        <v/>
      </c>
      <c r="B651" s="10"/>
      <c r="C651" s="10"/>
      <c r="D651" s="11"/>
      <c r="E651" s="10"/>
      <c r="F651" s="10"/>
      <c r="G651" s="10"/>
      <c r="H651" s="10"/>
      <c r="I651" s="10"/>
      <c r="J651" s="10"/>
      <c r="K651" s="10"/>
      <c r="L651" s="10"/>
      <c r="M651" s="10"/>
      <c r="N651" s="10"/>
      <c r="O651" s="10"/>
      <c r="P651" s="10"/>
      <c r="Q651" s="10"/>
      <c r="R651" s="10"/>
    </row>
    <row r="652" spans="1:18" x14ac:dyDescent="0.2">
      <c r="A652" s="12" t="str">
        <f t="shared" si="10"/>
        <v/>
      </c>
      <c r="B652" s="10"/>
      <c r="C652" s="10"/>
      <c r="D652" s="11"/>
      <c r="E652" s="10"/>
      <c r="F652" s="10"/>
      <c r="G652" s="10"/>
      <c r="H652" s="10"/>
      <c r="I652" s="10"/>
      <c r="J652" s="10"/>
      <c r="K652" s="10"/>
      <c r="L652" s="10"/>
      <c r="M652" s="10"/>
      <c r="N652" s="10"/>
      <c r="O652" s="10"/>
      <c r="P652" s="10"/>
      <c r="Q652" s="10"/>
      <c r="R652" s="10"/>
    </row>
    <row r="653" spans="1:18" x14ac:dyDescent="0.2">
      <c r="A653" s="12" t="str">
        <f t="shared" si="10"/>
        <v/>
      </c>
      <c r="B653" s="10"/>
      <c r="C653" s="10"/>
      <c r="D653" s="11"/>
      <c r="E653" s="10"/>
      <c r="F653" s="10"/>
      <c r="G653" s="10"/>
      <c r="H653" s="10"/>
      <c r="I653" s="10"/>
      <c r="J653" s="10"/>
      <c r="K653" s="10"/>
      <c r="L653" s="10"/>
      <c r="M653" s="10"/>
      <c r="N653" s="10"/>
      <c r="O653" s="10"/>
      <c r="P653" s="10"/>
      <c r="Q653" s="10"/>
      <c r="R653" s="10"/>
    </row>
    <row r="654" spans="1:18" x14ac:dyDescent="0.2">
      <c r="A654" s="12" t="str">
        <f t="shared" si="10"/>
        <v/>
      </c>
      <c r="B654" s="10"/>
      <c r="C654" s="10"/>
      <c r="D654" s="11"/>
      <c r="E654" s="10"/>
      <c r="F654" s="10"/>
      <c r="G654" s="10"/>
      <c r="H654" s="10"/>
      <c r="I654" s="10"/>
      <c r="J654" s="10"/>
      <c r="K654" s="10"/>
      <c r="L654" s="10"/>
      <c r="M654" s="10"/>
      <c r="N654" s="10"/>
      <c r="O654" s="10"/>
      <c r="P654" s="10"/>
      <c r="Q654" s="10"/>
      <c r="R654" s="10"/>
    </row>
    <row r="655" spans="1:18" x14ac:dyDescent="0.2">
      <c r="A655" s="12" t="str">
        <f t="shared" si="10"/>
        <v/>
      </c>
      <c r="B655" s="10"/>
      <c r="C655" s="10"/>
      <c r="D655" s="11"/>
      <c r="E655" s="10"/>
      <c r="F655" s="10"/>
      <c r="G655" s="10"/>
      <c r="H655" s="10"/>
      <c r="I655" s="10"/>
      <c r="J655" s="10"/>
      <c r="K655" s="10"/>
      <c r="L655" s="10"/>
      <c r="M655" s="10"/>
      <c r="N655" s="10"/>
      <c r="O655" s="10"/>
      <c r="P655" s="10"/>
      <c r="Q655" s="10"/>
      <c r="R655" s="10"/>
    </row>
    <row r="656" spans="1:18" x14ac:dyDescent="0.2">
      <c r="A656" s="12" t="str">
        <f t="shared" si="10"/>
        <v/>
      </c>
      <c r="B656" s="10"/>
      <c r="C656" s="10"/>
      <c r="D656" s="11"/>
      <c r="E656" s="10"/>
      <c r="F656" s="10"/>
      <c r="G656" s="10"/>
      <c r="H656" s="10"/>
      <c r="I656" s="10"/>
      <c r="J656" s="10"/>
      <c r="K656" s="10"/>
      <c r="L656" s="10"/>
      <c r="M656" s="10"/>
      <c r="N656" s="10"/>
      <c r="O656" s="10"/>
      <c r="P656" s="10"/>
      <c r="Q656" s="10"/>
      <c r="R656" s="10"/>
    </row>
    <row r="657" spans="1:18" x14ac:dyDescent="0.2">
      <c r="A657" s="12" t="str">
        <f t="shared" si="10"/>
        <v/>
      </c>
      <c r="B657" s="10"/>
      <c r="C657" s="10"/>
      <c r="D657" s="11"/>
      <c r="E657" s="10"/>
      <c r="F657" s="10"/>
      <c r="G657" s="10"/>
      <c r="H657" s="10"/>
      <c r="I657" s="10"/>
      <c r="J657" s="10"/>
      <c r="K657" s="10"/>
      <c r="L657" s="10"/>
      <c r="M657" s="10"/>
      <c r="N657" s="10"/>
      <c r="O657" s="10"/>
      <c r="P657" s="10"/>
      <c r="Q657" s="10"/>
      <c r="R657" s="10"/>
    </row>
    <row r="658" spans="1:18" x14ac:dyDescent="0.2">
      <c r="A658" s="12" t="str">
        <f t="shared" si="10"/>
        <v/>
      </c>
      <c r="B658" s="10"/>
      <c r="C658" s="10"/>
      <c r="D658" s="11"/>
      <c r="E658" s="10"/>
      <c r="F658" s="10"/>
      <c r="G658" s="10"/>
      <c r="H658" s="10"/>
      <c r="I658" s="10"/>
      <c r="J658" s="10"/>
      <c r="K658" s="10"/>
      <c r="L658" s="10"/>
      <c r="M658" s="10"/>
      <c r="N658" s="10"/>
      <c r="O658" s="10"/>
      <c r="P658" s="10"/>
      <c r="Q658" s="10"/>
      <c r="R658" s="10"/>
    </row>
    <row r="659" spans="1:18" x14ac:dyDescent="0.2">
      <c r="A659" s="12" t="str">
        <f t="shared" si="10"/>
        <v/>
      </c>
      <c r="B659" s="10"/>
      <c r="C659" s="10"/>
      <c r="D659" s="11"/>
      <c r="E659" s="10"/>
      <c r="F659" s="10"/>
      <c r="G659" s="10"/>
      <c r="H659" s="10"/>
      <c r="I659" s="10"/>
      <c r="J659" s="10"/>
      <c r="K659" s="10"/>
      <c r="L659" s="10"/>
      <c r="M659" s="10"/>
      <c r="N659" s="10"/>
      <c r="O659" s="10"/>
      <c r="P659" s="10"/>
      <c r="Q659" s="10"/>
      <c r="R659" s="10"/>
    </row>
    <row r="660" spans="1:18" x14ac:dyDescent="0.2">
      <c r="A660" s="12" t="str">
        <f t="shared" si="10"/>
        <v/>
      </c>
      <c r="B660" s="10"/>
      <c r="C660" s="10"/>
      <c r="D660" s="11"/>
      <c r="E660" s="10"/>
      <c r="F660" s="10"/>
      <c r="G660" s="10"/>
      <c r="H660" s="10"/>
      <c r="I660" s="10"/>
      <c r="J660" s="10"/>
      <c r="K660" s="10"/>
      <c r="L660" s="10"/>
      <c r="M660" s="10"/>
      <c r="N660" s="10"/>
      <c r="O660" s="10"/>
      <c r="P660" s="10"/>
      <c r="Q660" s="10"/>
      <c r="R660" s="10"/>
    </row>
    <row r="661" spans="1:18" x14ac:dyDescent="0.2">
      <c r="A661" s="12" t="str">
        <f t="shared" si="10"/>
        <v/>
      </c>
      <c r="B661" s="10"/>
      <c r="C661" s="10"/>
      <c r="D661" s="11"/>
      <c r="E661" s="10"/>
      <c r="F661" s="10"/>
      <c r="G661" s="10"/>
      <c r="H661" s="10"/>
      <c r="I661" s="10"/>
      <c r="J661" s="10"/>
      <c r="K661" s="10"/>
      <c r="L661" s="10"/>
      <c r="M661" s="10"/>
      <c r="N661" s="10"/>
      <c r="O661" s="10"/>
      <c r="P661" s="10"/>
      <c r="Q661" s="10"/>
      <c r="R661" s="10"/>
    </row>
    <row r="662" spans="1:18" x14ac:dyDescent="0.2">
      <c r="A662" s="12" t="str">
        <f t="shared" si="10"/>
        <v/>
      </c>
      <c r="B662" s="10"/>
      <c r="C662" s="10"/>
      <c r="D662" s="11"/>
      <c r="E662" s="10"/>
      <c r="F662" s="10"/>
      <c r="G662" s="10"/>
      <c r="H662" s="10"/>
      <c r="I662" s="10"/>
      <c r="J662" s="10"/>
      <c r="K662" s="10"/>
      <c r="L662" s="10"/>
      <c r="M662" s="10"/>
      <c r="N662" s="10"/>
      <c r="O662" s="10"/>
      <c r="P662" s="10"/>
      <c r="Q662" s="10"/>
      <c r="R662" s="10"/>
    </row>
    <row r="663" spans="1:18" x14ac:dyDescent="0.2">
      <c r="A663" s="12" t="str">
        <f t="shared" si="10"/>
        <v/>
      </c>
      <c r="B663" s="10"/>
      <c r="C663" s="10"/>
      <c r="D663" s="11"/>
      <c r="E663" s="10"/>
      <c r="F663" s="10"/>
      <c r="G663" s="10"/>
      <c r="H663" s="10"/>
      <c r="I663" s="10"/>
      <c r="J663" s="10"/>
      <c r="K663" s="10"/>
      <c r="L663" s="10"/>
      <c r="M663" s="10"/>
      <c r="N663" s="10"/>
      <c r="O663" s="10"/>
      <c r="P663" s="10"/>
      <c r="Q663" s="10"/>
      <c r="R663" s="10"/>
    </row>
    <row r="664" spans="1:18" x14ac:dyDescent="0.2">
      <c r="A664" s="12" t="str">
        <f t="shared" si="10"/>
        <v/>
      </c>
      <c r="B664" s="10"/>
      <c r="C664" s="10"/>
      <c r="D664" s="11"/>
      <c r="E664" s="10"/>
      <c r="F664" s="10"/>
      <c r="G664" s="10"/>
      <c r="H664" s="10"/>
      <c r="I664" s="10"/>
      <c r="J664" s="10"/>
      <c r="K664" s="10"/>
      <c r="L664" s="10"/>
      <c r="M664" s="10"/>
      <c r="N664" s="10"/>
      <c r="O664" s="10"/>
      <c r="P664" s="10"/>
      <c r="Q664" s="10"/>
      <c r="R664" s="10"/>
    </row>
    <row r="665" spans="1:18" x14ac:dyDescent="0.2">
      <c r="A665" s="12" t="str">
        <f t="shared" si="10"/>
        <v/>
      </c>
      <c r="B665" s="10"/>
      <c r="C665" s="10"/>
      <c r="D665" s="11"/>
      <c r="E665" s="10"/>
      <c r="F665" s="10"/>
      <c r="G665" s="10"/>
      <c r="H665" s="10"/>
      <c r="I665" s="10"/>
      <c r="J665" s="10"/>
      <c r="K665" s="10"/>
      <c r="L665" s="10"/>
      <c r="M665" s="10"/>
      <c r="N665" s="10"/>
      <c r="O665" s="10"/>
      <c r="P665" s="10"/>
      <c r="Q665" s="10"/>
      <c r="R665" s="10"/>
    </row>
    <row r="666" spans="1:18" x14ac:dyDescent="0.2">
      <c r="A666" s="12" t="str">
        <f t="shared" si="10"/>
        <v/>
      </c>
      <c r="B666" s="10"/>
      <c r="C666" s="10"/>
      <c r="D666" s="11"/>
      <c r="E666" s="10"/>
      <c r="F666" s="10"/>
      <c r="G666" s="10"/>
      <c r="H666" s="10"/>
      <c r="I666" s="10"/>
      <c r="J666" s="10"/>
      <c r="K666" s="10"/>
      <c r="L666" s="10"/>
      <c r="M666" s="10"/>
      <c r="N666" s="10"/>
      <c r="O666" s="10"/>
      <c r="P666" s="10"/>
      <c r="Q666" s="10"/>
      <c r="R666" s="10"/>
    </row>
    <row r="667" spans="1:18" x14ac:dyDescent="0.2">
      <c r="A667" s="12" t="str">
        <f t="shared" si="10"/>
        <v/>
      </c>
      <c r="B667" s="10"/>
      <c r="C667" s="10"/>
      <c r="D667" s="11"/>
      <c r="E667" s="10"/>
      <c r="F667" s="10"/>
      <c r="G667" s="10"/>
      <c r="H667" s="10"/>
      <c r="I667" s="10"/>
      <c r="J667" s="10"/>
      <c r="K667" s="10"/>
      <c r="L667" s="10"/>
      <c r="M667" s="10"/>
      <c r="N667" s="10"/>
      <c r="O667" s="10"/>
      <c r="P667" s="10"/>
      <c r="Q667" s="10"/>
      <c r="R667" s="10"/>
    </row>
    <row r="668" spans="1:18" x14ac:dyDescent="0.2">
      <c r="A668" s="12" t="str">
        <f t="shared" si="10"/>
        <v/>
      </c>
      <c r="B668" s="10"/>
      <c r="C668" s="10"/>
      <c r="D668" s="11"/>
      <c r="E668" s="10"/>
      <c r="F668" s="10"/>
      <c r="G668" s="10"/>
      <c r="H668" s="10"/>
      <c r="I668" s="10"/>
      <c r="J668" s="10"/>
      <c r="K668" s="10"/>
      <c r="L668" s="10"/>
      <c r="M668" s="10"/>
      <c r="N668" s="10"/>
      <c r="O668" s="10"/>
      <c r="P668" s="10"/>
      <c r="Q668" s="10"/>
      <c r="R668" s="10"/>
    </row>
    <row r="669" spans="1:18" x14ac:dyDescent="0.2">
      <c r="A669" s="12" t="str">
        <f t="shared" si="10"/>
        <v/>
      </c>
      <c r="B669" s="10"/>
      <c r="C669" s="10"/>
      <c r="D669" s="11"/>
      <c r="E669" s="10"/>
      <c r="F669" s="10"/>
      <c r="G669" s="10"/>
      <c r="H669" s="10"/>
      <c r="I669" s="10"/>
      <c r="J669" s="10"/>
      <c r="K669" s="10"/>
      <c r="L669" s="10"/>
      <c r="M669" s="10"/>
      <c r="N669" s="10"/>
      <c r="O669" s="10"/>
      <c r="P669" s="10"/>
      <c r="Q669" s="10"/>
      <c r="R669" s="10"/>
    </row>
    <row r="670" spans="1:18" x14ac:dyDescent="0.2">
      <c r="A670" s="12" t="str">
        <f t="shared" si="10"/>
        <v/>
      </c>
      <c r="B670" s="10"/>
      <c r="C670" s="10"/>
      <c r="D670" s="11"/>
      <c r="E670" s="10"/>
      <c r="F670" s="10"/>
      <c r="G670" s="10"/>
      <c r="H670" s="10"/>
      <c r="I670" s="10"/>
      <c r="J670" s="10"/>
      <c r="K670" s="10"/>
      <c r="L670" s="10"/>
      <c r="M670" s="10"/>
      <c r="N670" s="10"/>
      <c r="O670" s="10"/>
      <c r="P670" s="10"/>
      <c r="Q670" s="10"/>
      <c r="R670" s="10"/>
    </row>
    <row r="671" spans="1:18" x14ac:dyDescent="0.2">
      <c r="A671" s="12" t="str">
        <f t="shared" si="10"/>
        <v/>
      </c>
      <c r="B671" s="10"/>
      <c r="C671" s="10"/>
      <c r="D671" s="11"/>
      <c r="E671" s="10"/>
      <c r="F671" s="10"/>
      <c r="G671" s="10"/>
      <c r="H671" s="10"/>
      <c r="I671" s="10"/>
      <c r="J671" s="10"/>
      <c r="K671" s="10"/>
      <c r="L671" s="10"/>
      <c r="M671" s="10"/>
      <c r="N671" s="10"/>
      <c r="O671" s="10"/>
      <c r="P671" s="10"/>
      <c r="Q671" s="10"/>
      <c r="R671" s="10"/>
    </row>
    <row r="672" spans="1:18" x14ac:dyDescent="0.2">
      <c r="A672" s="12" t="str">
        <f t="shared" si="10"/>
        <v/>
      </c>
      <c r="B672" s="10"/>
      <c r="C672" s="10"/>
      <c r="D672" s="11"/>
      <c r="E672" s="10"/>
      <c r="F672" s="10"/>
      <c r="G672" s="10"/>
      <c r="H672" s="10"/>
      <c r="I672" s="10"/>
      <c r="J672" s="10"/>
      <c r="K672" s="10"/>
      <c r="L672" s="10"/>
      <c r="M672" s="10"/>
      <c r="N672" s="10"/>
      <c r="O672" s="10"/>
      <c r="P672" s="10"/>
      <c r="Q672" s="10"/>
      <c r="R672" s="10"/>
    </row>
    <row r="673" spans="1:18" x14ac:dyDescent="0.2">
      <c r="A673" s="12" t="str">
        <f t="shared" si="10"/>
        <v/>
      </c>
      <c r="B673" s="10"/>
      <c r="C673" s="10"/>
      <c r="D673" s="11"/>
      <c r="E673" s="10"/>
      <c r="F673" s="10"/>
      <c r="G673" s="10"/>
      <c r="H673" s="10"/>
      <c r="I673" s="10"/>
      <c r="J673" s="10"/>
      <c r="K673" s="10"/>
      <c r="L673" s="10"/>
      <c r="M673" s="10"/>
      <c r="N673" s="10"/>
      <c r="O673" s="10"/>
      <c r="P673" s="10"/>
      <c r="Q673" s="10"/>
      <c r="R673" s="10"/>
    </row>
    <row r="674" spans="1:18" x14ac:dyDescent="0.2">
      <c r="A674" s="12" t="str">
        <f t="shared" si="10"/>
        <v/>
      </c>
      <c r="B674" s="10"/>
      <c r="C674" s="10"/>
      <c r="D674" s="11"/>
      <c r="E674" s="10"/>
      <c r="F674" s="10"/>
      <c r="G674" s="10"/>
      <c r="H674" s="10"/>
      <c r="I674" s="10"/>
      <c r="J674" s="10"/>
      <c r="K674" s="10"/>
      <c r="L674" s="10"/>
      <c r="M674" s="10"/>
      <c r="N674" s="10"/>
      <c r="O674" s="10"/>
      <c r="P674" s="10"/>
      <c r="Q674" s="10"/>
      <c r="R674" s="10"/>
    </row>
    <row r="675" spans="1:18" x14ac:dyDescent="0.2">
      <c r="A675" s="12" t="str">
        <f t="shared" si="10"/>
        <v/>
      </c>
      <c r="B675" s="10"/>
      <c r="C675" s="10"/>
      <c r="D675" s="11"/>
      <c r="E675" s="10"/>
      <c r="F675" s="10"/>
      <c r="G675" s="10"/>
      <c r="H675" s="10"/>
      <c r="I675" s="10"/>
      <c r="J675" s="10"/>
      <c r="K675" s="10"/>
      <c r="L675" s="10"/>
      <c r="M675" s="10"/>
      <c r="N675" s="10"/>
      <c r="O675" s="10"/>
      <c r="P675" s="10"/>
      <c r="Q675" s="10"/>
      <c r="R675" s="10"/>
    </row>
    <row r="676" spans="1:18" x14ac:dyDescent="0.2">
      <c r="A676" s="12" t="str">
        <f t="shared" si="10"/>
        <v/>
      </c>
      <c r="B676" s="10"/>
      <c r="C676" s="10"/>
      <c r="D676" s="11"/>
      <c r="E676" s="10"/>
      <c r="F676" s="10"/>
      <c r="G676" s="10"/>
      <c r="H676" s="10"/>
      <c r="I676" s="10"/>
      <c r="J676" s="10"/>
      <c r="K676" s="10"/>
      <c r="L676" s="10"/>
      <c r="M676" s="10"/>
      <c r="N676" s="10"/>
      <c r="O676" s="10"/>
      <c r="P676" s="10"/>
      <c r="Q676" s="10"/>
      <c r="R676" s="10"/>
    </row>
    <row r="677" spans="1:18" x14ac:dyDescent="0.2">
      <c r="A677" s="12" t="str">
        <f t="shared" si="10"/>
        <v/>
      </c>
      <c r="B677" s="10"/>
      <c r="C677" s="10"/>
      <c r="D677" s="11"/>
      <c r="E677" s="10"/>
      <c r="F677" s="10"/>
      <c r="G677" s="10"/>
      <c r="H677" s="10"/>
      <c r="I677" s="10"/>
      <c r="J677" s="10"/>
      <c r="K677" s="10"/>
      <c r="L677" s="10"/>
      <c r="M677" s="10"/>
      <c r="N677" s="10"/>
      <c r="O677" s="10"/>
      <c r="P677" s="10"/>
      <c r="Q677" s="10"/>
      <c r="R677" s="10"/>
    </row>
    <row r="678" spans="1:18" x14ac:dyDescent="0.2">
      <c r="A678" s="12" t="str">
        <f t="shared" si="10"/>
        <v/>
      </c>
      <c r="B678" s="10"/>
      <c r="C678" s="10"/>
      <c r="D678" s="11"/>
      <c r="E678" s="10"/>
      <c r="F678" s="10"/>
      <c r="G678" s="10"/>
      <c r="H678" s="10"/>
      <c r="I678" s="10"/>
      <c r="J678" s="10"/>
      <c r="K678" s="10"/>
      <c r="L678" s="10"/>
      <c r="M678" s="10"/>
      <c r="N678" s="10"/>
      <c r="O678" s="10"/>
      <c r="P678" s="10"/>
      <c r="Q678" s="10"/>
      <c r="R678" s="10"/>
    </row>
    <row r="679" spans="1:18" x14ac:dyDescent="0.2">
      <c r="A679" s="12" t="str">
        <f t="shared" si="10"/>
        <v/>
      </c>
      <c r="B679" s="10"/>
      <c r="C679" s="10"/>
      <c r="D679" s="11"/>
      <c r="E679" s="10"/>
      <c r="F679" s="10"/>
      <c r="G679" s="10"/>
      <c r="H679" s="10"/>
      <c r="I679" s="10"/>
      <c r="J679" s="10"/>
      <c r="K679" s="10"/>
      <c r="L679" s="10"/>
      <c r="M679" s="10"/>
      <c r="N679" s="10"/>
      <c r="O679" s="10"/>
      <c r="P679" s="10"/>
      <c r="Q679" s="10"/>
      <c r="R679" s="10"/>
    </row>
    <row r="680" spans="1:18" x14ac:dyDescent="0.2">
      <c r="A680" s="12" t="str">
        <f t="shared" si="10"/>
        <v/>
      </c>
      <c r="B680" s="10"/>
      <c r="C680" s="10"/>
      <c r="D680" s="11"/>
      <c r="E680" s="10"/>
      <c r="F680" s="10"/>
      <c r="G680" s="10"/>
      <c r="H680" s="10"/>
      <c r="I680" s="10"/>
      <c r="J680" s="10"/>
      <c r="K680" s="10"/>
      <c r="L680" s="10"/>
      <c r="M680" s="10"/>
      <c r="N680" s="10"/>
      <c r="O680" s="10"/>
      <c r="P680" s="10"/>
      <c r="Q680" s="10"/>
      <c r="R680" s="10"/>
    </row>
    <row r="681" spans="1:18" x14ac:dyDescent="0.2">
      <c r="A681" s="12" t="str">
        <f t="shared" si="10"/>
        <v/>
      </c>
      <c r="B681" s="10"/>
      <c r="C681" s="10"/>
      <c r="D681" s="11"/>
      <c r="E681" s="10"/>
      <c r="F681" s="10"/>
      <c r="G681" s="10"/>
      <c r="H681" s="10"/>
      <c r="I681" s="10"/>
      <c r="J681" s="10"/>
      <c r="K681" s="10"/>
      <c r="L681" s="10"/>
      <c r="M681" s="10"/>
      <c r="N681" s="10"/>
      <c r="O681" s="10"/>
      <c r="P681" s="10"/>
      <c r="Q681" s="10"/>
      <c r="R681" s="10"/>
    </row>
    <row r="682" spans="1:18" x14ac:dyDescent="0.2">
      <c r="A682" s="12" t="str">
        <f t="shared" si="10"/>
        <v/>
      </c>
      <c r="B682" s="10"/>
      <c r="C682" s="10"/>
      <c r="D682" s="11"/>
      <c r="E682" s="10"/>
      <c r="F682" s="10"/>
      <c r="G682" s="10"/>
      <c r="H682" s="10"/>
      <c r="I682" s="10"/>
      <c r="J682" s="10"/>
      <c r="K682" s="10"/>
      <c r="L682" s="10"/>
      <c r="M682" s="10"/>
      <c r="N682" s="10"/>
      <c r="O682" s="10"/>
      <c r="P682" s="10"/>
      <c r="Q682" s="10"/>
      <c r="R682" s="10"/>
    </row>
    <row r="683" spans="1:18" x14ac:dyDescent="0.2">
      <c r="A683" s="12" t="str">
        <f t="shared" si="10"/>
        <v/>
      </c>
      <c r="B683" s="10"/>
      <c r="C683" s="10"/>
      <c r="D683" s="11"/>
      <c r="E683" s="10"/>
      <c r="F683" s="10"/>
      <c r="G683" s="10"/>
      <c r="H683" s="10"/>
      <c r="I683" s="10"/>
      <c r="J683" s="10"/>
      <c r="K683" s="10"/>
      <c r="L683" s="10"/>
      <c r="M683" s="10"/>
      <c r="N683" s="10"/>
      <c r="O683" s="10"/>
      <c r="P683" s="10"/>
      <c r="Q683" s="10"/>
      <c r="R683" s="10"/>
    </row>
    <row r="684" spans="1:18" x14ac:dyDescent="0.2">
      <c r="A684" s="12" t="str">
        <f t="shared" si="10"/>
        <v/>
      </c>
      <c r="B684" s="10"/>
      <c r="C684" s="10"/>
      <c r="D684" s="11"/>
      <c r="E684" s="10"/>
      <c r="F684" s="10"/>
      <c r="G684" s="10"/>
      <c r="H684" s="10"/>
      <c r="I684" s="10"/>
      <c r="J684" s="10"/>
      <c r="K684" s="10"/>
      <c r="L684" s="10"/>
      <c r="M684" s="10"/>
      <c r="N684" s="10"/>
      <c r="O684" s="10"/>
      <c r="P684" s="10"/>
      <c r="Q684" s="10"/>
      <c r="R684" s="10"/>
    </row>
    <row r="685" spans="1:18" x14ac:dyDescent="0.2">
      <c r="A685" s="12" t="str">
        <f t="shared" si="10"/>
        <v/>
      </c>
      <c r="B685" s="10"/>
      <c r="C685" s="10"/>
      <c r="D685" s="11"/>
      <c r="E685" s="10"/>
      <c r="F685" s="10"/>
      <c r="G685" s="10"/>
      <c r="H685" s="10"/>
      <c r="I685" s="10"/>
      <c r="J685" s="10"/>
      <c r="K685" s="10"/>
      <c r="L685" s="10"/>
      <c r="M685" s="10"/>
      <c r="N685" s="10"/>
      <c r="O685" s="10"/>
      <c r="P685" s="10"/>
      <c r="Q685" s="10"/>
      <c r="R685" s="10"/>
    </row>
    <row r="686" spans="1:18" x14ac:dyDescent="0.2">
      <c r="A686" s="12" t="str">
        <f t="shared" si="10"/>
        <v/>
      </c>
      <c r="B686" s="10"/>
      <c r="C686" s="10"/>
      <c r="D686" s="11"/>
      <c r="E686" s="10"/>
      <c r="F686" s="10"/>
      <c r="G686" s="10"/>
      <c r="H686" s="10"/>
      <c r="I686" s="10"/>
      <c r="J686" s="10"/>
      <c r="K686" s="10"/>
      <c r="L686" s="10"/>
      <c r="M686" s="10"/>
      <c r="N686" s="10"/>
      <c r="O686" s="10"/>
      <c r="P686" s="10"/>
      <c r="Q686" s="10"/>
      <c r="R686" s="10"/>
    </row>
    <row r="687" spans="1:18" x14ac:dyDescent="0.2">
      <c r="A687" s="12" t="str">
        <f t="shared" si="10"/>
        <v/>
      </c>
      <c r="B687" s="10"/>
      <c r="C687" s="10"/>
      <c r="D687" s="11"/>
      <c r="E687" s="10"/>
      <c r="F687" s="10"/>
      <c r="G687" s="10"/>
      <c r="H687" s="10"/>
      <c r="I687" s="10"/>
      <c r="J687" s="10"/>
      <c r="K687" s="10"/>
      <c r="L687" s="10"/>
      <c r="M687" s="10"/>
      <c r="N687" s="10"/>
      <c r="O687" s="10"/>
      <c r="P687" s="10"/>
      <c r="Q687" s="10"/>
      <c r="R687" s="10"/>
    </row>
    <row r="688" spans="1:18" x14ac:dyDescent="0.2">
      <c r="A688" s="12" t="str">
        <f t="shared" si="10"/>
        <v/>
      </c>
      <c r="B688" s="10"/>
      <c r="C688" s="10"/>
      <c r="D688" s="11"/>
      <c r="E688" s="10"/>
      <c r="F688" s="10"/>
      <c r="G688" s="10"/>
      <c r="H688" s="10"/>
      <c r="I688" s="10"/>
      <c r="J688" s="10"/>
      <c r="K688" s="10"/>
      <c r="L688" s="10"/>
      <c r="M688" s="10"/>
      <c r="N688" s="10"/>
      <c r="O688" s="10"/>
      <c r="P688" s="10"/>
      <c r="Q688" s="10"/>
      <c r="R688" s="10"/>
    </row>
    <row r="689" spans="1:18" x14ac:dyDescent="0.2">
      <c r="A689" s="12" t="str">
        <f t="shared" si="10"/>
        <v/>
      </c>
      <c r="B689" s="10"/>
      <c r="C689" s="10"/>
      <c r="D689" s="11"/>
      <c r="E689" s="10"/>
      <c r="F689" s="10"/>
      <c r="G689" s="10"/>
      <c r="H689" s="10"/>
      <c r="I689" s="10"/>
      <c r="J689" s="10"/>
      <c r="K689" s="10"/>
      <c r="L689" s="10"/>
      <c r="M689" s="10"/>
      <c r="N689" s="10"/>
      <c r="O689" s="10"/>
      <c r="P689" s="10"/>
      <c r="Q689" s="10"/>
      <c r="R689" s="10"/>
    </row>
    <row r="690" spans="1:18" x14ac:dyDescent="0.2">
      <c r="A690" s="12" t="str">
        <f t="shared" si="10"/>
        <v/>
      </c>
      <c r="B690" s="10"/>
      <c r="C690" s="10"/>
      <c r="D690" s="11"/>
      <c r="E690" s="10"/>
      <c r="F690" s="10"/>
      <c r="G690" s="10"/>
      <c r="H690" s="10"/>
      <c r="I690" s="10"/>
      <c r="J690" s="10"/>
      <c r="K690" s="10"/>
      <c r="L690" s="10"/>
      <c r="M690" s="10"/>
      <c r="N690" s="10"/>
      <c r="O690" s="10"/>
      <c r="P690" s="10"/>
      <c r="Q690" s="10"/>
      <c r="R690" s="10"/>
    </row>
    <row r="691" spans="1:18" x14ac:dyDescent="0.2">
      <c r="A691" s="12" t="str">
        <f t="shared" si="10"/>
        <v/>
      </c>
      <c r="B691" s="10"/>
      <c r="C691" s="10"/>
      <c r="D691" s="11"/>
      <c r="E691" s="10"/>
      <c r="F691" s="10"/>
      <c r="G691" s="10"/>
      <c r="H691" s="10"/>
      <c r="I691" s="10"/>
      <c r="J691" s="10"/>
      <c r="K691" s="10"/>
      <c r="L691" s="10"/>
      <c r="M691" s="10"/>
      <c r="N691" s="10"/>
      <c r="O691" s="10"/>
      <c r="P691" s="10"/>
      <c r="Q691" s="10"/>
      <c r="R691" s="10"/>
    </row>
    <row r="692" spans="1:18" x14ac:dyDescent="0.2">
      <c r="A692" s="12" t="str">
        <f t="shared" si="10"/>
        <v/>
      </c>
      <c r="B692" s="10"/>
      <c r="C692" s="10"/>
      <c r="D692" s="11"/>
      <c r="E692" s="10"/>
      <c r="F692" s="10"/>
      <c r="G692" s="10"/>
      <c r="H692" s="10"/>
      <c r="I692" s="10"/>
      <c r="J692" s="10"/>
      <c r="K692" s="10"/>
      <c r="L692" s="10"/>
      <c r="M692" s="10"/>
      <c r="N692" s="10"/>
      <c r="O692" s="10"/>
      <c r="P692" s="10"/>
      <c r="Q692" s="10"/>
      <c r="R692" s="10"/>
    </row>
    <row r="693" spans="1:18" x14ac:dyDescent="0.2">
      <c r="A693" s="12" t="str">
        <f t="shared" si="10"/>
        <v/>
      </c>
      <c r="B693" s="10"/>
      <c r="C693" s="10"/>
      <c r="D693" s="11"/>
      <c r="E693" s="10"/>
      <c r="F693" s="10"/>
      <c r="G693" s="10"/>
      <c r="H693" s="10"/>
      <c r="I693" s="10"/>
      <c r="J693" s="10"/>
      <c r="K693" s="10"/>
      <c r="L693" s="10"/>
      <c r="M693" s="10"/>
      <c r="N693" s="10"/>
      <c r="O693" s="10"/>
      <c r="P693" s="10"/>
      <c r="Q693" s="10"/>
      <c r="R693" s="10"/>
    </row>
    <row r="694" spans="1:18" x14ac:dyDescent="0.2">
      <c r="A694" s="12" t="str">
        <f t="shared" si="10"/>
        <v/>
      </c>
      <c r="B694" s="10"/>
      <c r="C694" s="10"/>
      <c r="D694" s="11"/>
      <c r="E694" s="10"/>
      <c r="F694" s="10"/>
      <c r="G694" s="10"/>
      <c r="H694" s="10"/>
      <c r="I694" s="10"/>
      <c r="J694" s="10"/>
      <c r="K694" s="10"/>
      <c r="L694" s="10"/>
      <c r="M694" s="10"/>
      <c r="N694" s="10"/>
      <c r="O694" s="10"/>
      <c r="P694" s="10"/>
      <c r="Q694" s="10"/>
      <c r="R694" s="10"/>
    </row>
    <row r="695" spans="1:18" x14ac:dyDescent="0.2">
      <c r="A695" s="12" t="str">
        <f t="shared" si="10"/>
        <v/>
      </c>
      <c r="B695" s="10"/>
      <c r="C695" s="10"/>
      <c r="D695" s="11"/>
      <c r="E695" s="10"/>
      <c r="F695" s="10"/>
      <c r="G695" s="10"/>
      <c r="H695" s="10"/>
      <c r="I695" s="10"/>
      <c r="J695" s="10"/>
      <c r="K695" s="10"/>
      <c r="L695" s="10"/>
      <c r="M695" s="10"/>
      <c r="N695" s="10"/>
      <c r="O695" s="10"/>
      <c r="P695" s="10"/>
      <c r="Q695" s="10"/>
      <c r="R695" s="10"/>
    </row>
    <row r="696" spans="1:18" x14ac:dyDescent="0.2">
      <c r="A696" s="12" t="str">
        <f t="shared" si="10"/>
        <v/>
      </c>
      <c r="B696" s="10"/>
      <c r="C696" s="10"/>
      <c r="D696" s="11"/>
      <c r="E696" s="10"/>
      <c r="F696" s="10"/>
      <c r="G696" s="10"/>
      <c r="H696" s="10"/>
      <c r="I696" s="10"/>
      <c r="J696" s="10"/>
      <c r="K696" s="10"/>
      <c r="L696" s="10"/>
      <c r="M696" s="10"/>
      <c r="N696" s="10"/>
      <c r="O696" s="10"/>
      <c r="P696" s="10"/>
      <c r="Q696" s="10"/>
      <c r="R696" s="10"/>
    </row>
    <row r="697" spans="1:18" x14ac:dyDescent="0.2">
      <c r="A697" s="12" t="str">
        <f t="shared" si="10"/>
        <v/>
      </c>
      <c r="B697" s="10"/>
      <c r="C697" s="10"/>
      <c r="D697" s="11"/>
      <c r="E697" s="10"/>
      <c r="F697" s="10"/>
      <c r="G697" s="10"/>
      <c r="H697" s="10"/>
      <c r="I697" s="10"/>
      <c r="J697" s="10"/>
      <c r="K697" s="10"/>
      <c r="L697" s="10"/>
      <c r="M697" s="10"/>
      <c r="N697" s="10"/>
      <c r="O697" s="10"/>
      <c r="P697" s="10"/>
      <c r="Q697" s="10"/>
      <c r="R697" s="10"/>
    </row>
    <row r="698" spans="1:18" x14ac:dyDescent="0.2">
      <c r="A698" s="12" t="str">
        <f t="shared" si="10"/>
        <v/>
      </c>
      <c r="B698" s="10"/>
      <c r="C698" s="10"/>
      <c r="D698" s="11"/>
      <c r="E698" s="10"/>
      <c r="F698" s="10"/>
      <c r="G698" s="10"/>
      <c r="H698" s="10"/>
      <c r="I698" s="10"/>
      <c r="J698" s="10"/>
      <c r="K698" s="10"/>
      <c r="L698" s="10"/>
      <c r="M698" s="10"/>
      <c r="N698" s="10"/>
      <c r="O698" s="10"/>
      <c r="P698" s="10"/>
      <c r="Q698" s="10"/>
      <c r="R698" s="10"/>
    </row>
    <row r="699" spans="1:18" x14ac:dyDescent="0.2">
      <c r="A699" s="12" t="str">
        <f t="shared" si="10"/>
        <v/>
      </c>
      <c r="B699" s="10"/>
      <c r="C699" s="10"/>
      <c r="D699" s="11"/>
      <c r="E699" s="10"/>
      <c r="F699" s="10"/>
      <c r="G699" s="10"/>
      <c r="H699" s="10"/>
      <c r="I699" s="10"/>
      <c r="J699" s="10"/>
      <c r="K699" s="10"/>
      <c r="L699" s="10"/>
      <c r="M699" s="10"/>
      <c r="N699" s="10"/>
      <c r="O699" s="10"/>
      <c r="P699" s="10"/>
      <c r="Q699" s="10"/>
      <c r="R699" s="10"/>
    </row>
    <row r="700" spans="1:18" x14ac:dyDescent="0.2">
      <c r="A700" s="12" t="str">
        <f t="shared" si="10"/>
        <v/>
      </c>
      <c r="B700" s="10"/>
      <c r="C700" s="10"/>
      <c r="D700" s="11"/>
      <c r="E700" s="10"/>
      <c r="F700" s="10"/>
      <c r="G700" s="10"/>
      <c r="H700" s="10"/>
      <c r="I700" s="10"/>
      <c r="J700" s="10"/>
      <c r="K700" s="10"/>
      <c r="L700" s="10"/>
      <c r="M700" s="10"/>
      <c r="N700" s="10"/>
      <c r="O700" s="10"/>
      <c r="P700" s="10"/>
      <c r="Q700" s="10"/>
      <c r="R700" s="10"/>
    </row>
    <row r="701" spans="1:18" x14ac:dyDescent="0.2">
      <c r="A701" s="12" t="str">
        <f t="shared" si="10"/>
        <v/>
      </c>
      <c r="B701" s="10"/>
      <c r="C701" s="10"/>
      <c r="D701" s="11"/>
      <c r="E701" s="10"/>
      <c r="F701" s="10"/>
      <c r="G701" s="10"/>
      <c r="H701" s="10"/>
      <c r="I701" s="10"/>
      <c r="J701" s="10"/>
      <c r="K701" s="10"/>
      <c r="L701" s="10"/>
      <c r="M701" s="10"/>
      <c r="N701" s="10"/>
      <c r="O701" s="10"/>
      <c r="P701" s="10"/>
      <c r="Q701" s="10"/>
      <c r="R701" s="10"/>
    </row>
    <row r="702" spans="1:18" x14ac:dyDescent="0.2">
      <c r="A702" s="12" t="str">
        <f t="shared" si="10"/>
        <v/>
      </c>
      <c r="B702" s="10"/>
      <c r="C702" s="10"/>
      <c r="D702" s="11"/>
      <c r="E702" s="10"/>
      <c r="F702" s="10"/>
      <c r="G702" s="10"/>
      <c r="H702" s="10"/>
      <c r="I702" s="10"/>
      <c r="J702" s="10"/>
      <c r="K702" s="10"/>
      <c r="L702" s="10"/>
      <c r="M702" s="10"/>
      <c r="N702" s="10"/>
      <c r="O702" s="10"/>
      <c r="P702" s="10"/>
      <c r="Q702" s="10"/>
      <c r="R702" s="10"/>
    </row>
    <row r="703" spans="1:18" x14ac:dyDescent="0.2">
      <c r="A703" s="12" t="str">
        <f t="shared" si="10"/>
        <v/>
      </c>
      <c r="B703" s="10"/>
      <c r="C703" s="10"/>
      <c r="D703" s="11"/>
      <c r="E703" s="10"/>
      <c r="F703" s="10"/>
      <c r="G703" s="10"/>
      <c r="H703" s="10"/>
      <c r="I703" s="10"/>
      <c r="J703" s="10"/>
      <c r="K703" s="10"/>
      <c r="L703" s="10"/>
      <c r="M703" s="10"/>
      <c r="N703" s="10"/>
      <c r="O703" s="10"/>
      <c r="P703" s="10"/>
      <c r="Q703" s="10"/>
      <c r="R703" s="10"/>
    </row>
    <row r="704" spans="1:18" x14ac:dyDescent="0.2">
      <c r="A704" s="12" t="str">
        <f t="shared" si="10"/>
        <v/>
      </c>
      <c r="B704" s="10"/>
      <c r="C704" s="10"/>
      <c r="D704" s="11"/>
      <c r="E704" s="10"/>
      <c r="F704" s="10"/>
      <c r="G704" s="10"/>
      <c r="H704" s="10"/>
      <c r="I704" s="10"/>
      <c r="J704" s="10"/>
      <c r="K704" s="10"/>
      <c r="L704" s="10"/>
      <c r="M704" s="10"/>
      <c r="N704" s="10"/>
      <c r="O704" s="10"/>
      <c r="P704" s="10"/>
      <c r="Q704" s="10"/>
      <c r="R704" s="10"/>
    </row>
    <row r="705" spans="1:18" x14ac:dyDescent="0.2">
      <c r="A705" s="12" t="str">
        <f t="shared" si="10"/>
        <v/>
      </c>
      <c r="B705" s="10"/>
      <c r="C705" s="10"/>
      <c r="D705" s="11"/>
      <c r="E705" s="10"/>
      <c r="F705" s="10"/>
      <c r="G705" s="10"/>
      <c r="H705" s="10"/>
      <c r="I705" s="10"/>
      <c r="J705" s="10"/>
      <c r="K705" s="10"/>
      <c r="L705" s="10"/>
      <c r="M705" s="10"/>
      <c r="N705" s="10"/>
      <c r="O705" s="10"/>
      <c r="P705" s="10"/>
      <c r="Q705" s="10"/>
      <c r="R705" s="10"/>
    </row>
    <row r="706" spans="1:18" x14ac:dyDescent="0.2">
      <c r="A706" s="12" t="str">
        <f t="shared" ref="A706:A769" si="11">IF(LEN(B706)&gt;1,TEXT(ROW(B706)-4,"0000"),(IF(LEN(B707)&gt;1,"unesite naziv","")))</f>
        <v/>
      </c>
      <c r="B706" s="10"/>
      <c r="C706" s="10"/>
      <c r="D706" s="11"/>
      <c r="E706" s="10"/>
      <c r="F706" s="10"/>
      <c r="G706" s="10"/>
      <c r="H706" s="10"/>
      <c r="I706" s="10"/>
      <c r="J706" s="10"/>
      <c r="K706" s="10"/>
      <c r="L706" s="10"/>
      <c r="M706" s="10"/>
      <c r="N706" s="10"/>
      <c r="O706" s="10"/>
      <c r="P706" s="10"/>
      <c r="Q706" s="10"/>
      <c r="R706" s="10"/>
    </row>
    <row r="707" spans="1:18" x14ac:dyDescent="0.2">
      <c r="A707" s="12" t="str">
        <f t="shared" si="11"/>
        <v/>
      </c>
      <c r="B707" s="10"/>
      <c r="C707" s="10"/>
      <c r="D707" s="11"/>
      <c r="E707" s="10"/>
      <c r="F707" s="10"/>
      <c r="G707" s="10"/>
      <c r="H707" s="10"/>
      <c r="I707" s="10"/>
      <c r="J707" s="10"/>
      <c r="K707" s="10"/>
      <c r="L707" s="10"/>
      <c r="M707" s="10"/>
      <c r="N707" s="10"/>
      <c r="O707" s="10"/>
      <c r="P707" s="10"/>
      <c r="Q707" s="10"/>
      <c r="R707" s="10"/>
    </row>
    <row r="708" spans="1:18" x14ac:dyDescent="0.2">
      <c r="A708" s="12" t="str">
        <f t="shared" si="11"/>
        <v/>
      </c>
      <c r="B708" s="10"/>
      <c r="C708" s="10"/>
      <c r="D708" s="11"/>
      <c r="E708" s="10"/>
      <c r="F708" s="10"/>
      <c r="G708" s="10"/>
      <c r="H708" s="10"/>
      <c r="I708" s="10"/>
      <c r="J708" s="10"/>
      <c r="K708" s="10"/>
      <c r="L708" s="10"/>
      <c r="M708" s="10"/>
      <c r="N708" s="10"/>
      <c r="O708" s="10"/>
      <c r="P708" s="10"/>
      <c r="Q708" s="10"/>
      <c r="R708" s="10"/>
    </row>
    <row r="709" spans="1:18" x14ac:dyDescent="0.2">
      <c r="A709" s="12" t="str">
        <f t="shared" si="11"/>
        <v/>
      </c>
      <c r="B709" s="10"/>
      <c r="C709" s="10"/>
      <c r="D709" s="11"/>
      <c r="E709" s="10"/>
      <c r="F709" s="10"/>
      <c r="G709" s="10"/>
      <c r="H709" s="10"/>
      <c r="I709" s="10"/>
      <c r="J709" s="10"/>
      <c r="K709" s="10"/>
      <c r="L709" s="10"/>
      <c r="M709" s="10"/>
      <c r="N709" s="10"/>
      <c r="O709" s="10"/>
      <c r="P709" s="10"/>
      <c r="Q709" s="10"/>
      <c r="R709" s="10"/>
    </row>
    <row r="710" spans="1:18" x14ac:dyDescent="0.2">
      <c r="A710" s="12" t="str">
        <f t="shared" si="11"/>
        <v/>
      </c>
      <c r="B710" s="10"/>
      <c r="C710" s="10"/>
      <c r="D710" s="11"/>
      <c r="E710" s="10"/>
      <c r="F710" s="10"/>
      <c r="G710" s="10"/>
      <c r="H710" s="10"/>
      <c r="I710" s="10"/>
      <c r="J710" s="10"/>
      <c r="K710" s="10"/>
      <c r="L710" s="10"/>
      <c r="M710" s="10"/>
      <c r="N710" s="10"/>
      <c r="O710" s="10"/>
      <c r="P710" s="10"/>
      <c r="Q710" s="10"/>
      <c r="R710" s="10"/>
    </row>
    <row r="711" spans="1:18" x14ac:dyDescent="0.2">
      <c r="A711" s="12" t="str">
        <f t="shared" si="11"/>
        <v/>
      </c>
      <c r="B711" s="10"/>
      <c r="C711" s="10"/>
      <c r="D711" s="11"/>
      <c r="E711" s="10"/>
      <c r="F711" s="10"/>
      <c r="G711" s="10"/>
      <c r="H711" s="10"/>
      <c r="I711" s="10"/>
      <c r="J711" s="10"/>
      <c r="K711" s="10"/>
      <c r="L711" s="10"/>
      <c r="M711" s="10"/>
      <c r="N711" s="10"/>
      <c r="O711" s="10"/>
      <c r="P711" s="10"/>
      <c r="Q711" s="10"/>
      <c r="R711" s="10"/>
    </row>
    <row r="712" spans="1:18" x14ac:dyDescent="0.2">
      <c r="A712" s="12" t="str">
        <f t="shared" si="11"/>
        <v/>
      </c>
      <c r="B712" s="10"/>
      <c r="C712" s="10"/>
      <c r="D712" s="11"/>
      <c r="E712" s="10"/>
      <c r="F712" s="10"/>
      <c r="G712" s="10"/>
      <c r="H712" s="10"/>
      <c r="I712" s="10"/>
      <c r="J712" s="10"/>
      <c r="K712" s="10"/>
      <c r="L712" s="10"/>
      <c r="M712" s="10"/>
      <c r="N712" s="10"/>
      <c r="O712" s="10"/>
      <c r="P712" s="10"/>
      <c r="Q712" s="10"/>
      <c r="R712" s="10"/>
    </row>
    <row r="713" spans="1:18" x14ac:dyDescent="0.2">
      <c r="A713" s="12" t="str">
        <f t="shared" si="11"/>
        <v/>
      </c>
      <c r="B713" s="10"/>
      <c r="C713" s="10"/>
      <c r="D713" s="11"/>
      <c r="E713" s="10"/>
      <c r="F713" s="10"/>
      <c r="G713" s="10"/>
      <c r="H713" s="10"/>
      <c r="I713" s="10"/>
      <c r="J713" s="10"/>
      <c r="K713" s="10"/>
      <c r="L713" s="10"/>
      <c r="M713" s="10"/>
      <c r="N713" s="10"/>
      <c r="O713" s="10"/>
      <c r="P713" s="10"/>
      <c r="Q713" s="10"/>
      <c r="R713" s="10"/>
    </row>
    <row r="714" spans="1:18" x14ac:dyDescent="0.2">
      <c r="A714" s="12" t="str">
        <f t="shared" si="11"/>
        <v/>
      </c>
      <c r="B714" s="10"/>
      <c r="C714" s="10"/>
      <c r="D714" s="11"/>
      <c r="E714" s="10"/>
      <c r="F714" s="10"/>
      <c r="G714" s="10"/>
      <c r="H714" s="10"/>
      <c r="I714" s="10"/>
      <c r="J714" s="10"/>
      <c r="K714" s="10"/>
      <c r="L714" s="10"/>
      <c r="M714" s="10"/>
      <c r="N714" s="10"/>
      <c r="O714" s="10"/>
      <c r="P714" s="10"/>
      <c r="Q714" s="10"/>
      <c r="R714" s="10"/>
    </row>
    <row r="715" spans="1:18" x14ac:dyDescent="0.2">
      <c r="A715" s="12" t="str">
        <f t="shared" si="11"/>
        <v/>
      </c>
      <c r="B715" s="10"/>
      <c r="C715" s="10"/>
      <c r="D715" s="11"/>
      <c r="E715" s="10"/>
      <c r="F715" s="10"/>
      <c r="G715" s="10"/>
      <c r="H715" s="10"/>
      <c r="I715" s="10"/>
      <c r="J715" s="10"/>
      <c r="K715" s="10"/>
      <c r="L715" s="10"/>
      <c r="M715" s="10"/>
      <c r="N715" s="10"/>
      <c r="O715" s="10"/>
      <c r="P715" s="10"/>
      <c r="Q715" s="10"/>
      <c r="R715" s="10"/>
    </row>
    <row r="716" spans="1:18" x14ac:dyDescent="0.2">
      <c r="A716" s="12" t="str">
        <f t="shared" si="11"/>
        <v/>
      </c>
      <c r="B716" s="10"/>
      <c r="C716" s="10"/>
      <c r="D716" s="11"/>
      <c r="E716" s="10"/>
      <c r="F716" s="10"/>
      <c r="G716" s="10"/>
      <c r="H716" s="10"/>
      <c r="I716" s="10"/>
      <c r="J716" s="10"/>
      <c r="K716" s="10"/>
      <c r="L716" s="10"/>
      <c r="M716" s="10"/>
      <c r="N716" s="10"/>
      <c r="O716" s="10"/>
      <c r="P716" s="10"/>
      <c r="Q716" s="10"/>
      <c r="R716" s="10"/>
    </row>
    <row r="717" spans="1:18" x14ac:dyDescent="0.2">
      <c r="A717" s="12" t="str">
        <f t="shared" si="11"/>
        <v/>
      </c>
      <c r="B717" s="10"/>
      <c r="C717" s="10"/>
      <c r="D717" s="11"/>
      <c r="E717" s="10"/>
      <c r="F717" s="10"/>
      <c r="G717" s="10"/>
      <c r="H717" s="10"/>
      <c r="I717" s="10"/>
      <c r="J717" s="10"/>
      <c r="K717" s="10"/>
      <c r="L717" s="10"/>
      <c r="M717" s="10"/>
      <c r="N717" s="10"/>
      <c r="O717" s="10"/>
      <c r="P717" s="10"/>
      <c r="Q717" s="10"/>
      <c r="R717" s="10"/>
    </row>
    <row r="718" spans="1:18" x14ac:dyDescent="0.2">
      <c r="A718" s="12" t="str">
        <f t="shared" si="11"/>
        <v/>
      </c>
      <c r="B718" s="10"/>
      <c r="C718" s="10"/>
      <c r="D718" s="11"/>
      <c r="E718" s="10"/>
      <c r="F718" s="10"/>
      <c r="G718" s="10"/>
      <c r="H718" s="10"/>
      <c r="I718" s="10"/>
      <c r="J718" s="10"/>
      <c r="K718" s="10"/>
      <c r="L718" s="10"/>
      <c r="M718" s="10"/>
      <c r="N718" s="10"/>
      <c r="O718" s="10"/>
      <c r="P718" s="10"/>
      <c r="Q718" s="10"/>
      <c r="R718" s="10"/>
    </row>
    <row r="719" spans="1:18" x14ac:dyDescent="0.2">
      <c r="A719" s="12" t="str">
        <f t="shared" si="11"/>
        <v/>
      </c>
      <c r="B719" s="10"/>
      <c r="C719" s="10"/>
      <c r="D719" s="11"/>
      <c r="E719" s="10"/>
      <c r="F719" s="10"/>
      <c r="G719" s="10"/>
      <c r="H719" s="10"/>
      <c r="I719" s="10"/>
      <c r="J719" s="10"/>
      <c r="K719" s="10"/>
      <c r="L719" s="10"/>
      <c r="M719" s="10"/>
      <c r="N719" s="10"/>
      <c r="O719" s="10"/>
      <c r="P719" s="10"/>
      <c r="Q719" s="10"/>
      <c r="R719" s="10"/>
    </row>
    <row r="720" spans="1:18" x14ac:dyDescent="0.2">
      <c r="A720" s="12" t="str">
        <f t="shared" si="11"/>
        <v/>
      </c>
      <c r="B720" s="10"/>
      <c r="C720" s="10"/>
      <c r="D720" s="11"/>
      <c r="E720" s="10"/>
      <c r="F720" s="10"/>
      <c r="G720" s="10"/>
      <c r="H720" s="10"/>
      <c r="I720" s="10"/>
      <c r="J720" s="10"/>
      <c r="K720" s="10"/>
      <c r="L720" s="10"/>
      <c r="M720" s="10"/>
      <c r="N720" s="10"/>
      <c r="O720" s="10"/>
      <c r="P720" s="10"/>
      <c r="Q720" s="10"/>
      <c r="R720" s="10"/>
    </row>
    <row r="721" spans="1:18" x14ac:dyDescent="0.2">
      <c r="A721" s="12" t="str">
        <f t="shared" si="11"/>
        <v/>
      </c>
      <c r="B721" s="10"/>
      <c r="C721" s="10"/>
      <c r="D721" s="11"/>
      <c r="E721" s="10"/>
      <c r="F721" s="10"/>
      <c r="G721" s="10"/>
      <c r="H721" s="10"/>
      <c r="I721" s="10"/>
      <c r="J721" s="10"/>
      <c r="K721" s="10"/>
      <c r="L721" s="10"/>
      <c r="M721" s="10"/>
      <c r="N721" s="10"/>
      <c r="O721" s="10"/>
      <c r="P721" s="10"/>
      <c r="Q721" s="10"/>
      <c r="R721" s="10"/>
    </row>
    <row r="722" spans="1:18" x14ac:dyDescent="0.2">
      <c r="A722" s="12" t="str">
        <f t="shared" si="11"/>
        <v/>
      </c>
      <c r="B722" s="10"/>
      <c r="C722" s="10"/>
      <c r="D722" s="11"/>
      <c r="E722" s="10"/>
      <c r="F722" s="10"/>
      <c r="G722" s="10"/>
      <c r="H722" s="10"/>
      <c r="I722" s="10"/>
      <c r="J722" s="10"/>
      <c r="K722" s="10"/>
      <c r="L722" s="10"/>
      <c r="M722" s="10"/>
      <c r="N722" s="10"/>
      <c r="O722" s="10"/>
      <c r="P722" s="10"/>
      <c r="Q722" s="10"/>
      <c r="R722" s="10"/>
    </row>
    <row r="723" spans="1:18" x14ac:dyDescent="0.2">
      <c r="A723" s="12" t="str">
        <f t="shared" si="11"/>
        <v/>
      </c>
      <c r="B723" s="10"/>
      <c r="C723" s="10"/>
      <c r="D723" s="11"/>
      <c r="E723" s="10"/>
      <c r="F723" s="10"/>
      <c r="G723" s="10"/>
      <c r="H723" s="10"/>
      <c r="I723" s="10"/>
      <c r="J723" s="10"/>
      <c r="K723" s="10"/>
      <c r="L723" s="10"/>
      <c r="M723" s="10"/>
      <c r="N723" s="10"/>
      <c r="O723" s="10"/>
      <c r="P723" s="10"/>
      <c r="Q723" s="10"/>
      <c r="R723" s="10"/>
    </row>
    <row r="724" spans="1:18" x14ac:dyDescent="0.2">
      <c r="A724" s="12" t="str">
        <f t="shared" si="11"/>
        <v/>
      </c>
      <c r="B724" s="10"/>
      <c r="C724" s="10"/>
      <c r="D724" s="11"/>
      <c r="E724" s="10"/>
      <c r="F724" s="10"/>
      <c r="G724" s="10"/>
      <c r="H724" s="10"/>
      <c r="I724" s="10"/>
      <c r="J724" s="10"/>
      <c r="K724" s="10"/>
      <c r="L724" s="10"/>
      <c r="M724" s="10"/>
      <c r="N724" s="10"/>
      <c r="O724" s="10"/>
      <c r="P724" s="10"/>
      <c r="Q724" s="10"/>
      <c r="R724" s="10"/>
    </row>
    <row r="725" spans="1:18" x14ac:dyDescent="0.2">
      <c r="A725" s="12" t="str">
        <f t="shared" si="11"/>
        <v/>
      </c>
      <c r="B725" s="10"/>
      <c r="C725" s="10"/>
      <c r="D725" s="11"/>
      <c r="E725" s="10"/>
      <c r="F725" s="10"/>
      <c r="G725" s="10"/>
      <c r="H725" s="10"/>
      <c r="I725" s="10"/>
      <c r="J725" s="10"/>
      <c r="K725" s="10"/>
      <c r="L725" s="10"/>
      <c r="M725" s="10"/>
      <c r="N725" s="10"/>
      <c r="O725" s="10"/>
      <c r="P725" s="10"/>
      <c r="Q725" s="10"/>
      <c r="R725" s="10"/>
    </row>
    <row r="726" spans="1:18" x14ac:dyDescent="0.2">
      <c r="A726" s="12" t="str">
        <f t="shared" si="11"/>
        <v/>
      </c>
      <c r="B726" s="10"/>
      <c r="C726" s="10"/>
      <c r="D726" s="11"/>
      <c r="E726" s="10"/>
      <c r="F726" s="10"/>
      <c r="G726" s="10"/>
      <c r="H726" s="10"/>
      <c r="I726" s="10"/>
      <c r="J726" s="10"/>
      <c r="K726" s="10"/>
      <c r="L726" s="10"/>
      <c r="M726" s="10"/>
      <c r="N726" s="10"/>
      <c r="O726" s="10"/>
      <c r="P726" s="10"/>
      <c r="Q726" s="10"/>
      <c r="R726" s="10"/>
    </row>
    <row r="727" spans="1:18" x14ac:dyDescent="0.2">
      <c r="A727" s="12" t="str">
        <f t="shared" si="11"/>
        <v/>
      </c>
      <c r="B727" s="10"/>
      <c r="C727" s="10"/>
      <c r="D727" s="11"/>
      <c r="E727" s="10"/>
      <c r="F727" s="10"/>
      <c r="G727" s="10"/>
      <c r="H727" s="10"/>
      <c r="I727" s="10"/>
      <c r="J727" s="10"/>
      <c r="K727" s="10"/>
      <c r="L727" s="10"/>
      <c r="M727" s="10"/>
      <c r="N727" s="10"/>
      <c r="O727" s="10"/>
      <c r="P727" s="10"/>
      <c r="Q727" s="10"/>
      <c r="R727" s="10"/>
    </row>
    <row r="728" spans="1:18" x14ac:dyDescent="0.2">
      <c r="A728" s="12" t="str">
        <f t="shared" si="11"/>
        <v/>
      </c>
      <c r="B728" s="10"/>
      <c r="C728" s="10"/>
      <c r="D728" s="11"/>
      <c r="E728" s="10"/>
      <c r="F728" s="10"/>
      <c r="G728" s="10"/>
      <c r="H728" s="10"/>
      <c r="I728" s="10"/>
      <c r="J728" s="10"/>
      <c r="K728" s="10"/>
      <c r="L728" s="10"/>
      <c r="M728" s="10"/>
      <c r="N728" s="10"/>
      <c r="O728" s="10"/>
      <c r="P728" s="10"/>
      <c r="Q728" s="10"/>
      <c r="R728" s="10"/>
    </row>
    <row r="729" spans="1:18" x14ac:dyDescent="0.2">
      <c r="A729" s="12" t="str">
        <f t="shared" si="11"/>
        <v/>
      </c>
      <c r="B729" s="10"/>
      <c r="C729" s="10"/>
      <c r="D729" s="11"/>
      <c r="E729" s="10"/>
      <c r="F729" s="10"/>
      <c r="G729" s="10"/>
      <c r="H729" s="10"/>
      <c r="I729" s="10"/>
      <c r="J729" s="10"/>
      <c r="K729" s="10"/>
      <c r="L729" s="10"/>
      <c r="M729" s="10"/>
      <c r="N729" s="10"/>
      <c r="O729" s="10"/>
      <c r="P729" s="10"/>
      <c r="Q729" s="10"/>
      <c r="R729" s="10"/>
    </row>
    <row r="730" spans="1:18" x14ac:dyDescent="0.2">
      <c r="A730" s="12" t="str">
        <f t="shared" si="11"/>
        <v/>
      </c>
      <c r="B730" s="10"/>
      <c r="C730" s="10"/>
      <c r="D730" s="11"/>
      <c r="E730" s="10"/>
      <c r="F730" s="10"/>
      <c r="G730" s="10"/>
      <c r="H730" s="10"/>
      <c r="I730" s="10"/>
      <c r="J730" s="10"/>
      <c r="K730" s="10"/>
      <c r="L730" s="10"/>
      <c r="M730" s="10"/>
      <c r="N730" s="10"/>
      <c r="O730" s="10"/>
      <c r="P730" s="10"/>
      <c r="Q730" s="10"/>
      <c r="R730" s="10"/>
    </row>
    <row r="731" spans="1:18" x14ac:dyDescent="0.2">
      <c r="A731" s="12" t="str">
        <f t="shared" si="11"/>
        <v/>
      </c>
      <c r="B731" s="10"/>
      <c r="C731" s="10"/>
      <c r="D731" s="11"/>
      <c r="E731" s="10"/>
      <c r="F731" s="10"/>
      <c r="G731" s="10"/>
      <c r="H731" s="10"/>
      <c r="I731" s="10"/>
      <c r="J731" s="10"/>
      <c r="K731" s="10"/>
      <c r="L731" s="10"/>
      <c r="M731" s="10"/>
      <c r="N731" s="10"/>
      <c r="O731" s="10"/>
      <c r="P731" s="10"/>
      <c r="Q731" s="10"/>
      <c r="R731" s="10"/>
    </row>
    <row r="732" spans="1:18" x14ac:dyDescent="0.2">
      <c r="A732" s="12" t="str">
        <f t="shared" si="11"/>
        <v/>
      </c>
      <c r="B732" s="10"/>
      <c r="C732" s="10"/>
      <c r="D732" s="11"/>
      <c r="E732" s="10"/>
      <c r="F732" s="10"/>
      <c r="G732" s="10"/>
      <c r="H732" s="10"/>
      <c r="I732" s="10"/>
      <c r="J732" s="10"/>
      <c r="K732" s="10"/>
      <c r="L732" s="10"/>
      <c r="M732" s="10"/>
      <c r="N732" s="10"/>
      <c r="O732" s="10"/>
      <c r="P732" s="10"/>
      <c r="Q732" s="10"/>
      <c r="R732" s="10"/>
    </row>
    <row r="733" spans="1:18" x14ac:dyDescent="0.2">
      <c r="A733" s="12" t="str">
        <f t="shared" si="11"/>
        <v/>
      </c>
      <c r="B733" s="10"/>
      <c r="C733" s="10"/>
      <c r="D733" s="11"/>
      <c r="E733" s="10"/>
      <c r="F733" s="10"/>
      <c r="G733" s="10"/>
      <c r="H733" s="10"/>
      <c r="I733" s="10"/>
      <c r="J733" s="10"/>
      <c r="K733" s="10"/>
      <c r="L733" s="10"/>
      <c r="M733" s="10"/>
      <c r="N733" s="10"/>
      <c r="O733" s="10"/>
      <c r="P733" s="10"/>
      <c r="Q733" s="10"/>
      <c r="R733" s="10"/>
    </row>
    <row r="734" spans="1:18" x14ac:dyDescent="0.2">
      <c r="A734" s="12" t="str">
        <f t="shared" si="11"/>
        <v/>
      </c>
      <c r="B734" s="10"/>
      <c r="C734" s="10"/>
      <c r="D734" s="11"/>
      <c r="E734" s="10"/>
      <c r="F734" s="10"/>
      <c r="G734" s="10"/>
      <c r="H734" s="10"/>
      <c r="I734" s="10"/>
      <c r="J734" s="10"/>
      <c r="K734" s="10"/>
      <c r="L734" s="10"/>
      <c r="M734" s="10"/>
      <c r="N734" s="10"/>
      <c r="O734" s="10"/>
      <c r="P734" s="10"/>
      <c r="Q734" s="10"/>
      <c r="R734" s="10"/>
    </row>
    <row r="735" spans="1:18" x14ac:dyDescent="0.2">
      <c r="A735" s="12" t="str">
        <f t="shared" si="11"/>
        <v/>
      </c>
      <c r="B735" s="10"/>
      <c r="C735" s="10"/>
      <c r="D735" s="11"/>
      <c r="E735" s="10"/>
      <c r="F735" s="10"/>
      <c r="G735" s="10"/>
      <c r="H735" s="10"/>
      <c r="I735" s="10"/>
      <c r="J735" s="10"/>
      <c r="K735" s="10"/>
      <c r="L735" s="10"/>
      <c r="M735" s="10"/>
      <c r="N735" s="10"/>
      <c r="O735" s="10"/>
      <c r="P735" s="10"/>
      <c r="Q735" s="10"/>
      <c r="R735" s="10"/>
    </row>
    <row r="736" spans="1:18" x14ac:dyDescent="0.2">
      <c r="A736" s="12" t="str">
        <f t="shared" si="11"/>
        <v/>
      </c>
      <c r="B736" s="10"/>
      <c r="C736" s="10"/>
      <c r="D736" s="11"/>
      <c r="E736" s="10"/>
      <c r="F736" s="10"/>
      <c r="G736" s="10"/>
      <c r="H736" s="10"/>
      <c r="I736" s="10"/>
      <c r="J736" s="10"/>
      <c r="K736" s="10"/>
      <c r="L736" s="10"/>
      <c r="M736" s="10"/>
      <c r="N736" s="10"/>
      <c r="O736" s="10"/>
      <c r="P736" s="10"/>
      <c r="Q736" s="10"/>
      <c r="R736" s="10"/>
    </row>
    <row r="737" spans="1:18" x14ac:dyDescent="0.2">
      <c r="A737" s="12" t="str">
        <f t="shared" si="11"/>
        <v/>
      </c>
      <c r="B737" s="10"/>
      <c r="C737" s="10"/>
      <c r="D737" s="11"/>
      <c r="E737" s="10"/>
      <c r="F737" s="10"/>
      <c r="G737" s="10"/>
      <c r="H737" s="10"/>
      <c r="I737" s="10"/>
      <c r="J737" s="10"/>
      <c r="K737" s="10"/>
      <c r="L737" s="10"/>
      <c r="M737" s="10"/>
      <c r="N737" s="10"/>
      <c r="O737" s="10"/>
      <c r="P737" s="10"/>
      <c r="Q737" s="10"/>
      <c r="R737" s="10"/>
    </row>
    <row r="738" spans="1:18" x14ac:dyDescent="0.2">
      <c r="A738" s="12" t="str">
        <f t="shared" si="11"/>
        <v/>
      </c>
      <c r="B738" s="10"/>
      <c r="C738" s="10"/>
      <c r="D738" s="11"/>
      <c r="E738" s="10"/>
      <c r="F738" s="10"/>
      <c r="G738" s="10"/>
      <c r="H738" s="10"/>
      <c r="I738" s="10"/>
      <c r="J738" s="10"/>
      <c r="K738" s="10"/>
      <c r="L738" s="10"/>
      <c r="M738" s="10"/>
      <c r="N738" s="10"/>
      <c r="O738" s="10"/>
      <c r="P738" s="10"/>
      <c r="Q738" s="10"/>
      <c r="R738" s="10"/>
    </row>
    <row r="739" spans="1:18" x14ac:dyDescent="0.2">
      <c r="A739" s="12" t="str">
        <f t="shared" si="11"/>
        <v/>
      </c>
      <c r="B739" s="10"/>
      <c r="C739" s="10"/>
      <c r="D739" s="11"/>
      <c r="E739" s="10"/>
      <c r="F739" s="10"/>
      <c r="G739" s="10"/>
      <c r="H739" s="10"/>
      <c r="I739" s="10"/>
      <c r="J739" s="10"/>
      <c r="K739" s="10"/>
      <c r="L739" s="10"/>
      <c r="M739" s="10"/>
      <c r="N739" s="10"/>
      <c r="O739" s="10"/>
      <c r="P739" s="10"/>
      <c r="Q739" s="10"/>
      <c r="R739" s="10"/>
    </row>
    <row r="740" spans="1:18" x14ac:dyDescent="0.2">
      <c r="A740" s="12" t="str">
        <f t="shared" si="11"/>
        <v/>
      </c>
      <c r="B740" s="10"/>
      <c r="C740" s="10"/>
      <c r="D740" s="11"/>
      <c r="E740" s="10"/>
      <c r="F740" s="10"/>
      <c r="G740" s="10"/>
      <c r="H740" s="10"/>
      <c r="I740" s="10"/>
      <c r="J740" s="10"/>
      <c r="K740" s="10"/>
      <c r="L740" s="10"/>
      <c r="M740" s="10"/>
      <c r="N740" s="10"/>
      <c r="O740" s="10"/>
      <c r="P740" s="10"/>
      <c r="Q740" s="10"/>
      <c r="R740" s="10"/>
    </row>
    <row r="741" spans="1:18" x14ac:dyDescent="0.2">
      <c r="A741" s="12" t="str">
        <f t="shared" si="11"/>
        <v/>
      </c>
      <c r="B741" s="10"/>
      <c r="C741" s="10"/>
      <c r="D741" s="11"/>
      <c r="E741" s="10"/>
      <c r="F741" s="10"/>
      <c r="G741" s="10"/>
      <c r="H741" s="10"/>
      <c r="I741" s="10"/>
      <c r="J741" s="10"/>
      <c r="K741" s="10"/>
      <c r="L741" s="10"/>
      <c r="M741" s="10"/>
      <c r="N741" s="10"/>
      <c r="O741" s="10"/>
      <c r="P741" s="10"/>
      <c r="Q741" s="10"/>
      <c r="R741" s="10"/>
    </row>
    <row r="742" spans="1:18" x14ac:dyDescent="0.2">
      <c r="A742" s="12" t="str">
        <f t="shared" si="11"/>
        <v/>
      </c>
      <c r="B742" s="10"/>
      <c r="C742" s="10"/>
      <c r="D742" s="11"/>
      <c r="E742" s="10"/>
      <c r="F742" s="10"/>
      <c r="G742" s="10"/>
      <c r="H742" s="10"/>
      <c r="I742" s="10"/>
      <c r="J742" s="10"/>
      <c r="K742" s="10"/>
      <c r="L742" s="10"/>
      <c r="M742" s="10"/>
      <c r="N742" s="10"/>
      <c r="O742" s="10"/>
      <c r="P742" s="10"/>
      <c r="Q742" s="10"/>
      <c r="R742" s="10"/>
    </row>
    <row r="743" spans="1:18" x14ac:dyDescent="0.2">
      <c r="A743" s="12" t="str">
        <f t="shared" si="11"/>
        <v/>
      </c>
      <c r="B743" s="10"/>
      <c r="C743" s="10"/>
      <c r="D743" s="11"/>
      <c r="E743" s="10"/>
      <c r="F743" s="10"/>
      <c r="G743" s="10"/>
      <c r="H743" s="10"/>
      <c r="I743" s="10"/>
      <c r="J743" s="10"/>
      <c r="K743" s="10"/>
      <c r="L743" s="10"/>
      <c r="M743" s="10"/>
      <c r="N743" s="10"/>
      <c r="O743" s="10"/>
      <c r="P743" s="10"/>
      <c r="Q743" s="10"/>
      <c r="R743" s="10"/>
    </row>
    <row r="744" spans="1:18" x14ac:dyDescent="0.2">
      <c r="A744" s="12" t="str">
        <f t="shared" si="11"/>
        <v/>
      </c>
      <c r="B744" s="10"/>
      <c r="C744" s="10"/>
      <c r="D744" s="11"/>
      <c r="E744" s="10"/>
      <c r="F744" s="10"/>
      <c r="G744" s="10"/>
      <c r="H744" s="10"/>
      <c r="I744" s="10"/>
      <c r="J744" s="10"/>
      <c r="K744" s="10"/>
      <c r="L744" s="10"/>
      <c r="M744" s="10"/>
      <c r="N744" s="10"/>
      <c r="O744" s="10"/>
      <c r="P744" s="10"/>
      <c r="Q744" s="10"/>
      <c r="R744" s="10"/>
    </row>
    <row r="745" spans="1:18" x14ac:dyDescent="0.2">
      <c r="A745" s="12" t="str">
        <f t="shared" si="11"/>
        <v/>
      </c>
      <c r="B745" s="10"/>
      <c r="C745" s="10"/>
      <c r="D745" s="11"/>
      <c r="E745" s="10"/>
      <c r="F745" s="10"/>
      <c r="G745" s="10"/>
      <c r="H745" s="10"/>
      <c r="I745" s="10"/>
      <c r="J745" s="10"/>
      <c r="K745" s="10"/>
      <c r="L745" s="10"/>
      <c r="M745" s="10"/>
      <c r="N745" s="10"/>
      <c r="O745" s="10"/>
      <c r="P745" s="10"/>
      <c r="Q745" s="10"/>
      <c r="R745" s="10"/>
    </row>
    <row r="746" spans="1:18" x14ac:dyDescent="0.2">
      <c r="A746" s="12" t="str">
        <f t="shared" si="11"/>
        <v/>
      </c>
      <c r="B746" s="10"/>
      <c r="C746" s="10"/>
      <c r="D746" s="11"/>
      <c r="E746" s="10"/>
      <c r="F746" s="10"/>
      <c r="G746" s="10"/>
      <c r="H746" s="10"/>
      <c r="I746" s="10"/>
      <c r="J746" s="10"/>
      <c r="K746" s="10"/>
      <c r="L746" s="10"/>
      <c r="M746" s="10"/>
      <c r="N746" s="10"/>
      <c r="O746" s="10"/>
      <c r="P746" s="10"/>
      <c r="Q746" s="10"/>
      <c r="R746" s="10"/>
    </row>
    <row r="747" spans="1:18" x14ac:dyDescent="0.2">
      <c r="A747" s="12" t="str">
        <f t="shared" si="11"/>
        <v/>
      </c>
      <c r="B747" s="10"/>
      <c r="C747" s="10"/>
      <c r="D747" s="11"/>
      <c r="E747" s="10"/>
      <c r="F747" s="10"/>
      <c r="G747" s="10"/>
      <c r="H747" s="10"/>
      <c r="I747" s="10"/>
      <c r="J747" s="10"/>
      <c r="K747" s="10"/>
      <c r="L747" s="10"/>
      <c r="M747" s="10"/>
      <c r="N747" s="10"/>
      <c r="O747" s="10"/>
      <c r="P747" s="10"/>
      <c r="Q747" s="10"/>
      <c r="R747" s="10"/>
    </row>
    <row r="748" spans="1:18" x14ac:dyDescent="0.2">
      <c r="A748" s="12" t="str">
        <f t="shared" si="11"/>
        <v/>
      </c>
      <c r="B748" s="10"/>
      <c r="C748" s="10"/>
      <c r="D748" s="11"/>
      <c r="E748" s="10"/>
      <c r="F748" s="10"/>
      <c r="G748" s="10"/>
      <c r="H748" s="10"/>
      <c r="I748" s="10"/>
      <c r="J748" s="10"/>
      <c r="K748" s="10"/>
      <c r="L748" s="10"/>
      <c r="M748" s="10"/>
      <c r="N748" s="10"/>
      <c r="O748" s="10"/>
      <c r="P748" s="10"/>
      <c r="Q748" s="10"/>
      <c r="R748" s="10"/>
    </row>
    <row r="749" spans="1:18" x14ac:dyDescent="0.2">
      <c r="A749" s="12" t="str">
        <f t="shared" si="11"/>
        <v/>
      </c>
      <c r="B749" s="10"/>
      <c r="C749" s="10"/>
      <c r="D749" s="11"/>
      <c r="E749" s="10"/>
      <c r="F749" s="10"/>
      <c r="G749" s="10"/>
      <c r="H749" s="10"/>
      <c r="I749" s="10"/>
      <c r="J749" s="10"/>
      <c r="K749" s="10"/>
      <c r="L749" s="10"/>
      <c r="M749" s="10"/>
      <c r="N749" s="10"/>
      <c r="O749" s="10"/>
      <c r="P749" s="10"/>
      <c r="Q749" s="10"/>
      <c r="R749" s="10"/>
    </row>
    <row r="750" spans="1:18" x14ac:dyDescent="0.2">
      <c r="A750" s="12" t="str">
        <f t="shared" si="11"/>
        <v/>
      </c>
      <c r="B750" s="10"/>
      <c r="C750" s="10"/>
      <c r="D750" s="11"/>
      <c r="E750" s="10"/>
      <c r="F750" s="10"/>
      <c r="G750" s="10"/>
      <c r="H750" s="10"/>
      <c r="I750" s="10"/>
      <c r="J750" s="10"/>
      <c r="K750" s="10"/>
      <c r="L750" s="10"/>
      <c r="M750" s="10"/>
      <c r="N750" s="10"/>
      <c r="O750" s="10"/>
      <c r="P750" s="10"/>
      <c r="Q750" s="10"/>
      <c r="R750" s="10"/>
    </row>
    <row r="751" spans="1:18" x14ac:dyDescent="0.2">
      <c r="A751" s="12" t="str">
        <f t="shared" si="11"/>
        <v/>
      </c>
      <c r="B751" s="10"/>
      <c r="C751" s="10"/>
      <c r="D751" s="11"/>
      <c r="E751" s="10"/>
      <c r="F751" s="10"/>
      <c r="G751" s="10"/>
      <c r="H751" s="10"/>
      <c r="I751" s="10"/>
      <c r="J751" s="10"/>
      <c r="K751" s="10"/>
      <c r="L751" s="10"/>
      <c r="M751" s="10"/>
      <c r="N751" s="10"/>
      <c r="O751" s="10"/>
      <c r="P751" s="10"/>
      <c r="Q751" s="10"/>
      <c r="R751" s="10"/>
    </row>
    <row r="752" spans="1:18" x14ac:dyDescent="0.2">
      <c r="A752" s="12" t="str">
        <f t="shared" si="11"/>
        <v/>
      </c>
      <c r="B752" s="10"/>
      <c r="C752" s="10"/>
      <c r="D752" s="11"/>
      <c r="E752" s="10"/>
      <c r="F752" s="10"/>
      <c r="G752" s="10"/>
      <c r="H752" s="10"/>
      <c r="I752" s="10"/>
      <c r="J752" s="10"/>
      <c r="K752" s="10"/>
      <c r="L752" s="10"/>
      <c r="M752" s="10"/>
      <c r="N752" s="10"/>
      <c r="O752" s="10"/>
      <c r="P752" s="10"/>
      <c r="Q752" s="10"/>
      <c r="R752" s="10"/>
    </row>
    <row r="753" spans="1:18" x14ac:dyDescent="0.2">
      <c r="A753" s="12" t="str">
        <f t="shared" si="11"/>
        <v/>
      </c>
      <c r="B753" s="10"/>
      <c r="C753" s="10"/>
      <c r="D753" s="11"/>
      <c r="E753" s="10"/>
      <c r="F753" s="10"/>
      <c r="G753" s="10"/>
      <c r="H753" s="10"/>
      <c r="I753" s="10"/>
      <c r="J753" s="10"/>
      <c r="K753" s="10"/>
      <c r="L753" s="10"/>
      <c r="M753" s="10"/>
      <c r="N753" s="10"/>
      <c r="O753" s="10"/>
      <c r="P753" s="10"/>
      <c r="Q753" s="10"/>
      <c r="R753" s="10"/>
    </row>
    <row r="754" spans="1:18" x14ac:dyDescent="0.2">
      <c r="A754" s="12" t="str">
        <f t="shared" si="11"/>
        <v/>
      </c>
      <c r="B754" s="10"/>
      <c r="C754" s="10"/>
      <c r="D754" s="11"/>
      <c r="E754" s="10"/>
      <c r="F754" s="10"/>
      <c r="G754" s="10"/>
      <c r="H754" s="10"/>
      <c r="I754" s="10"/>
      <c r="J754" s="10"/>
      <c r="K754" s="10"/>
      <c r="L754" s="10"/>
      <c r="M754" s="10"/>
      <c r="N754" s="10"/>
      <c r="O754" s="10"/>
      <c r="P754" s="10"/>
      <c r="Q754" s="10"/>
      <c r="R754" s="10"/>
    </row>
    <row r="755" spans="1:18" x14ac:dyDescent="0.2">
      <c r="A755" s="12" t="str">
        <f t="shared" si="11"/>
        <v/>
      </c>
      <c r="B755" s="10"/>
      <c r="C755" s="10"/>
      <c r="D755" s="11"/>
      <c r="E755" s="10"/>
      <c r="F755" s="10"/>
      <c r="G755" s="10"/>
      <c r="H755" s="10"/>
      <c r="I755" s="10"/>
      <c r="J755" s="10"/>
      <c r="K755" s="10"/>
      <c r="L755" s="10"/>
      <c r="M755" s="10"/>
      <c r="N755" s="10"/>
      <c r="O755" s="10"/>
      <c r="P755" s="10"/>
      <c r="Q755" s="10"/>
      <c r="R755" s="10"/>
    </row>
    <row r="756" spans="1:18" x14ac:dyDescent="0.2">
      <c r="A756" s="12" t="str">
        <f t="shared" si="11"/>
        <v/>
      </c>
      <c r="B756" s="10"/>
      <c r="C756" s="10"/>
      <c r="D756" s="11"/>
      <c r="E756" s="10"/>
      <c r="F756" s="10"/>
      <c r="G756" s="10"/>
      <c r="H756" s="10"/>
      <c r="I756" s="10"/>
      <c r="J756" s="10"/>
      <c r="K756" s="10"/>
      <c r="L756" s="10"/>
      <c r="M756" s="10"/>
      <c r="N756" s="10"/>
      <c r="O756" s="10"/>
      <c r="P756" s="10"/>
      <c r="Q756" s="10"/>
      <c r="R756" s="10"/>
    </row>
    <row r="757" spans="1:18" x14ac:dyDescent="0.2">
      <c r="A757" s="12" t="str">
        <f t="shared" si="11"/>
        <v/>
      </c>
      <c r="B757" s="10"/>
      <c r="C757" s="10"/>
      <c r="D757" s="11"/>
      <c r="E757" s="10"/>
      <c r="F757" s="10"/>
      <c r="G757" s="10"/>
      <c r="H757" s="10"/>
      <c r="I757" s="10"/>
      <c r="J757" s="10"/>
      <c r="K757" s="10"/>
      <c r="L757" s="10"/>
      <c r="M757" s="10"/>
      <c r="N757" s="10"/>
      <c r="O757" s="10"/>
      <c r="P757" s="10"/>
      <c r="Q757" s="10"/>
      <c r="R757" s="10"/>
    </row>
    <row r="758" spans="1:18" x14ac:dyDescent="0.2">
      <c r="A758" s="12" t="str">
        <f t="shared" si="11"/>
        <v/>
      </c>
      <c r="B758" s="10"/>
      <c r="C758" s="10"/>
      <c r="D758" s="11"/>
      <c r="E758" s="10"/>
      <c r="F758" s="10"/>
      <c r="G758" s="10"/>
      <c r="H758" s="10"/>
      <c r="I758" s="10"/>
      <c r="J758" s="10"/>
      <c r="K758" s="10"/>
      <c r="L758" s="10"/>
      <c r="M758" s="10"/>
      <c r="N758" s="10"/>
      <c r="O758" s="10"/>
      <c r="P758" s="10"/>
      <c r="Q758" s="10"/>
      <c r="R758" s="10"/>
    </row>
    <row r="759" spans="1:18" x14ac:dyDescent="0.2">
      <c r="A759" s="12" t="str">
        <f t="shared" si="11"/>
        <v/>
      </c>
      <c r="B759" s="10"/>
      <c r="C759" s="10"/>
      <c r="D759" s="11"/>
      <c r="E759" s="10"/>
      <c r="F759" s="10"/>
      <c r="G759" s="10"/>
      <c r="H759" s="10"/>
      <c r="I759" s="10"/>
      <c r="J759" s="10"/>
      <c r="K759" s="10"/>
      <c r="L759" s="10"/>
      <c r="M759" s="10"/>
      <c r="N759" s="10"/>
      <c r="O759" s="10"/>
      <c r="P759" s="10"/>
      <c r="Q759" s="10"/>
      <c r="R759" s="10"/>
    </row>
    <row r="760" spans="1:18" x14ac:dyDescent="0.2">
      <c r="A760" s="12" t="str">
        <f t="shared" si="11"/>
        <v/>
      </c>
      <c r="B760" s="10"/>
      <c r="C760" s="10"/>
      <c r="D760" s="11"/>
      <c r="E760" s="10"/>
      <c r="F760" s="10"/>
      <c r="G760" s="10"/>
      <c r="H760" s="10"/>
      <c r="I760" s="10"/>
      <c r="J760" s="10"/>
      <c r="K760" s="10"/>
      <c r="L760" s="10"/>
      <c r="M760" s="10"/>
      <c r="N760" s="10"/>
      <c r="O760" s="10"/>
      <c r="P760" s="10"/>
      <c r="Q760" s="10"/>
      <c r="R760" s="10"/>
    </row>
    <row r="761" spans="1:18" x14ac:dyDescent="0.2">
      <c r="A761" s="12" t="str">
        <f t="shared" si="11"/>
        <v/>
      </c>
      <c r="B761" s="10"/>
      <c r="C761" s="10"/>
      <c r="D761" s="11"/>
      <c r="E761" s="10"/>
      <c r="F761" s="10"/>
      <c r="G761" s="10"/>
      <c r="H761" s="10"/>
      <c r="I761" s="10"/>
      <c r="J761" s="10"/>
      <c r="K761" s="10"/>
      <c r="L761" s="10"/>
      <c r="M761" s="10"/>
      <c r="N761" s="10"/>
      <c r="O761" s="10"/>
      <c r="P761" s="10"/>
      <c r="Q761" s="10"/>
      <c r="R761" s="10"/>
    </row>
    <row r="762" spans="1:18" x14ac:dyDescent="0.2">
      <c r="A762" s="12" t="str">
        <f t="shared" si="11"/>
        <v/>
      </c>
      <c r="B762" s="10"/>
      <c r="C762" s="10"/>
      <c r="D762" s="11"/>
      <c r="E762" s="10"/>
      <c r="F762" s="10"/>
      <c r="G762" s="10"/>
      <c r="H762" s="10"/>
      <c r="I762" s="10"/>
      <c r="J762" s="10"/>
      <c r="K762" s="10"/>
      <c r="L762" s="10"/>
      <c r="M762" s="10"/>
      <c r="N762" s="10"/>
      <c r="O762" s="10"/>
      <c r="P762" s="10"/>
      <c r="Q762" s="10"/>
      <c r="R762" s="10"/>
    </row>
    <row r="763" spans="1:18" x14ac:dyDescent="0.2">
      <c r="A763" s="12" t="str">
        <f t="shared" si="11"/>
        <v/>
      </c>
      <c r="B763" s="10"/>
      <c r="C763" s="10"/>
      <c r="D763" s="11"/>
      <c r="E763" s="10"/>
      <c r="F763" s="10"/>
      <c r="G763" s="10"/>
      <c r="H763" s="10"/>
      <c r="I763" s="10"/>
      <c r="J763" s="10"/>
      <c r="K763" s="10"/>
      <c r="L763" s="10"/>
      <c r="M763" s="10"/>
      <c r="N763" s="10"/>
      <c r="O763" s="10"/>
      <c r="P763" s="10"/>
      <c r="Q763" s="10"/>
      <c r="R763" s="10"/>
    </row>
    <row r="764" spans="1:18" x14ac:dyDescent="0.2">
      <c r="A764" s="12" t="str">
        <f t="shared" si="11"/>
        <v/>
      </c>
      <c r="B764" s="10"/>
      <c r="C764" s="10"/>
      <c r="D764" s="11"/>
      <c r="E764" s="10"/>
      <c r="F764" s="10"/>
      <c r="G764" s="10"/>
      <c r="H764" s="10"/>
      <c r="I764" s="10"/>
      <c r="J764" s="10"/>
      <c r="K764" s="10"/>
      <c r="L764" s="10"/>
      <c r="M764" s="10"/>
      <c r="N764" s="10"/>
      <c r="O764" s="10"/>
      <c r="P764" s="10"/>
      <c r="Q764" s="10"/>
      <c r="R764" s="10"/>
    </row>
    <row r="765" spans="1:18" x14ac:dyDescent="0.2">
      <c r="A765" s="12" t="str">
        <f t="shared" si="11"/>
        <v/>
      </c>
      <c r="B765" s="10"/>
      <c r="C765" s="10"/>
      <c r="D765" s="11"/>
      <c r="E765" s="10"/>
      <c r="F765" s="10"/>
      <c r="G765" s="10"/>
      <c r="H765" s="10"/>
      <c r="I765" s="10"/>
      <c r="J765" s="10"/>
      <c r="K765" s="10"/>
      <c r="L765" s="10"/>
      <c r="M765" s="10"/>
      <c r="N765" s="10"/>
      <c r="O765" s="10"/>
      <c r="P765" s="10"/>
      <c r="Q765" s="10"/>
      <c r="R765" s="10"/>
    </row>
    <row r="766" spans="1:18" x14ac:dyDescent="0.2">
      <c r="A766" s="12" t="str">
        <f t="shared" si="11"/>
        <v/>
      </c>
      <c r="B766" s="10"/>
      <c r="C766" s="10"/>
      <c r="D766" s="11"/>
      <c r="E766" s="10"/>
      <c r="F766" s="10"/>
      <c r="G766" s="10"/>
      <c r="H766" s="10"/>
      <c r="I766" s="10"/>
      <c r="J766" s="10"/>
      <c r="K766" s="10"/>
      <c r="L766" s="10"/>
      <c r="M766" s="10"/>
      <c r="N766" s="10"/>
      <c r="O766" s="10"/>
      <c r="P766" s="10"/>
      <c r="Q766" s="10"/>
      <c r="R766" s="10"/>
    </row>
    <row r="767" spans="1:18" x14ac:dyDescent="0.2">
      <c r="A767" s="12" t="str">
        <f t="shared" si="11"/>
        <v/>
      </c>
      <c r="B767" s="10"/>
      <c r="C767" s="10"/>
      <c r="D767" s="11"/>
      <c r="E767" s="10"/>
      <c r="F767" s="10"/>
      <c r="G767" s="10"/>
      <c r="H767" s="10"/>
      <c r="I767" s="10"/>
      <c r="J767" s="10"/>
      <c r="K767" s="10"/>
      <c r="L767" s="10"/>
      <c r="M767" s="10"/>
      <c r="N767" s="10"/>
      <c r="O767" s="10"/>
      <c r="P767" s="10"/>
      <c r="Q767" s="10"/>
      <c r="R767" s="10"/>
    </row>
    <row r="768" spans="1:18" x14ac:dyDescent="0.2">
      <c r="A768" s="12" t="str">
        <f t="shared" si="11"/>
        <v/>
      </c>
      <c r="B768" s="10"/>
      <c r="C768" s="10"/>
      <c r="D768" s="11"/>
      <c r="E768" s="10"/>
      <c r="F768" s="10"/>
      <c r="G768" s="10"/>
      <c r="H768" s="10"/>
      <c r="I768" s="10"/>
      <c r="J768" s="10"/>
      <c r="K768" s="10"/>
      <c r="L768" s="10"/>
      <c r="M768" s="10"/>
      <c r="N768" s="10"/>
      <c r="O768" s="10"/>
      <c r="P768" s="10"/>
      <c r="Q768" s="10"/>
      <c r="R768" s="10"/>
    </row>
    <row r="769" spans="1:18" x14ac:dyDescent="0.2">
      <c r="A769" s="12" t="str">
        <f t="shared" si="11"/>
        <v/>
      </c>
      <c r="B769" s="10"/>
      <c r="C769" s="10"/>
      <c r="D769" s="11"/>
      <c r="E769" s="10"/>
      <c r="F769" s="10"/>
      <c r="G769" s="10"/>
      <c r="H769" s="10"/>
      <c r="I769" s="10"/>
      <c r="J769" s="10"/>
      <c r="K769" s="10"/>
      <c r="L769" s="10"/>
      <c r="M769" s="10"/>
      <c r="N769" s="10"/>
      <c r="O769" s="10"/>
      <c r="P769" s="10"/>
      <c r="Q769" s="10"/>
      <c r="R769" s="10"/>
    </row>
    <row r="770" spans="1:18" x14ac:dyDescent="0.2">
      <c r="A770" s="12" t="str">
        <f t="shared" ref="A770:A833" si="12">IF(LEN(B770)&gt;1,TEXT(ROW(B770)-4,"0000"),(IF(LEN(B771)&gt;1,"unesite naziv","")))</f>
        <v/>
      </c>
      <c r="B770" s="10"/>
      <c r="C770" s="10"/>
      <c r="D770" s="11"/>
      <c r="E770" s="10"/>
      <c r="F770" s="10"/>
      <c r="G770" s="10"/>
      <c r="H770" s="10"/>
      <c r="I770" s="10"/>
      <c r="J770" s="10"/>
      <c r="K770" s="10"/>
      <c r="L770" s="10"/>
      <c r="M770" s="10"/>
      <c r="N770" s="10"/>
      <c r="O770" s="10"/>
      <c r="P770" s="10"/>
      <c r="Q770" s="10"/>
      <c r="R770" s="10"/>
    </row>
    <row r="771" spans="1:18" x14ac:dyDescent="0.2">
      <c r="A771" s="12" t="str">
        <f t="shared" si="12"/>
        <v/>
      </c>
      <c r="B771" s="10"/>
      <c r="C771" s="10"/>
      <c r="D771" s="11"/>
      <c r="E771" s="10"/>
      <c r="F771" s="10"/>
      <c r="G771" s="10"/>
      <c r="H771" s="10"/>
      <c r="I771" s="10"/>
      <c r="J771" s="10"/>
      <c r="K771" s="10"/>
      <c r="L771" s="10"/>
      <c r="M771" s="10"/>
      <c r="N771" s="10"/>
      <c r="O771" s="10"/>
      <c r="P771" s="10"/>
      <c r="Q771" s="10"/>
      <c r="R771" s="10"/>
    </row>
    <row r="772" spans="1:18" x14ac:dyDescent="0.2">
      <c r="A772" s="12" t="str">
        <f t="shared" si="12"/>
        <v/>
      </c>
      <c r="B772" s="10"/>
      <c r="C772" s="10"/>
      <c r="D772" s="11"/>
      <c r="E772" s="10"/>
      <c r="F772" s="10"/>
      <c r="G772" s="10"/>
      <c r="H772" s="10"/>
      <c r="I772" s="10"/>
      <c r="J772" s="10"/>
      <c r="K772" s="10"/>
      <c r="L772" s="10"/>
      <c r="M772" s="10"/>
      <c r="N772" s="10"/>
      <c r="O772" s="10"/>
      <c r="P772" s="10"/>
      <c r="Q772" s="10"/>
      <c r="R772" s="10"/>
    </row>
    <row r="773" spans="1:18" x14ac:dyDescent="0.2">
      <c r="A773" s="12" t="str">
        <f t="shared" si="12"/>
        <v/>
      </c>
      <c r="B773" s="10"/>
      <c r="C773" s="10"/>
      <c r="D773" s="11"/>
      <c r="E773" s="10"/>
      <c r="F773" s="10"/>
      <c r="G773" s="10"/>
      <c r="H773" s="10"/>
      <c r="I773" s="10"/>
      <c r="J773" s="10"/>
      <c r="K773" s="10"/>
      <c r="L773" s="10"/>
      <c r="M773" s="10"/>
      <c r="N773" s="10"/>
      <c r="O773" s="10"/>
      <c r="P773" s="10"/>
      <c r="Q773" s="10"/>
      <c r="R773" s="10"/>
    </row>
    <row r="774" spans="1:18" x14ac:dyDescent="0.2">
      <c r="A774" s="12" t="str">
        <f t="shared" si="12"/>
        <v/>
      </c>
      <c r="B774" s="10"/>
      <c r="C774" s="10"/>
      <c r="D774" s="11"/>
      <c r="E774" s="10"/>
      <c r="F774" s="10"/>
      <c r="G774" s="10"/>
      <c r="H774" s="10"/>
      <c r="I774" s="10"/>
      <c r="J774" s="10"/>
      <c r="K774" s="10"/>
      <c r="L774" s="10"/>
      <c r="M774" s="10"/>
      <c r="N774" s="10"/>
      <c r="O774" s="10"/>
      <c r="P774" s="10"/>
      <c r="Q774" s="10"/>
      <c r="R774" s="10"/>
    </row>
    <row r="775" spans="1:18" x14ac:dyDescent="0.2">
      <c r="A775" s="12" t="str">
        <f t="shared" si="12"/>
        <v/>
      </c>
      <c r="B775" s="10"/>
      <c r="C775" s="10"/>
      <c r="D775" s="11"/>
      <c r="E775" s="10"/>
      <c r="F775" s="10"/>
      <c r="G775" s="10"/>
      <c r="H775" s="10"/>
      <c r="I775" s="10"/>
      <c r="J775" s="10"/>
      <c r="K775" s="10"/>
      <c r="L775" s="10"/>
      <c r="M775" s="10"/>
      <c r="N775" s="10"/>
      <c r="O775" s="10"/>
      <c r="P775" s="10"/>
      <c r="Q775" s="10"/>
      <c r="R775" s="10"/>
    </row>
    <row r="776" spans="1:18" x14ac:dyDescent="0.2">
      <c r="A776" s="12" t="str">
        <f t="shared" si="12"/>
        <v/>
      </c>
      <c r="B776" s="10"/>
      <c r="C776" s="10"/>
      <c r="D776" s="11"/>
      <c r="E776" s="10"/>
      <c r="F776" s="10"/>
      <c r="G776" s="10"/>
      <c r="H776" s="10"/>
      <c r="I776" s="10"/>
      <c r="J776" s="10"/>
      <c r="K776" s="10"/>
      <c r="L776" s="10"/>
      <c r="M776" s="10"/>
      <c r="N776" s="10"/>
      <c r="O776" s="10"/>
      <c r="P776" s="10"/>
      <c r="Q776" s="10"/>
      <c r="R776" s="10"/>
    </row>
    <row r="777" spans="1:18" x14ac:dyDescent="0.2">
      <c r="A777" s="12" t="str">
        <f t="shared" si="12"/>
        <v/>
      </c>
      <c r="B777" s="10"/>
      <c r="C777" s="10"/>
      <c r="D777" s="11"/>
      <c r="E777" s="10"/>
      <c r="F777" s="10"/>
      <c r="G777" s="10"/>
      <c r="H777" s="10"/>
      <c r="I777" s="10"/>
      <c r="J777" s="10"/>
      <c r="K777" s="10"/>
      <c r="L777" s="10"/>
      <c r="M777" s="10"/>
      <c r="N777" s="10"/>
      <c r="O777" s="10"/>
      <c r="P777" s="10"/>
      <c r="Q777" s="10"/>
      <c r="R777" s="10"/>
    </row>
    <row r="778" spans="1:18" x14ac:dyDescent="0.2">
      <c r="A778" s="12" t="str">
        <f t="shared" si="12"/>
        <v/>
      </c>
      <c r="B778" s="10"/>
      <c r="C778" s="10"/>
      <c r="D778" s="11"/>
      <c r="E778" s="10"/>
      <c r="F778" s="10"/>
      <c r="G778" s="10"/>
      <c r="H778" s="10"/>
      <c r="I778" s="10"/>
      <c r="J778" s="10"/>
      <c r="K778" s="10"/>
      <c r="L778" s="10"/>
      <c r="M778" s="10"/>
      <c r="N778" s="10"/>
      <c r="O778" s="10"/>
      <c r="P778" s="10"/>
      <c r="Q778" s="10"/>
      <c r="R778" s="10"/>
    </row>
    <row r="779" spans="1:18" x14ac:dyDescent="0.2">
      <c r="A779" s="12" t="str">
        <f t="shared" si="12"/>
        <v/>
      </c>
      <c r="B779" s="10"/>
      <c r="C779" s="10"/>
      <c r="D779" s="11"/>
      <c r="E779" s="10"/>
      <c r="F779" s="10"/>
      <c r="G779" s="10"/>
      <c r="H779" s="10"/>
      <c r="I779" s="10"/>
      <c r="J779" s="10"/>
      <c r="K779" s="10"/>
      <c r="L779" s="10"/>
      <c r="M779" s="10"/>
      <c r="N779" s="10"/>
      <c r="O779" s="10"/>
      <c r="P779" s="10"/>
      <c r="Q779" s="10"/>
      <c r="R779" s="10"/>
    </row>
    <row r="780" spans="1:18" x14ac:dyDescent="0.2">
      <c r="A780" s="12" t="str">
        <f t="shared" si="12"/>
        <v/>
      </c>
      <c r="B780" s="10"/>
      <c r="C780" s="10"/>
      <c r="D780" s="11"/>
      <c r="E780" s="10"/>
      <c r="F780" s="10"/>
      <c r="G780" s="10"/>
      <c r="H780" s="10"/>
      <c r="I780" s="10"/>
      <c r="J780" s="10"/>
      <c r="K780" s="10"/>
      <c r="L780" s="10"/>
      <c r="M780" s="10"/>
      <c r="N780" s="10"/>
      <c r="O780" s="10"/>
      <c r="P780" s="10"/>
      <c r="Q780" s="10"/>
      <c r="R780" s="10"/>
    </row>
    <row r="781" spans="1:18" x14ac:dyDescent="0.2">
      <c r="A781" s="12" t="str">
        <f t="shared" si="12"/>
        <v/>
      </c>
      <c r="B781" s="10"/>
      <c r="C781" s="10"/>
      <c r="D781" s="11"/>
      <c r="E781" s="10"/>
      <c r="F781" s="10"/>
      <c r="G781" s="10"/>
      <c r="H781" s="10"/>
      <c r="I781" s="10"/>
      <c r="J781" s="10"/>
      <c r="K781" s="10"/>
      <c r="L781" s="10"/>
      <c r="M781" s="10"/>
      <c r="N781" s="10"/>
      <c r="O781" s="10"/>
      <c r="P781" s="10"/>
      <c r="Q781" s="10"/>
      <c r="R781" s="10"/>
    </row>
    <row r="782" spans="1:18" x14ac:dyDescent="0.2">
      <c r="A782" s="12" t="str">
        <f t="shared" si="12"/>
        <v/>
      </c>
      <c r="B782" s="10"/>
      <c r="C782" s="10"/>
      <c r="D782" s="11"/>
      <c r="E782" s="10"/>
      <c r="F782" s="10"/>
      <c r="G782" s="10"/>
      <c r="H782" s="10"/>
      <c r="I782" s="10"/>
      <c r="J782" s="10"/>
      <c r="K782" s="10"/>
      <c r="L782" s="10"/>
      <c r="M782" s="10"/>
      <c r="N782" s="10"/>
      <c r="O782" s="10"/>
      <c r="P782" s="10"/>
      <c r="Q782" s="10"/>
      <c r="R782" s="10"/>
    </row>
    <row r="783" spans="1:18" x14ac:dyDescent="0.2">
      <c r="A783" s="12" t="str">
        <f t="shared" si="12"/>
        <v/>
      </c>
      <c r="B783" s="10"/>
      <c r="C783" s="10"/>
      <c r="D783" s="11"/>
      <c r="E783" s="10"/>
      <c r="F783" s="10"/>
      <c r="G783" s="10"/>
      <c r="H783" s="10"/>
      <c r="I783" s="10"/>
      <c r="J783" s="10"/>
      <c r="K783" s="10"/>
      <c r="L783" s="10"/>
      <c r="M783" s="10"/>
      <c r="N783" s="10"/>
      <c r="O783" s="10"/>
      <c r="P783" s="10"/>
      <c r="Q783" s="10"/>
      <c r="R783" s="10"/>
    </row>
    <row r="784" spans="1:18" x14ac:dyDescent="0.2">
      <c r="A784" s="12" t="str">
        <f t="shared" si="12"/>
        <v/>
      </c>
      <c r="B784" s="10"/>
      <c r="C784" s="10"/>
      <c r="D784" s="11"/>
      <c r="E784" s="10"/>
      <c r="F784" s="10"/>
      <c r="G784" s="10"/>
      <c r="H784" s="10"/>
      <c r="I784" s="10"/>
      <c r="J784" s="10"/>
      <c r="K784" s="10"/>
      <c r="L784" s="10"/>
      <c r="M784" s="10"/>
      <c r="N784" s="10"/>
      <c r="O784" s="10"/>
      <c r="P784" s="10"/>
      <c r="Q784" s="10"/>
      <c r="R784" s="10"/>
    </row>
    <row r="785" spans="1:18" x14ac:dyDescent="0.2">
      <c r="A785" s="12" t="str">
        <f t="shared" si="12"/>
        <v/>
      </c>
      <c r="B785" s="10"/>
      <c r="C785" s="10"/>
      <c r="D785" s="11"/>
      <c r="E785" s="10"/>
      <c r="F785" s="10"/>
      <c r="G785" s="10"/>
      <c r="H785" s="10"/>
      <c r="I785" s="10"/>
      <c r="J785" s="10"/>
      <c r="K785" s="10"/>
      <c r="L785" s="10"/>
      <c r="M785" s="10"/>
      <c r="N785" s="10"/>
      <c r="O785" s="10"/>
      <c r="P785" s="10"/>
      <c r="Q785" s="10"/>
      <c r="R785" s="10"/>
    </row>
    <row r="786" spans="1:18" x14ac:dyDescent="0.2">
      <c r="A786" s="12" t="str">
        <f t="shared" si="12"/>
        <v/>
      </c>
      <c r="B786" s="10"/>
      <c r="C786" s="10"/>
      <c r="D786" s="11"/>
      <c r="E786" s="10"/>
      <c r="F786" s="10"/>
      <c r="G786" s="10"/>
      <c r="H786" s="10"/>
      <c r="I786" s="10"/>
      <c r="J786" s="10"/>
      <c r="K786" s="10"/>
      <c r="L786" s="10"/>
      <c r="M786" s="10"/>
      <c r="N786" s="10"/>
      <c r="O786" s="10"/>
      <c r="P786" s="10"/>
      <c r="Q786" s="10"/>
      <c r="R786" s="10"/>
    </row>
    <row r="787" spans="1:18" x14ac:dyDescent="0.2">
      <c r="A787" s="12" t="str">
        <f t="shared" si="12"/>
        <v/>
      </c>
      <c r="B787" s="10"/>
      <c r="C787" s="10"/>
      <c r="D787" s="11"/>
      <c r="E787" s="10"/>
      <c r="F787" s="10"/>
      <c r="G787" s="10"/>
      <c r="H787" s="10"/>
      <c r="I787" s="10"/>
      <c r="J787" s="10"/>
      <c r="K787" s="10"/>
      <c r="L787" s="10"/>
      <c r="M787" s="10"/>
      <c r="N787" s="10"/>
      <c r="O787" s="10"/>
      <c r="P787" s="10"/>
      <c r="Q787" s="10"/>
      <c r="R787" s="10"/>
    </row>
    <row r="788" spans="1:18" x14ac:dyDescent="0.2">
      <c r="A788" s="12" t="str">
        <f t="shared" si="12"/>
        <v/>
      </c>
      <c r="B788" s="10"/>
      <c r="C788" s="10"/>
      <c r="D788" s="11"/>
      <c r="E788" s="10"/>
      <c r="F788" s="10"/>
      <c r="G788" s="10"/>
      <c r="H788" s="10"/>
      <c r="I788" s="10"/>
      <c r="J788" s="10"/>
      <c r="K788" s="10"/>
      <c r="L788" s="10"/>
      <c r="M788" s="10"/>
      <c r="N788" s="10"/>
      <c r="O788" s="10"/>
      <c r="P788" s="10"/>
      <c r="Q788" s="10"/>
      <c r="R788" s="10"/>
    </row>
    <row r="789" spans="1:18" x14ac:dyDescent="0.2">
      <c r="A789" s="12" t="str">
        <f t="shared" si="12"/>
        <v/>
      </c>
      <c r="B789" s="10"/>
      <c r="C789" s="10"/>
      <c r="D789" s="11"/>
      <c r="E789" s="10"/>
      <c r="F789" s="10"/>
      <c r="G789" s="10"/>
      <c r="H789" s="10"/>
      <c r="I789" s="10"/>
      <c r="J789" s="10"/>
      <c r="K789" s="10"/>
      <c r="L789" s="10"/>
      <c r="M789" s="10"/>
      <c r="N789" s="10"/>
      <c r="O789" s="10"/>
      <c r="P789" s="10"/>
      <c r="Q789" s="10"/>
      <c r="R789" s="10"/>
    </row>
    <row r="790" spans="1:18" x14ac:dyDescent="0.2">
      <c r="A790" s="12" t="str">
        <f t="shared" si="12"/>
        <v/>
      </c>
      <c r="B790" s="10"/>
      <c r="C790" s="10"/>
      <c r="D790" s="11"/>
      <c r="E790" s="10"/>
      <c r="F790" s="10"/>
      <c r="G790" s="10"/>
      <c r="H790" s="10"/>
      <c r="I790" s="10"/>
      <c r="J790" s="10"/>
      <c r="K790" s="10"/>
      <c r="L790" s="10"/>
      <c r="M790" s="10"/>
      <c r="N790" s="10"/>
      <c r="O790" s="10"/>
      <c r="P790" s="10"/>
      <c r="Q790" s="10"/>
      <c r="R790" s="10"/>
    </row>
    <row r="791" spans="1:18" x14ac:dyDescent="0.2">
      <c r="A791" s="12" t="str">
        <f t="shared" si="12"/>
        <v/>
      </c>
      <c r="B791" s="10"/>
      <c r="C791" s="10"/>
      <c r="D791" s="11"/>
      <c r="E791" s="10"/>
      <c r="F791" s="10"/>
      <c r="G791" s="10"/>
      <c r="H791" s="10"/>
      <c r="I791" s="10"/>
      <c r="J791" s="10"/>
      <c r="K791" s="10"/>
      <c r="L791" s="10"/>
      <c r="M791" s="10"/>
      <c r="N791" s="10"/>
      <c r="O791" s="10"/>
      <c r="P791" s="10"/>
      <c r="Q791" s="10"/>
      <c r="R791" s="10"/>
    </row>
    <row r="792" spans="1:18" x14ac:dyDescent="0.2">
      <c r="A792" s="12" t="str">
        <f t="shared" si="12"/>
        <v/>
      </c>
      <c r="B792" s="10"/>
      <c r="C792" s="10"/>
      <c r="D792" s="11"/>
      <c r="E792" s="10"/>
      <c r="F792" s="10"/>
      <c r="G792" s="10"/>
      <c r="H792" s="10"/>
      <c r="I792" s="10"/>
      <c r="J792" s="10"/>
      <c r="K792" s="10"/>
      <c r="L792" s="10"/>
      <c r="M792" s="10"/>
      <c r="N792" s="10"/>
      <c r="O792" s="10"/>
      <c r="P792" s="10"/>
      <c r="Q792" s="10"/>
      <c r="R792" s="10"/>
    </row>
    <row r="793" spans="1:18" x14ac:dyDescent="0.2">
      <c r="A793" s="12" t="str">
        <f t="shared" si="12"/>
        <v/>
      </c>
      <c r="B793" s="10"/>
      <c r="C793" s="10"/>
      <c r="D793" s="11"/>
      <c r="E793" s="10"/>
      <c r="F793" s="10"/>
      <c r="G793" s="10"/>
      <c r="H793" s="10"/>
      <c r="I793" s="10"/>
      <c r="J793" s="10"/>
      <c r="K793" s="10"/>
      <c r="L793" s="10"/>
      <c r="M793" s="10"/>
      <c r="N793" s="10"/>
      <c r="O793" s="10"/>
      <c r="P793" s="10"/>
      <c r="Q793" s="10"/>
      <c r="R793" s="10"/>
    </row>
    <row r="794" spans="1:18" x14ac:dyDescent="0.2">
      <c r="A794" s="12" t="str">
        <f t="shared" si="12"/>
        <v/>
      </c>
      <c r="B794" s="10"/>
      <c r="C794" s="10"/>
      <c r="D794" s="11"/>
      <c r="E794" s="10"/>
      <c r="F794" s="10"/>
      <c r="G794" s="10"/>
      <c r="H794" s="10"/>
      <c r="I794" s="10"/>
      <c r="J794" s="10"/>
      <c r="K794" s="10"/>
      <c r="L794" s="10"/>
      <c r="M794" s="10"/>
      <c r="N794" s="10"/>
      <c r="O794" s="10"/>
      <c r="P794" s="10"/>
      <c r="Q794" s="10"/>
      <c r="R794" s="10"/>
    </row>
    <row r="795" spans="1:18" x14ac:dyDescent="0.2">
      <c r="A795" s="12" t="str">
        <f t="shared" si="12"/>
        <v/>
      </c>
      <c r="B795" s="10"/>
      <c r="C795" s="10"/>
      <c r="D795" s="11"/>
      <c r="E795" s="10"/>
      <c r="F795" s="10"/>
      <c r="G795" s="10"/>
      <c r="H795" s="10"/>
      <c r="I795" s="10"/>
      <c r="J795" s="10"/>
      <c r="K795" s="10"/>
      <c r="L795" s="10"/>
      <c r="M795" s="10"/>
      <c r="N795" s="10"/>
      <c r="O795" s="10"/>
      <c r="P795" s="10"/>
      <c r="Q795" s="10"/>
      <c r="R795" s="10"/>
    </row>
    <row r="796" spans="1:18" x14ac:dyDescent="0.2">
      <c r="A796" s="12" t="str">
        <f t="shared" si="12"/>
        <v/>
      </c>
      <c r="B796" s="10"/>
      <c r="C796" s="10"/>
      <c r="D796" s="11"/>
      <c r="E796" s="10"/>
      <c r="F796" s="10"/>
      <c r="G796" s="10"/>
      <c r="H796" s="10"/>
      <c r="I796" s="10"/>
      <c r="J796" s="10"/>
      <c r="K796" s="10"/>
      <c r="L796" s="10"/>
      <c r="M796" s="10"/>
      <c r="N796" s="10"/>
      <c r="O796" s="10"/>
      <c r="P796" s="10"/>
      <c r="Q796" s="10"/>
      <c r="R796" s="10"/>
    </row>
    <row r="797" spans="1:18" x14ac:dyDescent="0.2">
      <c r="A797" s="12" t="str">
        <f t="shared" si="12"/>
        <v/>
      </c>
      <c r="B797" s="10"/>
      <c r="C797" s="10"/>
      <c r="D797" s="11"/>
      <c r="E797" s="10"/>
      <c r="F797" s="10"/>
      <c r="G797" s="10"/>
      <c r="H797" s="10"/>
      <c r="I797" s="10"/>
      <c r="J797" s="10"/>
      <c r="K797" s="10"/>
      <c r="L797" s="10"/>
      <c r="M797" s="10"/>
      <c r="N797" s="10"/>
      <c r="O797" s="10"/>
      <c r="P797" s="10"/>
      <c r="Q797" s="10"/>
      <c r="R797" s="10"/>
    </row>
    <row r="798" spans="1:18" x14ac:dyDescent="0.2">
      <c r="A798" s="12" t="str">
        <f t="shared" si="12"/>
        <v/>
      </c>
      <c r="B798" s="10"/>
      <c r="C798" s="10"/>
      <c r="D798" s="11"/>
      <c r="E798" s="10"/>
      <c r="F798" s="10"/>
      <c r="G798" s="10"/>
      <c r="H798" s="10"/>
      <c r="I798" s="10"/>
      <c r="J798" s="10"/>
      <c r="K798" s="10"/>
      <c r="L798" s="10"/>
      <c r="M798" s="10"/>
      <c r="N798" s="10"/>
      <c r="O798" s="10"/>
      <c r="P798" s="10"/>
      <c r="Q798" s="10"/>
      <c r="R798" s="10"/>
    </row>
    <row r="799" spans="1:18" x14ac:dyDescent="0.2">
      <c r="A799" s="12" t="str">
        <f t="shared" si="12"/>
        <v/>
      </c>
      <c r="B799" s="10"/>
      <c r="C799" s="10"/>
      <c r="D799" s="11"/>
      <c r="E799" s="10"/>
      <c r="F799" s="10"/>
      <c r="G799" s="10"/>
      <c r="H799" s="10"/>
      <c r="I799" s="10"/>
      <c r="J799" s="10"/>
      <c r="K799" s="10"/>
      <c r="L799" s="10"/>
      <c r="M799" s="10"/>
      <c r="N799" s="10"/>
      <c r="O799" s="10"/>
      <c r="P799" s="10"/>
      <c r="Q799" s="10"/>
      <c r="R799" s="10"/>
    </row>
    <row r="800" spans="1:18" x14ac:dyDescent="0.2">
      <c r="A800" s="12" t="str">
        <f t="shared" si="12"/>
        <v/>
      </c>
      <c r="B800" s="10"/>
      <c r="C800" s="10"/>
      <c r="D800" s="11"/>
      <c r="E800" s="10"/>
      <c r="F800" s="10"/>
      <c r="G800" s="10"/>
      <c r="H800" s="10"/>
      <c r="I800" s="10"/>
      <c r="J800" s="10"/>
      <c r="K800" s="10"/>
      <c r="L800" s="10"/>
      <c r="M800" s="10"/>
      <c r="N800" s="10"/>
      <c r="O800" s="10"/>
      <c r="P800" s="10"/>
      <c r="Q800" s="10"/>
      <c r="R800" s="10"/>
    </row>
    <row r="801" spans="1:18" x14ac:dyDescent="0.2">
      <c r="A801" s="12" t="str">
        <f t="shared" si="12"/>
        <v/>
      </c>
      <c r="B801" s="10"/>
      <c r="C801" s="10"/>
      <c r="D801" s="11"/>
      <c r="E801" s="10"/>
      <c r="F801" s="10"/>
      <c r="G801" s="10"/>
      <c r="H801" s="10"/>
      <c r="I801" s="10"/>
      <c r="J801" s="10"/>
      <c r="K801" s="10"/>
      <c r="L801" s="10"/>
      <c r="M801" s="10"/>
      <c r="N801" s="10"/>
      <c r="O801" s="10"/>
      <c r="P801" s="10"/>
      <c r="Q801" s="10"/>
      <c r="R801" s="10"/>
    </row>
    <row r="802" spans="1:18" x14ac:dyDescent="0.2">
      <c r="A802" s="12" t="str">
        <f t="shared" si="12"/>
        <v/>
      </c>
      <c r="B802" s="10"/>
      <c r="C802" s="10"/>
      <c r="D802" s="11"/>
      <c r="E802" s="10"/>
      <c r="F802" s="10"/>
      <c r="G802" s="10"/>
      <c r="H802" s="10"/>
      <c r="I802" s="10"/>
      <c r="J802" s="10"/>
      <c r="K802" s="10"/>
      <c r="L802" s="10"/>
      <c r="M802" s="10"/>
      <c r="N802" s="10"/>
      <c r="O802" s="10"/>
      <c r="P802" s="10"/>
      <c r="Q802" s="10"/>
      <c r="R802" s="10"/>
    </row>
    <row r="803" spans="1:18" x14ac:dyDescent="0.2">
      <c r="A803" s="12" t="str">
        <f t="shared" si="12"/>
        <v/>
      </c>
      <c r="B803" s="10"/>
      <c r="C803" s="10"/>
      <c r="D803" s="11"/>
      <c r="E803" s="10"/>
      <c r="F803" s="10"/>
      <c r="G803" s="10"/>
      <c r="H803" s="10"/>
      <c r="I803" s="10"/>
      <c r="J803" s="10"/>
      <c r="K803" s="10"/>
      <c r="L803" s="10"/>
      <c r="M803" s="10"/>
      <c r="N803" s="10"/>
      <c r="O803" s="10"/>
      <c r="P803" s="10"/>
      <c r="Q803" s="10"/>
      <c r="R803" s="10"/>
    </row>
    <row r="804" spans="1:18" x14ac:dyDescent="0.2">
      <c r="A804" s="12" t="str">
        <f t="shared" si="12"/>
        <v/>
      </c>
      <c r="B804" s="10"/>
      <c r="C804" s="10"/>
      <c r="D804" s="11"/>
      <c r="E804" s="10"/>
      <c r="F804" s="10"/>
      <c r="G804" s="10"/>
      <c r="H804" s="10"/>
      <c r="I804" s="10"/>
      <c r="J804" s="10"/>
      <c r="K804" s="10"/>
      <c r="L804" s="10"/>
      <c r="M804" s="10"/>
      <c r="N804" s="10"/>
      <c r="O804" s="10"/>
      <c r="P804" s="10"/>
      <c r="Q804" s="10"/>
      <c r="R804" s="10"/>
    </row>
    <row r="805" spans="1:18" x14ac:dyDescent="0.2">
      <c r="A805" s="12" t="str">
        <f t="shared" si="12"/>
        <v/>
      </c>
      <c r="B805" s="10"/>
      <c r="C805" s="10"/>
      <c r="D805" s="11"/>
      <c r="E805" s="10"/>
      <c r="F805" s="10"/>
      <c r="G805" s="10"/>
      <c r="H805" s="10"/>
      <c r="I805" s="10"/>
      <c r="J805" s="10"/>
      <c r="K805" s="10"/>
      <c r="L805" s="10"/>
      <c r="M805" s="10"/>
      <c r="N805" s="10"/>
      <c r="O805" s="10"/>
      <c r="P805" s="10"/>
      <c r="Q805" s="10"/>
      <c r="R805" s="10"/>
    </row>
    <row r="806" spans="1:18" x14ac:dyDescent="0.2">
      <c r="A806" s="12" t="str">
        <f t="shared" si="12"/>
        <v/>
      </c>
      <c r="B806" s="10"/>
      <c r="C806" s="10"/>
      <c r="D806" s="11"/>
      <c r="E806" s="10"/>
      <c r="F806" s="10"/>
      <c r="G806" s="10"/>
      <c r="H806" s="10"/>
      <c r="I806" s="10"/>
      <c r="J806" s="10"/>
      <c r="K806" s="10"/>
      <c r="L806" s="10"/>
      <c r="M806" s="10"/>
      <c r="N806" s="10"/>
      <c r="O806" s="10"/>
      <c r="P806" s="10"/>
      <c r="Q806" s="10"/>
      <c r="R806" s="10"/>
    </row>
    <row r="807" spans="1:18" x14ac:dyDescent="0.2">
      <c r="A807" s="12" t="str">
        <f t="shared" si="12"/>
        <v/>
      </c>
      <c r="B807" s="10"/>
      <c r="C807" s="10"/>
      <c r="D807" s="11"/>
      <c r="E807" s="10"/>
      <c r="F807" s="10"/>
      <c r="G807" s="10"/>
      <c r="H807" s="10"/>
      <c r="I807" s="10"/>
      <c r="J807" s="10"/>
      <c r="K807" s="10"/>
      <c r="L807" s="10"/>
      <c r="M807" s="10"/>
      <c r="N807" s="10"/>
      <c r="O807" s="10"/>
      <c r="P807" s="10"/>
      <c r="Q807" s="10"/>
      <c r="R807" s="10"/>
    </row>
    <row r="808" spans="1:18" x14ac:dyDescent="0.2">
      <c r="A808" s="12" t="str">
        <f t="shared" si="12"/>
        <v/>
      </c>
      <c r="B808" s="10"/>
      <c r="C808" s="10"/>
      <c r="D808" s="11"/>
      <c r="E808" s="10"/>
      <c r="F808" s="10"/>
      <c r="G808" s="10"/>
      <c r="H808" s="10"/>
      <c r="I808" s="10"/>
      <c r="J808" s="10"/>
      <c r="K808" s="10"/>
      <c r="L808" s="10"/>
      <c r="M808" s="10"/>
      <c r="N808" s="10"/>
      <c r="O808" s="10"/>
      <c r="P808" s="10"/>
      <c r="Q808" s="10"/>
      <c r="R808" s="10"/>
    </row>
    <row r="809" spans="1:18" x14ac:dyDescent="0.2">
      <c r="A809" s="12" t="str">
        <f t="shared" si="12"/>
        <v/>
      </c>
      <c r="B809" s="10"/>
      <c r="C809" s="10"/>
      <c r="D809" s="11"/>
      <c r="E809" s="10"/>
      <c r="F809" s="10"/>
      <c r="G809" s="10"/>
      <c r="H809" s="10"/>
      <c r="I809" s="10"/>
      <c r="J809" s="10"/>
      <c r="K809" s="10"/>
      <c r="L809" s="10"/>
      <c r="M809" s="10"/>
      <c r="N809" s="10"/>
      <c r="O809" s="10"/>
      <c r="P809" s="10"/>
      <c r="Q809" s="10"/>
      <c r="R809" s="10"/>
    </row>
    <row r="810" spans="1:18" x14ac:dyDescent="0.2">
      <c r="A810" s="12" t="str">
        <f t="shared" si="12"/>
        <v/>
      </c>
      <c r="B810" s="10"/>
      <c r="C810" s="10"/>
      <c r="D810" s="11"/>
      <c r="E810" s="10"/>
      <c r="F810" s="10"/>
      <c r="G810" s="10"/>
      <c r="H810" s="10"/>
      <c r="I810" s="10"/>
      <c r="J810" s="10"/>
      <c r="K810" s="10"/>
      <c r="L810" s="10"/>
      <c r="M810" s="10"/>
      <c r="N810" s="10"/>
      <c r="O810" s="10"/>
      <c r="P810" s="10"/>
      <c r="Q810" s="10"/>
      <c r="R810" s="10"/>
    </row>
    <row r="811" spans="1:18" x14ac:dyDescent="0.2">
      <c r="A811" s="12" t="str">
        <f t="shared" si="12"/>
        <v/>
      </c>
      <c r="B811" s="10"/>
      <c r="C811" s="10"/>
      <c r="D811" s="11"/>
      <c r="E811" s="10"/>
      <c r="F811" s="10"/>
      <c r="G811" s="10"/>
      <c r="H811" s="10"/>
      <c r="I811" s="10"/>
      <c r="J811" s="10"/>
      <c r="K811" s="10"/>
      <c r="L811" s="10"/>
      <c r="M811" s="10"/>
      <c r="N811" s="10"/>
      <c r="O811" s="10"/>
      <c r="P811" s="10"/>
      <c r="Q811" s="10"/>
      <c r="R811" s="10"/>
    </row>
    <row r="812" spans="1:18" x14ac:dyDescent="0.2">
      <c r="A812" s="12" t="str">
        <f t="shared" si="12"/>
        <v/>
      </c>
      <c r="B812" s="10"/>
      <c r="C812" s="10"/>
      <c r="D812" s="11"/>
      <c r="E812" s="10"/>
      <c r="F812" s="10"/>
      <c r="G812" s="10"/>
      <c r="H812" s="10"/>
      <c r="I812" s="10"/>
      <c r="J812" s="10"/>
      <c r="K812" s="10"/>
      <c r="L812" s="10"/>
      <c r="M812" s="10"/>
      <c r="N812" s="10"/>
      <c r="O812" s="10"/>
      <c r="P812" s="10"/>
      <c r="Q812" s="10"/>
      <c r="R812" s="10"/>
    </row>
    <row r="813" spans="1:18" x14ac:dyDescent="0.2">
      <c r="A813" s="12" t="str">
        <f t="shared" si="12"/>
        <v/>
      </c>
      <c r="B813" s="10"/>
      <c r="C813" s="10"/>
      <c r="D813" s="11"/>
      <c r="E813" s="10"/>
      <c r="F813" s="10"/>
      <c r="G813" s="10"/>
      <c r="H813" s="10"/>
      <c r="I813" s="10"/>
      <c r="J813" s="10"/>
      <c r="K813" s="10"/>
      <c r="L813" s="10"/>
      <c r="M813" s="10"/>
      <c r="N813" s="10"/>
      <c r="O813" s="10"/>
      <c r="P813" s="10"/>
      <c r="Q813" s="10"/>
      <c r="R813" s="10"/>
    </row>
    <row r="814" spans="1:18" x14ac:dyDescent="0.2">
      <c r="A814" s="12" t="str">
        <f t="shared" si="12"/>
        <v/>
      </c>
      <c r="B814" s="10"/>
      <c r="C814" s="10"/>
      <c r="D814" s="11"/>
      <c r="E814" s="10"/>
      <c r="F814" s="10"/>
      <c r="G814" s="10"/>
      <c r="H814" s="10"/>
      <c r="I814" s="10"/>
      <c r="J814" s="10"/>
      <c r="K814" s="10"/>
      <c r="L814" s="10"/>
      <c r="M814" s="10"/>
      <c r="N814" s="10"/>
      <c r="O814" s="10"/>
      <c r="P814" s="10"/>
      <c r="Q814" s="10"/>
      <c r="R814" s="10"/>
    </row>
    <row r="815" spans="1:18" x14ac:dyDescent="0.2">
      <c r="A815" s="12" t="str">
        <f t="shared" si="12"/>
        <v/>
      </c>
      <c r="B815" s="10"/>
      <c r="C815" s="10"/>
      <c r="D815" s="11"/>
      <c r="E815" s="10"/>
      <c r="F815" s="10"/>
      <c r="G815" s="10"/>
      <c r="H815" s="10"/>
      <c r="I815" s="10"/>
      <c r="J815" s="10"/>
      <c r="K815" s="10"/>
      <c r="L815" s="10"/>
      <c r="M815" s="10"/>
      <c r="N815" s="10"/>
      <c r="O815" s="10"/>
      <c r="P815" s="10"/>
      <c r="Q815" s="10"/>
      <c r="R815" s="10"/>
    </row>
    <row r="816" spans="1:18" x14ac:dyDescent="0.2">
      <c r="A816" s="12" t="str">
        <f t="shared" si="12"/>
        <v/>
      </c>
      <c r="B816" s="10"/>
      <c r="C816" s="10"/>
      <c r="D816" s="11"/>
      <c r="E816" s="10"/>
      <c r="F816" s="10"/>
      <c r="G816" s="10"/>
      <c r="H816" s="10"/>
      <c r="I816" s="10"/>
      <c r="J816" s="10"/>
      <c r="K816" s="10"/>
      <c r="L816" s="10"/>
      <c r="M816" s="10"/>
      <c r="N816" s="10"/>
      <c r="O816" s="10"/>
      <c r="P816" s="10"/>
      <c r="Q816" s="10"/>
      <c r="R816" s="10"/>
    </row>
    <row r="817" spans="1:18" x14ac:dyDescent="0.2">
      <c r="A817" s="12" t="str">
        <f t="shared" si="12"/>
        <v/>
      </c>
      <c r="B817" s="10"/>
      <c r="C817" s="10"/>
      <c r="D817" s="11"/>
      <c r="E817" s="10"/>
      <c r="F817" s="10"/>
      <c r="G817" s="10"/>
      <c r="H817" s="10"/>
      <c r="I817" s="10"/>
      <c r="J817" s="10"/>
      <c r="K817" s="10"/>
      <c r="L817" s="10"/>
      <c r="M817" s="10"/>
      <c r="N817" s="10"/>
      <c r="O817" s="10"/>
      <c r="P817" s="10"/>
      <c r="Q817" s="10"/>
      <c r="R817" s="10"/>
    </row>
    <row r="818" spans="1:18" x14ac:dyDescent="0.2">
      <c r="A818" s="12" t="str">
        <f t="shared" si="12"/>
        <v/>
      </c>
      <c r="B818" s="10"/>
      <c r="C818" s="10"/>
      <c r="D818" s="11"/>
      <c r="E818" s="10"/>
      <c r="F818" s="10"/>
      <c r="G818" s="10"/>
      <c r="H818" s="10"/>
      <c r="I818" s="10"/>
      <c r="J818" s="10"/>
      <c r="K818" s="10"/>
      <c r="L818" s="10"/>
      <c r="M818" s="10"/>
      <c r="N818" s="10"/>
      <c r="O818" s="10"/>
      <c r="P818" s="10"/>
      <c r="Q818" s="10"/>
      <c r="R818" s="10"/>
    </row>
    <row r="819" spans="1:18" x14ac:dyDescent="0.2">
      <c r="A819" s="12" t="str">
        <f t="shared" si="12"/>
        <v/>
      </c>
      <c r="B819" s="10"/>
      <c r="C819" s="10"/>
      <c r="D819" s="11"/>
      <c r="E819" s="10"/>
      <c r="F819" s="10"/>
      <c r="G819" s="10"/>
      <c r="H819" s="10"/>
      <c r="I819" s="10"/>
      <c r="J819" s="10"/>
      <c r="K819" s="10"/>
      <c r="L819" s="10"/>
      <c r="M819" s="10"/>
      <c r="N819" s="10"/>
      <c r="O819" s="10"/>
      <c r="P819" s="10"/>
      <c r="Q819" s="10"/>
      <c r="R819" s="10"/>
    </row>
    <row r="820" spans="1:18" x14ac:dyDescent="0.2">
      <c r="A820" s="12" t="str">
        <f t="shared" si="12"/>
        <v/>
      </c>
      <c r="B820" s="10"/>
      <c r="C820" s="10"/>
      <c r="D820" s="11"/>
      <c r="E820" s="10"/>
      <c r="F820" s="10"/>
      <c r="G820" s="10"/>
      <c r="H820" s="10"/>
      <c r="I820" s="10"/>
      <c r="J820" s="10"/>
      <c r="K820" s="10"/>
      <c r="L820" s="10"/>
      <c r="M820" s="10"/>
      <c r="N820" s="10"/>
      <c r="O820" s="10"/>
      <c r="P820" s="10"/>
      <c r="Q820" s="10"/>
      <c r="R820" s="10"/>
    </row>
    <row r="821" spans="1:18" x14ac:dyDescent="0.2">
      <c r="A821" s="12" t="str">
        <f t="shared" si="12"/>
        <v/>
      </c>
      <c r="B821" s="10"/>
      <c r="C821" s="10"/>
      <c r="D821" s="11"/>
      <c r="E821" s="10"/>
      <c r="F821" s="10"/>
      <c r="G821" s="10"/>
      <c r="H821" s="10"/>
      <c r="I821" s="10"/>
      <c r="J821" s="10"/>
      <c r="K821" s="10"/>
      <c r="L821" s="10"/>
      <c r="M821" s="10"/>
      <c r="N821" s="10"/>
      <c r="O821" s="10"/>
      <c r="P821" s="10"/>
      <c r="Q821" s="10"/>
      <c r="R821" s="10"/>
    </row>
    <row r="822" spans="1:18" x14ac:dyDescent="0.2">
      <c r="A822" s="12" t="str">
        <f t="shared" si="12"/>
        <v/>
      </c>
      <c r="B822" s="10"/>
      <c r="C822" s="10"/>
      <c r="D822" s="11"/>
      <c r="E822" s="10"/>
      <c r="F822" s="10"/>
      <c r="G822" s="10"/>
      <c r="H822" s="10"/>
      <c r="I822" s="10"/>
      <c r="J822" s="10"/>
      <c r="K822" s="10"/>
      <c r="L822" s="10"/>
      <c r="M822" s="10"/>
      <c r="N822" s="10"/>
      <c r="O822" s="10"/>
      <c r="P822" s="10"/>
      <c r="Q822" s="10"/>
      <c r="R822" s="10"/>
    </row>
    <row r="823" spans="1:18" x14ac:dyDescent="0.2">
      <c r="A823" s="12" t="str">
        <f t="shared" si="12"/>
        <v/>
      </c>
      <c r="B823" s="10"/>
      <c r="C823" s="10"/>
      <c r="D823" s="11"/>
      <c r="E823" s="10"/>
      <c r="F823" s="10"/>
      <c r="G823" s="10"/>
      <c r="H823" s="10"/>
      <c r="I823" s="10"/>
      <c r="J823" s="10"/>
      <c r="K823" s="10"/>
      <c r="L823" s="10"/>
      <c r="M823" s="10"/>
      <c r="N823" s="10"/>
      <c r="O823" s="10"/>
      <c r="P823" s="10"/>
      <c r="Q823" s="10"/>
      <c r="R823" s="10"/>
    </row>
    <row r="824" spans="1:18" x14ac:dyDescent="0.2">
      <c r="A824" s="12" t="str">
        <f t="shared" si="12"/>
        <v/>
      </c>
      <c r="B824" s="10"/>
      <c r="C824" s="10"/>
      <c r="D824" s="11"/>
      <c r="E824" s="10"/>
      <c r="F824" s="10"/>
      <c r="G824" s="10"/>
      <c r="H824" s="10"/>
      <c r="I824" s="10"/>
      <c r="J824" s="10"/>
      <c r="K824" s="10"/>
      <c r="L824" s="10"/>
      <c r="M824" s="10"/>
      <c r="N824" s="10"/>
      <c r="O824" s="10"/>
      <c r="P824" s="10"/>
      <c r="Q824" s="10"/>
      <c r="R824" s="10"/>
    </row>
    <row r="825" spans="1:18" x14ac:dyDescent="0.2">
      <c r="A825" s="12" t="str">
        <f t="shared" si="12"/>
        <v/>
      </c>
      <c r="B825" s="10"/>
      <c r="C825" s="10"/>
      <c r="D825" s="11"/>
      <c r="E825" s="10"/>
      <c r="F825" s="10"/>
      <c r="G825" s="10"/>
      <c r="H825" s="10"/>
      <c r="I825" s="10"/>
      <c r="J825" s="10"/>
      <c r="K825" s="10"/>
      <c r="L825" s="10"/>
      <c r="M825" s="10"/>
      <c r="N825" s="10"/>
      <c r="O825" s="10"/>
      <c r="P825" s="10"/>
      <c r="Q825" s="10"/>
      <c r="R825" s="10"/>
    </row>
    <row r="826" spans="1:18" x14ac:dyDescent="0.2">
      <c r="A826" s="12" t="str">
        <f t="shared" si="12"/>
        <v/>
      </c>
      <c r="B826" s="10"/>
      <c r="C826" s="10"/>
      <c r="D826" s="11"/>
      <c r="E826" s="10"/>
      <c r="F826" s="10"/>
      <c r="G826" s="10"/>
      <c r="H826" s="10"/>
      <c r="I826" s="10"/>
      <c r="J826" s="10"/>
      <c r="K826" s="10"/>
      <c r="L826" s="10"/>
      <c r="M826" s="10"/>
      <c r="N826" s="10"/>
      <c r="O826" s="10"/>
      <c r="P826" s="10"/>
      <c r="Q826" s="10"/>
      <c r="R826" s="10"/>
    </row>
    <row r="827" spans="1:18" x14ac:dyDescent="0.2">
      <c r="A827" s="12" t="str">
        <f t="shared" si="12"/>
        <v/>
      </c>
      <c r="B827" s="10"/>
      <c r="C827" s="10"/>
      <c r="D827" s="11"/>
      <c r="E827" s="10"/>
      <c r="F827" s="10"/>
      <c r="G827" s="10"/>
      <c r="H827" s="10"/>
      <c r="I827" s="10"/>
      <c r="J827" s="10"/>
      <c r="K827" s="10"/>
      <c r="L827" s="10"/>
      <c r="M827" s="10"/>
      <c r="N827" s="10"/>
      <c r="O827" s="10"/>
      <c r="P827" s="10"/>
      <c r="Q827" s="10"/>
      <c r="R827" s="10"/>
    </row>
    <row r="828" spans="1:18" x14ac:dyDescent="0.2">
      <c r="A828" s="12" t="str">
        <f t="shared" si="12"/>
        <v/>
      </c>
      <c r="B828" s="10"/>
      <c r="C828" s="10"/>
      <c r="D828" s="11"/>
      <c r="E828" s="10"/>
      <c r="F828" s="10"/>
      <c r="G828" s="10"/>
      <c r="H828" s="10"/>
      <c r="I828" s="10"/>
      <c r="J828" s="10"/>
      <c r="K828" s="10"/>
      <c r="L828" s="10"/>
      <c r="M828" s="10"/>
      <c r="N828" s="10"/>
      <c r="O828" s="10"/>
      <c r="P828" s="10"/>
      <c r="Q828" s="10"/>
      <c r="R828" s="10"/>
    </row>
    <row r="829" spans="1:18" x14ac:dyDescent="0.2">
      <c r="A829" s="12" t="str">
        <f t="shared" si="12"/>
        <v/>
      </c>
      <c r="B829" s="10"/>
      <c r="C829" s="10"/>
      <c r="D829" s="11"/>
      <c r="E829" s="10"/>
      <c r="F829" s="10"/>
      <c r="G829" s="10"/>
      <c r="H829" s="10"/>
      <c r="I829" s="10"/>
      <c r="J829" s="10"/>
      <c r="K829" s="10"/>
      <c r="L829" s="10"/>
      <c r="M829" s="10"/>
      <c r="N829" s="10"/>
      <c r="O829" s="10"/>
      <c r="P829" s="10"/>
      <c r="Q829" s="10"/>
      <c r="R829" s="10"/>
    </row>
    <row r="830" spans="1:18" x14ac:dyDescent="0.2">
      <c r="A830" s="12" t="str">
        <f t="shared" si="12"/>
        <v/>
      </c>
      <c r="B830" s="10"/>
      <c r="C830" s="10"/>
      <c r="D830" s="11"/>
      <c r="E830" s="10"/>
      <c r="F830" s="10"/>
      <c r="G830" s="10"/>
      <c r="H830" s="10"/>
      <c r="I830" s="10"/>
      <c r="J830" s="10"/>
      <c r="K830" s="10"/>
      <c r="L830" s="10"/>
      <c r="M830" s="10"/>
      <c r="N830" s="10"/>
      <c r="O830" s="10"/>
      <c r="P830" s="10"/>
      <c r="Q830" s="10"/>
      <c r="R830" s="10"/>
    </row>
    <row r="831" spans="1:18" x14ac:dyDescent="0.2">
      <c r="A831" s="12" t="str">
        <f t="shared" si="12"/>
        <v/>
      </c>
      <c r="B831" s="10"/>
      <c r="C831" s="10"/>
      <c r="D831" s="11"/>
      <c r="E831" s="10"/>
      <c r="F831" s="10"/>
      <c r="G831" s="10"/>
      <c r="H831" s="10"/>
      <c r="I831" s="10"/>
      <c r="J831" s="10"/>
      <c r="K831" s="10"/>
      <c r="L831" s="10"/>
      <c r="M831" s="10"/>
      <c r="N831" s="10"/>
      <c r="O831" s="10"/>
      <c r="P831" s="10"/>
      <c r="Q831" s="10"/>
      <c r="R831" s="10"/>
    </row>
    <row r="832" spans="1:18" x14ac:dyDescent="0.2">
      <c r="A832" s="12" t="str">
        <f t="shared" si="12"/>
        <v/>
      </c>
      <c r="B832" s="10"/>
      <c r="C832" s="10"/>
      <c r="D832" s="11"/>
      <c r="E832" s="10"/>
      <c r="F832" s="10"/>
      <c r="G832" s="10"/>
      <c r="H832" s="10"/>
      <c r="I832" s="10"/>
      <c r="J832" s="10"/>
      <c r="K832" s="10"/>
      <c r="L832" s="10"/>
      <c r="M832" s="10"/>
      <c r="N832" s="10"/>
      <c r="O832" s="10"/>
      <c r="P832" s="10"/>
      <c r="Q832" s="10"/>
      <c r="R832" s="10"/>
    </row>
    <row r="833" spans="1:18" x14ac:dyDescent="0.2">
      <c r="A833" s="12" t="str">
        <f t="shared" si="12"/>
        <v/>
      </c>
      <c r="B833" s="10"/>
      <c r="C833" s="10"/>
      <c r="D833" s="11"/>
      <c r="E833" s="10"/>
      <c r="F833" s="10"/>
      <c r="G833" s="10"/>
      <c r="H833" s="10"/>
      <c r="I833" s="10"/>
      <c r="J833" s="10"/>
      <c r="K833" s="10"/>
      <c r="L833" s="10"/>
      <c r="M833" s="10"/>
      <c r="N833" s="10"/>
      <c r="O833" s="10"/>
      <c r="P833" s="10"/>
      <c r="Q833" s="10"/>
      <c r="R833" s="10"/>
    </row>
    <row r="834" spans="1:18" x14ac:dyDescent="0.2">
      <c r="A834" s="12" t="str">
        <f t="shared" ref="A834:A897" si="13">IF(LEN(B834)&gt;1,TEXT(ROW(B834)-4,"0000"),(IF(LEN(B835)&gt;1,"unesite naziv","")))</f>
        <v/>
      </c>
      <c r="B834" s="10"/>
      <c r="C834" s="10"/>
      <c r="D834" s="11"/>
      <c r="E834" s="10"/>
      <c r="F834" s="10"/>
      <c r="G834" s="10"/>
      <c r="H834" s="10"/>
      <c r="I834" s="10"/>
      <c r="J834" s="10"/>
      <c r="K834" s="10"/>
      <c r="L834" s="10"/>
      <c r="M834" s="10"/>
      <c r="N834" s="10"/>
      <c r="O834" s="10"/>
      <c r="P834" s="10"/>
      <c r="Q834" s="10"/>
      <c r="R834" s="10"/>
    </row>
    <row r="835" spans="1:18" x14ac:dyDescent="0.2">
      <c r="A835" s="12" t="str">
        <f t="shared" si="13"/>
        <v/>
      </c>
      <c r="B835" s="10"/>
      <c r="C835" s="10"/>
      <c r="D835" s="11"/>
      <c r="E835" s="10"/>
      <c r="F835" s="10"/>
      <c r="G835" s="10"/>
      <c r="H835" s="10"/>
      <c r="I835" s="10"/>
      <c r="J835" s="10"/>
      <c r="K835" s="10"/>
      <c r="L835" s="10"/>
      <c r="M835" s="10"/>
      <c r="N835" s="10"/>
      <c r="O835" s="10"/>
      <c r="P835" s="10"/>
      <c r="Q835" s="10"/>
      <c r="R835" s="10"/>
    </row>
    <row r="836" spans="1:18" x14ac:dyDescent="0.2">
      <c r="A836" s="12" t="str">
        <f t="shared" si="13"/>
        <v/>
      </c>
      <c r="B836" s="10"/>
      <c r="C836" s="10"/>
      <c r="D836" s="11"/>
      <c r="E836" s="10"/>
      <c r="F836" s="10"/>
      <c r="G836" s="10"/>
      <c r="H836" s="10"/>
      <c r="I836" s="10"/>
      <c r="J836" s="10"/>
      <c r="K836" s="10"/>
      <c r="L836" s="10"/>
      <c r="M836" s="10"/>
      <c r="N836" s="10"/>
      <c r="O836" s="10"/>
      <c r="P836" s="10"/>
      <c r="Q836" s="10"/>
      <c r="R836" s="10"/>
    </row>
    <row r="837" spans="1:18" x14ac:dyDescent="0.2">
      <c r="A837" s="12" t="str">
        <f t="shared" si="13"/>
        <v/>
      </c>
      <c r="B837" s="10"/>
      <c r="C837" s="10"/>
      <c r="D837" s="11"/>
      <c r="E837" s="10"/>
      <c r="F837" s="10"/>
      <c r="G837" s="10"/>
      <c r="H837" s="10"/>
      <c r="I837" s="10"/>
      <c r="J837" s="10"/>
      <c r="K837" s="10"/>
      <c r="L837" s="10"/>
      <c r="M837" s="10"/>
      <c r="N837" s="10"/>
      <c r="O837" s="10"/>
      <c r="P837" s="10"/>
      <c r="Q837" s="10"/>
      <c r="R837" s="10"/>
    </row>
    <row r="838" spans="1:18" x14ac:dyDescent="0.2">
      <c r="A838" s="12" t="str">
        <f t="shared" si="13"/>
        <v/>
      </c>
      <c r="B838" s="10"/>
      <c r="C838" s="10"/>
      <c r="D838" s="11"/>
      <c r="E838" s="10"/>
      <c r="F838" s="10"/>
      <c r="G838" s="10"/>
      <c r="H838" s="10"/>
      <c r="I838" s="10"/>
      <c r="J838" s="10"/>
      <c r="K838" s="10"/>
      <c r="L838" s="10"/>
      <c r="M838" s="10"/>
      <c r="N838" s="10"/>
      <c r="O838" s="10"/>
      <c r="P838" s="10"/>
      <c r="Q838" s="10"/>
      <c r="R838" s="10"/>
    </row>
    <row r="839" spans="1:18" x14ac:dyDescent="0.2">
      <c r="A839" s="12" t="str">
        <f t="shared" si="13"/>
        <v/>
      </c>
      <c r="B839" s="10"/>
      <c r="C839" s="10"/>
      <c r="D839" s="11"/>
      <c r="E839" s="10"/>
      <c r="F839" s="10"/>
      <c r="G839" s="10"/>
      <c r="H839" s="10"/>
      <c r="I839" s="10"/>
      <c r="J839" s="10"/>
      <c r="K839" s="10"/>
      <c r="L839" s="10"/>
      <c r="M839" s="10"/>
      <c r="N839" s="10"/>
      <c r="O839" s="10"/>
      <c r="P839" s="10"/>
      <c r="Q839" s="10"/>
      <c r="R839" s="10"/>
    </row>
    <row r="840" spans="1:18" x14ac:dyDescent="0.2">
      <c r="A840" s="12" t="str">
        <f t="shared" si="13"/>
        <v/>
      </c>
      <c r="B840" s="10"/>
      <c r="C840" s="10"/>
      <c r="D840" s="11"/>
      <c r="E840" s="10"/>
      <c r="F840" s="10"/>
      <c r="G840" s="10"/>
      <c r="H840" s="10"/>
      <c r="I840" s="10"/>
      <c r="J840" s="10"/>
      <c r="K840" s="10"/>
      <c r="L840" s="10"/>
      <c r="M840" s="10"/>
      <c r="N840" s="10"/>
      <c r="O840" s="10"/>
      <c r="P840" s="10"/>
      <c r="Q840" s="10"/>
      <c r="R840" s="10"/>
    </row>
    <row r="841" spans="1:18" x14ac:dyDescent="0.2">
      <c r="A841" s="12" t="str">
        <f t="shared" si="13"/>
        <v/>
      </c>
      <c r="B841" s="10"/>
      <c r="C841" s="10"/>
      <c r="D841" s="11"/>
      <c r="E841" s="10"/>
      <c r="F841" s="10"/>
      <c r="G841" s="10"/>
      <c r="H841" s="10"/>
      <c r="I841" s="10"/>
      <c r="J841" s="10"/>
      <c r="K841" s="10"/>
      <c r="L841" s="10"/>
      <c r="M841" s="10"/>
      <c r="N841" s="10"/>
      <c r="O841" s="10"/>
      <c r="P841" s="10"/>
      <c r="Q841" s="10"/>
      <c r="R841" s="10"/>
    </row>
    <row r="842" spans="1:18" x14ac:dyDescent="0.2">
      <c r="A842" s="12" t="str">
        <f t="shared" si="13"/>
        <v/>
      </c>
      <c r="B842" s="10"/>
      <c r="C842" s="10"/>
      <c r="D842" s="11"/>
      <c r="E842" s="10"/>
      <c r="F842" s="10"/>
      <c r="G842" s="10"/>
      <c r="H842" s="10"/>
      <c r="I842" s="10"/>
      <c r="J842" s="10"/>
      <c r="K842" s="10"/>
      <c r="L842" s="10"/>
      <c r="M842" s="10"/>
      <c r="N842" s="10"/>
      <c r="O842" s="10"/>
      <c r="P842" s="10"/>
      <c r="Q842" s="10"/>
      <c r="R842" s="10"/>
    </row>
    <row r="843" spans="1:18" x14ac:dyDescent="0.2">
      <c r="A843" s="12" t="str">
        <f t="shared" si="13"/>
        <v/>
      </c>
      <c r="B843" s="10"/>
      <c r="C843" s="10"/>
      <c r="D843" s="11"/>
      <c r="E843" s="10"/>
      <c r="F843" s="10"/>
      <c r="G843" s="10"/>
      <c r="H843" s="10"/>
      <c r="I843" s="10"/>
      <c r="J843" s="10"/>
      <c r="K843" s="10"/>
      <c r="L843" s="10"/>
      <c r="M843" s="10"/>
      <c r="N843" s="10"/>
      <c r="O843" s="10"/>
      <c r="P843" s="10"/>
      <c r="Q843" s="10"/>
      <c r="R843" s="10"/>
    </row>
    <row r="844" spans="1:18" x14ac:dyDescent="0.2">
      <c r="A844" s="12" t="str">
        <f t="shared" si="13"/>
        <v/>
      </c>
      <c r="B844" s="10"/>
      <c r="C844" s="10"/>
      <c r="D844" s="11"/>
      <c r="E844" s="10"/>
      <c r="F844" s="10"/>
      <c r="G844" s="10"/>
      <c r="H844" s="10"/>
      <c r="I844" s="10"/>
      <c r="J844" s="10"/>
      <c r="K844" s="10"/>
      <c r="L844" s="10"/>
      <c r="M844" s="10"/>
      <c r="N844" s="10"/>
      <c r="O844" s="10"/>
      <c r="P844" s="10"/>
      <c r="Q844" s="10"/>
      <c r="R844" s="10"/>
    </row>
    <row r="845" spans="1:18" x14ac:dyDescent="0.2">
      <c r="A845" s="12" t="str">
        <f t="shared" si="13"/>
        <v/>
      </c>
      <c r="B845" s="10"/>
      <c r="C845" s="10"/>
      <c r="D845" s="11"/>
      <c r="E845" s="10"/>
      <c r="F845" s="10"/>
      <c r="G845" s="10"/>
      <c r="H845" s="10"/>
      <c r="I845" s="10"/>
      <c r="J845" s="10"/>
      <c r="K845" s="10"/>
      <c r="L845" s="10"/>
      <c r="M845" s="10"/>
      <c r="N845" s="10"/>
      <c r="O845" s="10"/>
      <c r="P845" s="10"/>
      <c r="Q845" s="10"/>
      <c r="R845" s="10"/>
    </row>
    <row r="846" spans="1:18" x14ac:dyDescent="0.2">
      <c r="A846" s="12" t="str">
        <f t="shared" si="13"/>
        <v/>
      </c>
      <c r="B846" s="10"/>
      <c r="C846" s="10"/>
      <c r="D846" s="11"/>
      <c r="E846" s="10"/>
      <c r="F846" s="10"/>
      <c r="G846" s="10"/>
      <c r="H846" s="10"/>
      <c r="I846" s="10"/>
      <c r="J846" s="10"/>
      <c r="K846" s="10"/>
      <c r="L846" s="10"/>
      <c r="M846" s="10"/>
      <c r="N846" s="10"/>
      <c r="O846" s="10"/>
      <c r="P846" s="10"/>
      <c r="Q846" s="10"/>
      <c r="R846" s="10"/>
    </row>
    <row r="847" spans="1:18" x14ac:dyDescent="0.2">
      <c r="A847" s="12" t="str">
        <f t="shared" si="13"/>
        <v/>
      </c>
      <c r="B847" s="10"/>
      <c r="C847" s="10"/>
      <c r="D847" s="11"/>
      <c r="E847" s="10"/>
      <c r="F847" s="10"/>
      <c r="G847" s="10"/>
      <c r="H847" s="10"/>
      <c r="I847" s="10"/>
      <c r="J847" s="10"/>
      <c r="K847" s="10"/>
      <c r="L847" s="10"/>
      <c r="M847" s="10"/>
      <c r="N847" s="10"/>
      <c r="O847" s="10"/>
      <c r="P847" s="10"/>
      <c r="Q847" s="10"/>
      <c r="R847" s="10"/>
    </row>
    <row r="848" spans="1:18" x14ac:dyDescent="0.2">
      <c r="A848" s="12" t="str">
        <f t="shared" si="13"/>
        <v/>
      </c>
      <c r="B848" s="10"/>
      <c r="C848" s="10"/>
      <c r="D848" s="11"/>
      <c r="E848" s="10"/>
      <c r="F848" s="10"/>
      <c r="G848" s="10"/>
      <c r="H848" s="10"/>
      <c r="I848" s="10"/>
      <c r="J848" s="10"/>
      <c r="K848" s="10"/>
      <c r="L848" s="10"/>
      <c r="M848" s="10"/>
      <c r="N848" s="10"/>
      <c r="O848" s="10"/>
      <c r="P848" s="10"/>
      <c r="Q848" s="10"/>
      <c r="R848" s="10"/>
    </row>
    <row r="849" spans="1:18" x14ac:dyDescent="0.2">
      <c r="A849" s="12" t="str">
        <f t="shared" si="13"/>
        <v/>
      </c>
      <c r="B849" s="10"/>
      <c r="C849" s="10"/>
      <c r="D849" s="11"/>
      <c r="E849" s="10"/>
      <c r="F849" s="10"/>
      <c r="G849" s="10"/>
      <c r="H849" s="10"/>
      <c r="I849" s="10"/>
      <c r="J849" s="10"/>
      <c r="K849" s="10"/>
      <c r="L849" s="10"/>
      <c r="M849" s="10"/>
      <c r="N849" s="10"/>
      <c r="O849" s="10"/>
      <c r="P849" s="10"/>
      <c r="Q849" s="10"/>
      <c r="R849" s="10"/>
    </row>
    <row r="850" spans="1:18" x14ac:dyDescent="0.2">
      <c r="A850" s="12" t="str">
        <f t="shared" si="13"/>
        <v/>
      </c>
      <c r="B850" s="10"/>
      <c r="C850" s="10"/>
      <c r="D850" s="11"/>
      <c r="E850" s="10"/>
      <c r="F850" s="10"/>
      <c r="G850" s="10"/>
      <c r="H850" s="10"/>
      <c r="I850" s="10"/>
      <c r="J850" s="10"/>
      <c r="K850" s="10"/>
      <c r="L850" s="10"/>
      <c r="M850" s="10"/>
      <c r="N850" s="10"/>
      <c r="O850" s="10"/>
      <c r="P850" s="10"/>
      <c r="Q850" s="10"/>
      <c r="R850" s="10"/>
    </row>
    <row r="851" spans="1:18" x14ac:dyDescent="0.2">
      <c r="A851" s="12" t="str">
        <f t="shared" si="13"/>
        <v/>
      </c>
      <c r="B851" s="10"/>
      <c r="C851" s="10"/>
      <c r="D851" s="11"/>
      <c r="E851" s="10"/>
      <c r="F851" s="10"/>
      <c r="G851" s="10"/>
      <c r="H851" s="10"/>
      <c r="I851" s="10"/>
      <c r="J851" s="10"/>
      <c r="K851" s="10"/>
      <c r="L851" s="10"/>
      <c r="M851" s="10"/>
      <c r="N851" s="10"/>
      <c r="O851" s="10"/>
      <c r="P851" s="10"/>
      <c r="Q851" s="10"/>
      <c r="R851" s="10"/>
    </row>
    <row r="852" spans="1:18" x14ac:dyDescent="0.2">
      <c r="A852" s="12" t="str">
        <f t="shared" si="13"/>
        <v/>
      </c>
      <c r="B852" s="10"/>
      <c r="C852" s="10"/>
      <c r="D852" s="11"/>
      <c r="E852" s="10"/>
      <c r="F852" s="10"/>
      <c r="G852" s="10"/>
      <c r="H852" s="10"/>
      <c r="I852" s="10"/>
      <c r="J852" s="10"/>
      <c r="K852" s="10"/>
      <c r="L852" s="10"/>
      <c r="M852" s="10"/>
      <c r="N852" s="10"/>
      <c r="O852" s="10"/>
      <c r="P852" s="10"/>
      <c r="Q852" s="10"/>
      <c r="R852" s="10"/>
    </row>
    <row r="853" spans="1:18" x14ac:dyDescent="0.2">
      <c r="A853" s="12" t="str">
        <f t="shared" si="13"/>
        <v/>
      </c>
      <c r="B853" s="10"/>
      <c r="C853" s="10"/>
      <c r="D853" s="11"/>
      <c r="E853" s="10"/>
      <c r="F853" s="10"/>
      <c r="G853" s="10"/>
      <c r="H853" s="10"/>
      <c r="I853" s="10"/>
      <c r="J853" s="10"/>
      <c r="K853" s="10"/>
      <c r="L853" s="10"/>
      <c r="M853" s="10"/>
      <c r="N853" s="10"/>
      <c r="O853" s="10"/>
      <c r="P853" s="10"/>
      <c r="Q853" s="10"/>
      <c r="R853" s="10"/>
    </row>
    <row r="854" spans="1:18" x14ac:dyDescent="0.2">
      <c r="A854" s="12" t="str">
        <f t="shared" si="13"/>
        <v/>
      </c>
      <c r="B854" s="10"/>
      <c r="C854" s="10"/>
      <c r="D854" s="11"/>
      <c r="E854" s="10"/>
      <c r="F854" s="10"/>
      <c r="G854" s="10"/>
      <c r="H854" s="10"/>
      <c r="I854" s="10"/>
      <c r="J854" s="10"/>
      <c r="K854" s="10"/>
      <c r="L854" s="10"/>
      <c r="M854" s="10"/>
      <c r="N854" s="10"/>
      <c r="O854" s="10"/>
      <c r="P854" s="10"/>
      <c r="Q854" s="10"/>
      <c r="R854" s="10"/>
    </row>
    <row r="855" spans="1:18" x14ac:dyDescent="0.2">
      <c r="A855" s="12" t="str">
        <f t="shared" si="13"/>
        <v/>
      </c>
      <c r="B855" s="10"/>
      <c r="C855" s="10"/>
      <c r="D855" s="11"/>
      <c r="E855" s="10"/>
      <c r="F855" s="10"/>
      <c r="G855" s="10"/>
      <c r="H855" s="10"/>
      <c r="I855" s="10"/>
      <c r="J855" s="10"/>
      <c r="K855" s="10"/>
      <c r="L855" s="10"/>
      <c r="M855" s="10"/>
      <c r="N855" s="10"/>
      <c r="O855" s="10"/>
      <c r="P855" s="10"/>
      <c r="Q855" s="10"/>
      <c r="R855" s="10"/>
    </row>
    <row r="856" spans="1:18" x14ac:dyDescent="0.2">
      <c r="A856" s="12" t="str">
        <f t="shared" si="13"/>
        <v/>
      </c>
      <c r="B856" s="10"/>
      <c r="C856" s="10"/>
      <c r="D856" s="11"/>
      <c r="E856" s="10"/>
      <c r="F856" s="10"/>
      <c r="G856" s="10"/>
      <c r="H856" s="10"/>
      <c r="I856" s="10"/>
      <c r="J856" s="10"/>
      <c r="K856" s="10"/>
      <c r="L856" s="10"/>
      <c r="M856" s="10"/>
      <c r="N856" s="10"/>
      <c r="O856" s="10"/>
      <c r="P856" s="10"/>
      <c r="Q856" s="10"/>
      <c r="R856" s="10"/>
    </row>
    <row r="857" spans="1:18" x14ac:dyDescent="0.2">
      <c r="A857" s="12" t="str">
        <f t="shared" si="13"/>
        <v/>
      </c>
      <c r="B857" s="10"/>
      <c r="C857" s="10"/>
      <c r="D857" s="11"/>
      <c r="E857" s="10"/>
      <c r="F857" s="10"/>
      <c r="G857" s="10"/>
      <c r="H857" s="10"/>
      <c r="I857" s="10"/>
      <c r="J857" s="10"/>
      <c r="K857" s="10"/>
      <c r="L857" s="10"/>
      <c r="M857" s="10"/>
      <c r="N857" s="10"/>
      <c r="O857" s="10"/>
      <c r="P857" s="10"/>
      <c r="Q857" s="10"/>
      <c r="R857" s="10"/>
    </row>
    <row r="858" spans="1:18" x14ac:dyDescent="0.2">
      <c r="A858" s="12" t="str">
        <f t="shared" si="13"/>
        <v/>
      </c>
      <c r="B858" s="10"/>
      <c r="C858" s="10"/>
      <c r="D858" s="11"/>
      <c r="E858" s="10"/>
      <c r="F858" s="10"/>
      <c r="G858" s="10"/>
      <c r="H858" s="10"/>
      <c r="I858" s="10"/>
      <c r="J858" s="10"/>
      <c r="K858" s="10"/>
      <c r="L858" s="10"/>
      <c r="M858" s="10"/>
      <c r="N858" s="10"/>
      <c r="O858" s="10"/>
      <c r="P858" s="10"/>
      <c r="Q858" s="10"/>
      <c r="R858" s="10"/>
    </row>
    <row r="859" spans="1:18" x14ac:dyDescent="0.2">
      <c r="A859" s="12" t="str">
        <f t="shared" si="13"/>
        <v/>
      </c>
      <c r="B859" s="10"/>
      <c r="C859" s="10"/>
      <c r="D859" s="11"/>
      <c r="E859" s="10"/>
      <c r="F859" s="10"/>
      <c r="G859" s="10"/>
      <c r="H859" s="10"/>
      <c r="I859" s="10"/>
      <c r="J859" s="10"/>
      <c r="K859" s="10"/>
      <c r="L859" s="10"/>
      <c r="M859" s="10"/>
      <c r="N859" s="10"/>
      <c r="O859" s="10"/>
      <c r="P859" s="10"/>
      <c r="Q859" s="10"/>
      <c r="R859" s="10"/>
    </row>
    <row r="860" spans="1:18" x14ac:dyDescent="0.2">
      <c r="A860" s="12" t="str">
        <f t="shared" si="13"/>
        <v/>
      </c>
      <c r="B860" s="10"/>
      <c r="C860" s="10"/>
      <c r="D860" s="11"/>
      <c r="E860" s="10"/>
      <c r="F860" s="10"/>
      <c r="G860" s="10"/>
      <c r="H860" s="10"/>
      <c r="I860" s="10"/>
      <c r="J860" s="10"/>
      <c r="K860" s="10"/>
      <c r="L860" s="10"/>
      <c r="M860" s="10"/>
      <c r="N860" s="10"/>
      <c r="O860" s="10"/>
      <c r="P860" s="10"/>
      <c r="Q860" s="10"/>
      <c r="R860" s="10"/>
    </row>
    <row r="861" spans="1:18" x14ac:dyDescent="0.2">
      <c r="A861" s="12" t="str">
        <f t="shared" si="13"/>
        <v/>
      </c>
      <c r="B861" s="10"/>
      <c r="C861" s="10"/>
      <c r="D861" s="11"/>
      <c r="E861" s="10"/>
      <c r="F861" s="10"/>
      <c r="G861" s="10"/>
      <c r="H861" s="10"/>
      <c r="I861" s="10"/>
      <c r="J861" s="10"/>
      <c r="K861" s="10"/>
      <c r="L861" s="10"/>
      <c r="M861" s="10"/>
      <c r="N861" s="10"/>
      <c r="O861" s="10"/>
      <c r="P861" s="10"/>
      <c r="Q861" s="10"/>
      <c r="R861" s="10"/>
    </row>
    <row r="862" spans="1:18" x14ac:dyDescent="0.2">
      <c r="A862" s="12" t="str">
        <f t="shared" si="13"/>
        <v/>
      </c>
      <c r="B862" s="10"/>
      <c r="C862" s="10"/>
      <c r="D862" s="11"/>
      <c r="E862" s="10"/>
      <c r="F862" s="10"/>
      <c r="G862" s="10"/>
      <c r="H862" s="10"/>
      <c r="I862" s="10"/>
      <c r="J862" s="10"/>
      <c r="K862" s="10"/>
      <c r="L862" s="10"/>
      <c r="M862" s="10"/>
      <c r="N862" s="10"/>
      <c r="O862" s="10"/>
      <c r="P862" s="10"/>
      <c r="Q862" s="10"/>
      <c r="R862" s="10"/>
    </row>
    <row r="863" spans="1:18" x14ac:dyDescent="0.2">
      <c r="A863" s="12" t="str">
        <f t="shared" si="13"/>
        <v/>
      </c>
      <c r="B863" s="10"/>
      <c r="C863" s="10"/>
      <c r="D863" s="11"/>
      <c r="E863" s="10"/>
      <c r="F863" s="10"/>
      <c r="G863" s="10"/>
      <c r="H863" s="10"/>
      <c r="I863" s="10"/>
      <c r="J863" s="10"/>
      <c r="K863" s="10"/>
      <c r="L863" s="10"/>
      <c r="M863" s="10"/>
      <c r="N863" s="10"/>
      <c r="O863" s="10"/>
      <c r="P863" s="10"/>
      <c r="Q863" s="10"/>
      <c r="R863" s="10"/>
    </row>
    <row r="864" spans="1:18" x14ac:dyDescent="0.2">
      <c r="A864" s="12" t="str">
        <f t="shared" si="13"/>
        <v/>
      </c>
      <c r="B864" s="10"/>
      <c r="C864" s="10"/>
      <c r="D864" s="11"/>
      <c r="E864" s="10"/>
      <c r="F864" s="10"/>
      <c r="G864" s="10"/>
      <c r="H864" s="10"/>
      <c r="I864" s="10"/>
      <c r="J864" s="10"/>
      <c r="K864" s="10"/>
      <c r="L864" s="10"/>
      <c r="M864" s="10"/>
      <c r="N864" s="10"/>
      <c r="O864" s="10"/>
      <c r="P864" s="10"/>
      <c r="Q864" s="10"/>
      <c r="R864" s="10"/>
    </row>
    <row r="865" spans="1:18" x14ac:dyDescent="0.2">
      <c r="A865" s="12" t="str">
        <f t="shared" si="13"/>
        <v/>
      </c>
      <c r="B865" s="10"/>
      <c r="C865" s="10"/>
      <c r="D865" s="11"/>
      <c r="E865" s="10"/>
      <c r="F865" s="10"/>
      <c r="G865" s="10"/>
      <c r="H865" s="10"/>
      <c r="I865" s="10"/>
      <c r="J865" s="10"/>
      <c r="K865" s="10"/>
      <c r="L865" s="10"/>
      <c r="M865" s="10"/>
      <c r="N865" s="10"/>
      <c r="O865" s="10"/>
      <c r="P865" s="10"/>
      <c r="Q865" s="10"/>
      <c r="R865" s="10"/>
    </row>
    <row r="866" spans="1:18" x14ac:dyDescent="0.2">
      <c r="A866" s="12" t="str">
        <f t="shared" si="13"/>
        <v/>
      </c>
      <c r="B866" s="10"/>
      <c r="C866" s="10"/>
      <c r="D866" s="11"/>
      <c r="E866" s="10"/>
      <c r="F866" s="10"/>
      <c r="G866" s="10"/>
      <c r="H866" s="10"/>
      <c r="I866" s="10"/>
      <c r="J866" s="10"/>
      <c r="K866" s="10"/>
      <c r="L866" s="10"/>
      <c r="M866" s="10"/>
      <c r="N866" s="10"/>
      <c r="O866" s="10"/>
      <c r="P866" s="10"/>
      <c r="Q866" s="10"/>
      <c r="R866" s="10"/>
    </row>
    <row r="867" spans="1:18" x14ac:dyDescent="0.2">
      <c r="A867" s="12" t="str">
        <f t="shared" si="13"/>
        <v/>
      </c>
      <c r="B867" s="10"/>
      <c r="C867" s="10"/>
      <c r="D867" s="11"/>
      <c r="E867" s="10"/>
      <c r="F867" s="10"/>
      <c r="G867" s="10"/>
      <c r="H867" s="10"/>
      <c r="I867" s="10"/>
      <c r="J867" s="10"/>
      <c r="K867" s="10"/>
      <c r="L867" s="10"/>
      <c r="M867" s="10"/>
      <c r="N867" s="10"/>
      <c r="O867" s="10"/>
      <c r="P867" s="10"/>
      <c r="Q867" s="10"/>
      <c r="R867" s="10"/>
    </row>
    <row r="868" spans="1:18" x14ac:dyDescent="0.2">
      <c r="A868" s="12" t="str">
        <f t="shared" si="13"/>
        <v/>
      </c>
      <c r="B868" s="10"/>
      <c r="C868" s="10"/>
      <c r="D868" s="11"/>
      <c r="E868" s="10"/>
      <c r="F868" s="10"/>
      <c r="G868" s="10"/>
      <c r="H868" s="10"/>
      <c r="I868" s="10"/>
      <c r="J868" s="10"/>
      <c r="K868" s="10"/>
      <c r="L868" s="10"/>
      <c r="M868" s="10"/>
      <c r="N868" s="10"/>
      <c r="O868" s="10"/>
      <c r="P868" s="10"/>
      <c r="Q868" s="10"/>
      <c r="R868" s="10"/>
    </row>
    <row r="869" spans="1:18" x14ac:dyDescent="0.2">
      <c r="A869" s="12" t="str">
        <f t="shared" si="13"/>
        <v/>
      </c>
      <c r="B869" s="10"/>
      <c r="C869" s="10"/>
      <c r="D869" s="11"/>
      <c r="E869" s="10"/>
      <c r="F869" s="10"/>
      <c r="G869" s="10"/>
      <c r="H869" s="10"/>
      <c r="I869" s="10"/>
      <c r="J869" s="10"/>
      <c r="K869" s="10"/>
      <c r="L869" s="10"/>
      <c r="M869" s="10"/>
      <c r="N869" s="10"/>
      <c r="O869" s="10"/>
      <c r="P869" s="10"/>
      <c r="Q869" s="10"/>
      <c r="R869" s="10"/>
    </row>
    <row r="870" spans="1:18" x14ac:dyDescent="0.2">
      <c r="A870" s="12" t="str">
        <f t="shared" si="13"/>
        <v/>
      </c>
      <c r="B870" s="10"/>
      <c r="C870" s="10"/>
      <c r="D870" s="11"/>
      <c r="E870" s="10"/>
      <c r="F870" s="10"/>
      <c r="G870" s="10"/>
      <c r="H870" s="10"/>
      <c r="I870" s="10"/>
      <c r="J870" s="10"/>
      <c r="K870" s="10"/>
      <c r="L870" s="10"/>
      <c r="M870" s="10"/>
      <c r="N870" s="10"/>
      <c r="O870" s="10"/>
      <c r="P870" s="10"/>
      <c r="Q870" s="10"/>
      <c r="R870" s="10"/>
    </row>
    <row r="871" spans="1:18" x14ac:dyDescent="0.2">
      <c r="A871" s="12" t="str">
        <f t="shared" si="13"/>
        <v/>
      </c>
      <c r="B871" s="10"/>
      <c r="C871" s="10"/>
      <c r="D871" s="11"/>
      <c r="E871" s="10"/>
      <c r="F871" s="10"/>
      <c r="G871" s="10"/>
      <c r="H871" s="10"/>
      <c r="I871" s="10"/>
      <c r="J871" s="10"/>
      <c r="K871" s="10"/>
      <c r="L871" s="10"/>
      <c r="M871" s="10"/>
      <c r="N871" s="10"/>
      <c r="O871" s="10"/>
      <c r="P871" s="10"/>
      <c r="Q871" s="10"/>
      <c r="R871" s="10"/>
    </row>
    <row r="872" spans="1:18" x14ac:dyDescent="0.2">
      <c r="A872" s="12" t="str">
        <f t="shared" si="13"/>
        <v/>
      </c>
      <c r="B872" s="10"/>
      <c r="C872" s="10"/>
      <c r="D872" s="11"/>
      <c r="E872" s="10"/>
      <c r="F872" s="10"/>
      <c r="G872" s="10"/>
      <c r="H872" s="10"/>
      <c r="I872" s="10"/>
      <c r="J872" s="10"/>
      <c r="K872" s="10"/>
      <c r="L872" s="10"/>
      <c r="M872" s="10"/>
      <c r="N872" s="10"/>
      <c r="O872" s="10"/>
      <c r="P872" s="10"/>
      <c r="Q872" s="10"/>
      <c r="R872" s="10"/>
    </row>
    <row r="873" spans="1:18" x14ac:dyDescent="0.2">
      <c r="A873" s="12" t="str">
        <f t="shared" si="13"/>
        <v/>
      </c>
      <c r="B873" s="10"/>
      <c r="C873" s="10"/>
      <c r="D873" s="11"/>
      <c r="E873" s="10"/>
      <c r="F873" s="10"/>
      <c r="G873" s="10"/>
      <c r="H873" s="10"/>
      <c r="I873" s="10"/>
      <c r="J873" s="10"/>
      <c r="K873" s="10"/>
      <c r="L873" s="10"/>
      <c r="M873" s="10"/>
      <c r="N873" s="10"/>
      <c r="O873" s="10"/>
      <c r="P873" s="10"/>
      <c r="Q873" s="10"/>
      <c r="R873" s="10"/>
    </row>
    <row r="874" spans="1:18" x14ac:dyDescent="0.2">
      <c r="A874" s="12" t="str">
        <f t="shared" si="13"/>
        <v/>
      </c>
      <c r="B874" s="10"/>
      <c r="C874" s="10"/>
      <c r="D874" s="11"/>
      <c r="E874" s="10"/>
      <c r="F874" s="10"/>
      <c r="G874" s="10"/>
      <c r="H874" s="10"/>
      <c r="I874" s="10"/>
      <c r="J874" s="10"/>
      <c r="K874" s="10"/>
      <c r="L874" s="10"/>
      <c r="M874" s="10"/>
      <c r="N874" s="10"/>
      <c r="O874" s="10"/>
      <c r="P874" s="10"/>
      <c r="Q874" s="10"/>
      <c r="R874" s="10"/>
    </row>
    <row r="875" spans="1:18" x14ac:dyDescent="0.2">
      <c r="A875" s="12" t="str">
        <f t="shared" si="13"/>
        <v/>
      </c>
      <c r="B875" s="10"/>
      <c r="C875" s="10"/>
      <c r="D875" s="11"/>
      <c r="E875" s="10"/>
      <c r="F875" s="10"/>
      <c r="G875" s="10"/>
      <c r="H875" s="10"/>
      <c r="I875" s="10"/>
      <c r="J875" s="10"/>
      <c r="K875" s="10"/>
      <c r="L875" s="10"/>
      <c r="M875" s="10"/>
      <c r="N875" s="10"/>
      <c r="O875" s="10"/>
      <c r="P875" s="10"/>
      <c r="Q875" s="10"/>
      <c r="R875" s="10"/>
    </row>
    <row r="876" spans="1:18" x14ac:dyDescent="0.2">
      <c r="A876" s="12" t="str">
        <f t="shared" si="13"/>
        <v/>
      </c>
      <c r="B876" s="10"/>
      <c r="C876" s="10"/>
      <c r="D876" s="11"/>
      <c r="E876" s="10"/>
      <c r="F876" s="10"/>
      <c r="G876" s="10"/>
      <c r="H876" s="10"/>
      <c r="I876" s="10"/>
      <c r="J876" s="10"/>
      <c r="K876" s="10"/>
      <c r="L876" s="10"/>
      <c r="M876" s="10"/>
      <c r="N876" s="10"/>
      <c r="O876" s="10"/>
      <c r="P876" s="10"/>
      <c r="Q876" s="10"/>
      <c r="R876" s="10"/>
    </row>
    <row r="877" spans="1:18" x14ac:dyDescent="0.2">
      <c r="A877" s="12" t="str">
        <f t="shared" si="13"/>
        <v/>
      </c>
      <c r="B877" s="10"/>
      <c r="C877" s="10"/>
      <c r="D877" s="11"/>
      <c r="E877" s="10"/>
      <c r="F877" s="10"/>
      <c r="G877" s="10"/>
      <c r="H877" s="10"/>
      <c r="I877" s="10"/>
      <c r="J877" s="10"/>
      <c r="K877" s="10"/>
      <c r="L877" s="10"/>
      <c r="M877" s="10"/>
      <c r="N877" s="10"/>
      <c r="O877" s="10"/>
      <c r="P877" s="10"/>
      <c r="Q877" s="10"/>
      <c r="R877" s="10"/>
    </row>
    <row r="878" spans="1:18" x14ac:dyDescent="0.2">
      <c r="A878" s="12" t="str">
        <f t="shared" si="13"/>
        <v/>
      </c>
      <c r="B878" s="10"/>
      <c r="C878" s="10"/>
      <c r="D878" s="11"/>
      <c r="E878" s="10"/>
      <c r="F878" s="10"/>
      <c r="G878" s="10"/>
      <c r="H878" s="10"/>
      <c r="I878" s="10"/>
      <c r="J878" s="10"/>
      <c r="K878" s="10"/>
      <c r="L878" s="10"/>
      <c r="M878" s="10"/>
      <c r="N878" s="10"/>
      <c r="O878" s="10"/>
      <c r="P878" s="10"/>
      <c r="Q878" s="10"/>
      <c r="R878" s="10"/>
    </row>
    <row r="879" spans="1:18" x14ac:dyDescent="0.2">
      <c r="A879" s="12" t="str">
        <f t="shared" si="13"/>
        <v/>
      </c>
      <c r="B879" s="10"/>
      <c r="C879" s="10"/>
      <c r="D879" s="11"/>
      <c r="E879" s="10"/>
      <c r="F879" s="10"/>
      <c r="G879" s="10"/>
      <c r="H879" s="10"/>
      <c r="I879" s="10"/>
      <c r="J879" s="10"/>
      <c r="K879" s="10"/>
      <c r="L879" s="10"/>
      <c r="M879" s="10"/>
      <c r="N879" s="10"/>
      <c r="O879" s="10"/>
      <c r="P879" s="10"/>
      <c r="Q879" s="10"/>
      <c r="R879" s="10"/>
    </row>
    <row r="880" spans="1:18" x14ac:dyDescent="0.2">
      <c r="A880" s="12" t="str">
        <f t="shared" si="13"/>
        <v/>
      </c>
      <c r="B880" s="10"/>
      <c r="C880" s="10"/>
      <c r="D880" s="11"/>
      <c r="E880" s="10"/>
      <c r="F880" s="10"/>
      <c r="G880" s="10"/>
      <c r="H880" s="10"/>
      <c r="I880" s="10"/>
      <c r="J880" s="10"/>
      <c r="K880" s="10"/>
      <c r="L880" s="10"/>
      <c r="M880" s="10"/>
      <c r="N880" s="10"/>
      <c r="O880" s="10"/>
      <c r="P880" s="10"/>
      <c r="Q880" s="10"/>
      <c r="R880" s="10"/>
    </row>
    <row r="881" spans="1:18" x14ac:dyDescent="0.2">
      <c r="A881" s="12" t="str">
        <f t="shared" si="13"/>
        <v/>
      </c>
      <c r="B881" s="10"/>
      <c r="C881" s="10"/>
      <c r="D881" s="10"/>
      <c r="E881" s="10"/>
      <c r="F881" s="10"/>
      <c r="G881" s="10"/>
      <c r="H881" s="10"/>
      <c r="I881" s="10"/>
      <c r="J881" s="10"/>
      <c r="K881" s="10"/>
      <c r="L881" s="10"/>
      <c r="M881" s="10"/>
      <c r="N881" s="10"/>
      <c r="O881" s="10"/>
      <c r="P881" s="10"/>
      <c r="Q881" s="10"/>
      <c r="R881" s="10"/>
    </row>
    <row r="882" spans="1:18" x14ac:dyDescent="0.2">
      <c r="A882" s="12" t="str">
        <f t="shared" si="13"/>
        <v/>
      </c>
      <c r="B882" s="10"/>
      <c r="C882" s="10"/>
      <c r="D882" s="10"/>
      <c r="E882" s="10"/>
      <c r="F882" s="10"/>
      <c r="G882" s="10"/>
      <c r="H882" s="10"/>
      <c r="I882" s="10"/>
      <c r="J882" s="10"/>
      <c r="K882" s="10"/>
      <c r="L882" s="10"/>
      <c r="M882" s="10"/>
      <c r="N882" s="10"/>
      <c r="O882" s="10"/>
      <c r="P882" s="10"/>
      <c r="Q882" s="10"/>
      <c r="R882" s="10"/>
    </row>
    <row r="883" spans="1:18" x14ac:dyDescent="0.2">
      <c r="A883" s="12" t="str">
        <f t="shared" si="13"/>
        <v/>
      </c>
      <c r="B883" s="10"/>
      <c r="C883" s="10"/>
      <c r="D883" s="10"/>
      <c r="E883" s="10"/>
      <c r="F883" s="10"/>
      <c r="G883" s="10"/>
      <c r="H883" s="10"/>
      <c r="I883" s="10"/>
      <c r="J883" s="10"/>
      <c r="K883" s="10"/>
      <c r="L883" s="10"/>
      <c r="M883" s="10"/>
      <c r="N883" s="10"/>
      <c r="O883" s="10"/>
      <c r="P883" s="10"/>
      <c r="Q883" s="10"/>
      <c r="R883" s="10"/>
    </row>
    <row r="884" spans="1:18" x14ac:dyDescent="0.2">
      <c r="A884" s="12" t="str">
        <f t="shared" si="13"/>
        <v/>
      </c>
      <c r="B884" s="10"/>
      <c r="C884" s="10"/>
      <c r="D884" s="10"/>
      <c r="E884" s="10"/>
      <c r="F884" s="10"/>
      <c r="G884" s="10"/>
      <c r="H884" s="10"/>
      <c r="I884" s="10"/>
      <c r="J884" s="10"/>
      <c r="K884" s="10"/>
      <c r="L884" s="10"/>
      <c r="M884" s="10"/>
      <c r="N884" s="10"/>
      <c r="O884" s="10"/>
      <c r="P884" s="10"/>
      <c r="Q884" s="10"/>
      <c r="R884" s="10"/>
    </row>
    <row r="885" spans="1:18" x14ac:dyDescent="0.2">
      <c r="A885" s="12" t="str">
        <f t="shared" si="13"/>
        <v/>
      </c>
      <c r="B885" s="10"/>
      <c r="C885" s="10"/>
      <c r="D885" s="10"/>
      <c r="E885" s="10"/>
      <c r="F885" s="10"/>
      <c r="G885" s="10"/>
      <c r="H885" s="10"/>
      <c r="I885" s="10"/>
      <c r="J885" s="10"/>
      <c r="K885" s="10"/>
      <c r="L885" s="10"/>
      <c r="M885" s="10"/>
      <c r="N885" s="10"/>
      <c r="O885" s="10"/>
      <c r="P885" s="10"/>
      <c r="Q885" s="10"/>
      <c r="R885" s="10"/>
    </row>
    <row r="886" spans="1:18" x14ac:dyDescent="0.2">
      <c r="A886" s="12" t="str">
        <f t="shared" si="13"/>
        <v/>
      </c>
      <c r="B886" s="10"/>
      <c r="C886" s="10"/>
      <c r="D886" s="10"/>
      <c r="E886" s="10"/>
      <c r="F886" s="10"/>
      <c r="G886" s="10"/>
      <c r="H886" s="10"/>
      <c r="I886" s="10"/>
      <c r="J886" s="10"/>
      <c r="K886" s="10"/>
      <c r="L886" s="10"/>
      <c r="M886" s="10"/>
      <c r="N886" s="10"/>
      <c r="O886" s="10"/>
      <c r="P886" s="10"/>
      <c r="Q886" s="10"/>
      <c r="R886" s="10"/>
    </row>
    <row r="887" spans="1:18" x14ac:dyDescent="0.2">
      <c r="A887" s="12" t="str">
        <f t="shared" si="13"/>
        <v/>
      </c>
      <c r="B887" s="10"/>
      <c r="C887" s="10"/>
      <c r="D887" s="10"/>
      <c r="E887" s="10"/>
      <c r="F887" s="10"/>
      <c r="G887" s="10"/>
      <c r="H887" s="10"/>
      <c r="I887" s="10"/>
      <c r="J887" s="10"/>
      <c r="K887" s="10"/>
      <c r="L887" s="10"/>
      <c r="M887" s="10"/>
      <c r="N887" s="10"/>
      <c r="O887" s="10"/>
      <c r="P887" s="10"/>
      <c r="Q887" s="10"/>
      <c r="R887" s="10"/>
    </row>
    <row r="888" spans="1:18" x14ac:dyDescent="0.2">
      <c r="A888" s="12" t="str">
        <f t="shared" si="13"/>
        <v/>
      </c>
      <c r="B888" s="10"/>
      <c r="C888" s="10"/>
      <c r="D888" s="10"/>
      <c r="E888" s="10"/>
      <c r="F888" s="10"/>
      <c r="G888" s="10"/>
      <c r="H888" s="10"/>
      <c r="I888" s="10"/>
      <c r="J888" s="10"/>
      <c r="K888" s="10"/>
      <c r="L888" s="10"/>
      <c r="M888" s="10"/>
      <c r="N888" s="10"/>
      <c r="O888" s="10"/>
      <c r="P888" s="10"/>
      <c r="Q888" s="10"/>
      <c r="R888" s="10"/>
    </row>
    <row r="889" spans="1:18" x14ac:dyDescent="0.2">
      <c r="A889" s="12" t="str">
        <f t="shared" si="13"/>
        <v/>
      </c>
      <c r="B889" s="10"/>
      <c r="C889" s="10"/>
      <c r="D889" s="10"/>
      <c r="E889" s="10"/>
      <c r="F889" s="10"/>
      <c r="G889" s="10"/>
      <c r="H889" s="10"/>
      <c r="I889" s="10"/>
      <c r="J889" s="10"/>
      <c r="K889" s="10"/>
      <c r="L889" s="10"/>
      <c r="M889" s="10"/>
      <c r="N889" s="10"/>
      <c r="O889" s="10"/>
      <c r="P889" s="10"/>
      <c r="Q889" s="10"/>
      <c r="R889" s="10"/>
    </row>
    <row r="890" spans="1:18" x14ac:dyDescent="0.2">
      <c r="A890" s="12" t="str">
        <f t="shared" si="13"/>
        <v/>
      </c>
      <c r="B890" s="10"/>
      <c r="C890" s="10"/>
      <c r="D890" s="10"/>
      <c r="E890" s="10"/>
      <c r="F890" s="10"/>
      <c r="G890" s="10"/>
      <c r="H890" s="10"/>
      <c r="I890" s="10"/>
      <c r="J890" s="10"/>
      <c r="K890" s="10"/>
      <c r="L890" s="10"/>
      <c r="M890" s="10"/>
      <c r="N890" s="10"/>
      <c r="O890" s="10"/>
      <c r="P890" s="10"/>
      <c r="Q890" s="10"/>
      <c r="R890" s="10"/>
    </row>
    <row r="891" spans="1:18" x14ac:dyDescent="0.2">
      <c r="A891" s="12" t="str">
        <f t="shared" si="13"/>
        <v/>
      </c>
      <c r="B891" s="10"/>
      <c r="C891" s="10"/>
      <c r="D891" s="10"/>
      <c r="E891" s="10"/>
      <c r="F891" s="10"/>
      <c r="G891" s="10"/>
      <c r="H891" s="10"/>
      <c r="I891" s="10"/>
      <c r="J891" s="10"/>
      <c r="K891" s="10"/>
      <c r="L891" s="10"/>
      <c r="M891" s="10"/>
      <c r="N891" s="10"/>
      <c r="O891" s="10"/>
      <c r="P891" s="10"/>
      <c r="Q891" s="10"/>
      <c r="R891" s="10"/>
    </row>
    <row r="892" spans="1:18" x14ac:dyDescent="0.2">
      <c r="A892" s="12" t="str">
        <f t="shared" si="13"/>
        <v/>
      </c>
      <c r="B892" s="10"/>
      <c r="C892" s="10"/>
      <c r="D892" s="10"/>
      <c r="E892" s="10"/>
      <c r="F892" s="10"/>
      <c r="G892" s="10"/>
      <c r="H892" s="10"/>
      <c r="I892" s="10"/>
      <c r="J892" s="10"/>
      <c r="K892" s="10"/>
      <c r="L892" s="10"/>
      <c r="M892" s="10"/>
      <c r="N892" s="10"/>
      <c r="O892" s="10"/>
      <c r="P892" s="10"/>
      <c r="Q892" s="10"/>
      <c r="R892" s="10"/>
    </row>
    <row r="893" spans="1:18" x14ac:dyDescent="0.2">
      <c r="A893" s="12" t="str">
        <f t="shared" si="13"/>
        <v/>
      </c>
      <c r="B893" s="10"/>
      <c r="C893" s="10"/>
      <c r="D893" s="10"/>
      <c r="E893" s="10"/>
      <c r="F893" s="10"/>
      <c r="G893" s="10"/>
      <c r="H893" s="10"/>
      <c r="I893" s="10"/>
      <c r="J893" s="10"/>
      <c r="K893" s="10"/>
      <c r="L893" s="10"/>
      <c r="M893" s="10"/>
      <c r="N893" s="10"/>
      <c r="O893" s="10"/>
      <c r="P893" s="10"/>
      <c r="Q893" s="10"/>
      <c r="R893" s="10"/>
    </row>
    <row r="894" spans="1:18" x14ac:dyDescent="0.2">
      <c r="A894" s="12" t="str">
        <f t="shared" si="13"/>
        <v/>
      </c>
      <c r="B894" s="10"/>
      <c r="C894" s="10"/>
      <c r="D894" s="10"/>
      <c r="E894" s="10"/>
      <c r="F894" s="10"/>
      <c r="G894" s="10"/>
      <c r="H894" s="10"/>
      <c r="I894" s="10"/>
      <c r="J894" s="10"/>
      <c r="K894" s="10"/>
      <c r="L894" s="10"/>
      <c r="M894" s="10"/>
      <c r="N894" s="10"/>
      <c r="O894" s="10"/>
      <c r="P894" s="10"/>
      <c r="Q894" s="10"/>
      <c r="R894" s="10"/>
    </row>
    <row r="895" spans="1:18" x14ac:dyDescent="0.2">
      <c r="A895" s="12" t="str">
        <f t="shared" si="13"/>
        <v/>
      </c>
      <c r="B895" s="10"/>
      <c r="C895" s="10"/>
      <c r="D895" s="10"/>
      <c r="E895" s="10"/>
      <c r="F895" s="10"/>
      <c r="G895" s="10"/>
      <c r="H895" s="10"/>
      <c r="I895" s="10"/>
      <c r="J895" s="10"/>
      <c r="K895" s="10"/>
      <c r="L895" s="10"/>
      <c r="M895" s="10"/>
      <c r="N895" s="10"/>
      <c r="O895" s="10"/>
      <c r="P895" s="10"/>
      <c r="Q895" s="10"/>
      <c r="R895" s="10"/>
    </row>
    <row r="896" spans="1:18" x14ac:dyDescent="0.2">
      <c r="A896" s="12" t="str">
        <f t="shared" si="13"/>
        <v/>
      </c>
      <c r="B896" s="10"/>
      <c r="C896" s="10"/>
      <c r="D896" s="10"/>
      <c r="E896" s="10"/>
      <c r="F896" s="10"/>
      <c r="G896" s="10"/>
      <c r="H896" s="10"/>
      <c r="I896" s="10"/>
      <c r="J896" s="10"/>
      <c r="K896" s="10"/>
      <c r="L896" s="10"/>
      <c r="M896" s="10"/>
      <c r="N896" s="10"/>
      <c r="O896" s="10"/>
      <c r="P896" s="10"/>
      <c r="Q896" s="10"/>
      <c r="R896" s="10"/>
    </row>
    <row r="897" spans="1:18" x14ac:dyDescent="0.2">
      <c r="A897" s="12" t="str">
        <f t="shared" si="13"/>
        <v/>
      </c>
      <c r="B897" s="10"/>
      <c r="C897" s="10"/>
      <c r="D897" s="10"/>
      <c r="E897" s="10"/>
      <c r="F897" s="10"/>
      <c r="G897" s="10"/>
      <c r="H897" s="10"/>
      <c r="I897" s="10"/>
      <c r="J897" s="10"/>
      <c r="K897" s="10"/>
      <c r="L897" s="10"/>
      <c r="M897" s="10"/>
      <c r="N897" s="10"/>
      <c r="O897" s="10"/>
      <c r="P897" s="10"/>
      <c r="Q897" s="10"/>
      <c r="R897" s="10"/>
    </row>
    <row r="898" spans="1:18" x14ac:dyDescent="0.2">
      <c r="A898" s="12" t="str">
        <f t="shared" ref="A898:A961" si="14">IF(LEN(B898)&gt;1,TEXT(ROW(B898)-4,"0000"),(IF(LEN(B899)&gt;1,"unesite naziv","")))</f>
        <v/>
      </c>
      <c r="B898" s="10"/>
      <c r="C898" s="10"/>
      <c r="D898" s="10"/>
      <c r="E898" s="10"/>
      <c r="F898" s="10"/>
      <c r="G898" s="10"/>
      <c r="H898" s="10"/>
      <c r="I898" s="10"/>
      <c r="J898" s="10"/>
      <c r="K898" s="10"/>
      <c r="L898" s="10"/>
      <c r="M898" s="10"/>
      <c r="N898" s="10"/>
      <c r="O898" s="10"/>
      <c r="P898" s="10"/>
      <c r="Q898" s="10"/>
      <c r="R898" s="10"/>
    </row>
    <row r="899" spans="1:18" x14ac:dyDescent="0.2">
      <c r="A899" s="12" t="str">
        <f t="shared" si="14"/>
        <v/>
      </c>
      <c r="B899" s="10"/>
      <c r="C899" s="10"/>
      <c r="D899" s="10"/>
      <c r="E899" s="10"/>
      <c r="F899" s="10"/>
      <c r="G899" s="10"/>
      <c r="H899" s="10"/>
      <c r="I899" s="10"/>
      <c r="J899" s="10"/>
      <c r="K899" s="10"/>
      <c r="L899" s="10"/>
      <c r="M899" s="10"/>
      <c r="N899" s="10"/>
      <c r="O899" s="10"/>
      <c r="P899" s="10"/>
      <c r="Q899" s="10"/>
      <c r="R899" s="10"/>
    </row>
    <row r="900" spans="1:18" x14ac:dyDescent="0.2">
      <c r="A900" s="12" t="str">
        <f t="shared" si="14"/>
        <v/>
      </c>
      <c r="B900" s="10"/>
      <c r="C900" s="10"/>
      <c r="D900" s="10"/>
      <c r="E900" s="10"/>
      <c r="F900" s="10"/>
      <c r="G900" s="10"/>
      <c r="H900" s="10"/>
      <c r="I900" s="10"/>
      <c r="J900" s="10"/>
      <c r="K900" s="10"/>
      <c r="L900" s="10"/>
      <c r="M900" s="10"/>
      <c r="N900" s="10"/>
      <c r="O900" s="10"/>
      <c r="P900" s="10"/>
      <c r="Q900" s="10"/>
      <c r="R900" s="10"/>
    </row>
    <row r="901" spans="1:18" x14ac:dyDescent="0.2">
      <c r="A901" s="12" t="str">
        <f t="shared" si="14"/>
        <v/>
      </c>
      <c r="B901" s="10"/>
      <c r="C901" s="10"/>
      <c r="D901" s="10"/>
      <c r="E901" s="10"/>
      <c r="F901" s="10"/>
      <c r="G901" s="10"/>
      <c r="H901" s="10"/>
      <c r="I901" s="10"/>
      <c r="J901" s="10"/>
      <c r="K901" s="10"/>
      <c r="L901" s="10"/>
      <c r="M901" s="10"/>
      <c r="N901" s="10"/>
      <c r="O901" s="10"/>
      <c r="P901" s="10"/>
      <c r="Q901" s="10"/>
      <c r="R901" s="10"/>
    </row>
    <row r="902" spans="1:18" x14ac:dyDescent="0.2">
      <c r="A902" s="12" t="str">
        <f t="shared" si="14"/>
        <v/>
      </c>
      <c r="B902" s="10"/>
      <c r="C902" s="10"/>
      <c r="D902" s="10"/>
      <c r="E902" s="10"/>
      <c r="F902" s="10"/>
      <c r="G902" s="10"/>
      <c r="H902" s="10"/>
      <c r="I902" s="10"/>
      <c r="J902" s="10"/>
      <c r="K902" s="10"/>
      <c r="L902" s="10"/>
      <c r="M902" s="10"/>
      <c r="N902" s="10"/>
      <c r="O902" s="10"/>
      <c r="P902" s="10"/>
      <c r="Q902" s="10"/>
      <c r="R902" s="10"/>
    </row>
    <row r="903" spans="1:18" x14ac:dyDescent="0.2">
      <c r="A903" s="12" t="str">
        <f t="shared" si="14"/>
        <v/>
      </c>
      <c r="B903" s="10"/>
      <c r="C903" s="10"/>
      <c r="D903" s="10"/>
      <c r="E903" s="10"/>
      <c r="F903" s="10"/>
      <c r="G903" s="10"/>
      <c r="H903" s="10"/>
      <c r="I903" s="10"/>
      <c r="J903" s="10"/>
      <c r="K903" s="10"/>
      <c r="L903" s="10"/>
      <c r="M903" s="10"/>
      <c r="N903" s="10"/>
      <c r="O903" s="10"/>
      <c r="P903" s="10"/>
      <c r="Q903" s="10"/>
      <c r="R903" s="10"/>
    </row>
    <row r="904" spans="1:18" x14ac:dyDescent="0.2">
      <c r="A904" s="12" t="str">
        <f t="shared" si="14"/>
        <v/>
      </c>
      <c r="B904" s="10"/>
      <c r="C904" s="10"/>
      <c r="D904" s="10"/>
      <c r="E904" s="10"/>
      <c r="F904" s="10"/>
      <c r="G904" s="10"/>
      <c r="H904" s="10"/>
      <c r="I904" s="10"/>
      <c r="J904" s="10"/>
      <c r="K904" s="10"/>
      <c r="L904" s="10"/>
      <c r="M904" s="10"/>
      <c r="N904" s="10"/>
      <c r="O904" s="10"/>
      <c r="P904" s="10"/>
      <c r="Q904" s="10"/>
      <c r="R904" s="10"/>
    </row>
    <row r="905" spans="1:18" x14ac:dyDescent="0.2">
      <c r="A905" s="12" t="str">
        <f t="shared" si="14"/>
        <v/>
      </c>
      <c r="B905" s="10"/>
      <c r="C905" s="10"/>
      <c r="D905" s="10"/>
      <c r="E905" s="10"/>
      <c r="F905" s="10"/>
      <c r="G905" s="10"/>
      <c r="H905" s="10"/>
      <c r="I905" s="10"/>
      <c r="J905" s="10"/>
      <c r="K905" s="10"/>
      <c r="L905" s="10"/>
      <c r="M905" s="10"/>
      <c r="N905" s="10"/>
      <c r="O905" s="10"/>
      <c r="P905" s="10"/>
      <c r="Q905" s="10"/>
      <c r="R905" s="10"/>
    </row>
    <row r="906" spans="1:18" x14ac:dyDescent="0.2">
      <c r="A906" s="12" t="str">
        <f t="shared" si="14"/>
        <v/>
      </c>
      <c r="B906" s="10"/>
      <c r="C906" s="10"/>
      <c r="D906" s="10"/>
      <c r="E906" s="10"/>
      <c r="F906" s="10"/>
      <c r="G906" s="10"/>
      <c r="H906" s="10"/>
      <c r="I906" s="10"/>
      <c r="J906" s="10"/>
      <c r="K906" s="10"/>
      <c r="L906" s="10"/>
      <c r="M906" s="10"/>
      <c r="N906" s="10"/>
      <c r="O906" s="10"/>
      <c r="P906" s="10"/>
      <c r="Q906" s="10"/>
      <c r="R906" s="10"/>
    </row>
    <row r="907" spans="1:18" x14ac:dyDescent="0.2">
      <c r="A907" s="12" t="str">
        <f t="shared" si="14"/>
        <v/>
      </c>
      <c r="B907" s="10"/>
      <c r="C907" s="10"/>
      <c r="D907" s="10"/>
      <c r="E907" s="10"/>
      <c r="F907" s="10"/>
      <c r="G907" s="10"/>
      <c r="H907" s="10"/>
      <c r="I907" s="10"/>
      <c r="J907" s="10"/>
      <c r="K907" s="10"/>
      <c r="L907" s="10"/>
      <c r="M907" s="10"/>
      <c r="N907" s="10"/>
      <c r="O907" s="10"/>
      <c r="P907" s="10"/>
      <c r="Q907" s="10"/>
      <c r="R907" s="10"/>
    </row>
    <row r="908" spans="1:18" x14ac:dyDescent="0.2">
      <c r="A908" s="12" t="str">
        <f t="shared" si="14"/>
        <v/>
      </c>
      <c r="B908" s="10"/>
      <c r="C908" s="10"/>
      <c r="D908" s="10"/>
      <c r="E908" s="10"/>
      <c r="F908" s="10"/>
      <c r="G908" s="10"/>
      <c r="H908" s="10"/>
      <c r="I908" s="10"/>
      <c r="J908" s="10"/>
      <c r="K908" s="10"/>
      <c r="L908" s="10"/>
      <c r="M908" s="10"/>
      <c r="N908" s="10"/>
      <c r="O908" s="10"/>
      <c r="P908" s="10"/>
      <c r="Q908" s="10"/>
      <c r="R908" s="10"/>
    </row>
    <row r="909" spans="1:18" x14ac:dyDescent="0.2">
      <c r="A909" s="12" t="str">
        <f t="shared" si="14"/>
        <v/>
      </c>
      <c r="B909" s="10"/>
      <c r="C909" s="10"/>
      <c r="D909" s="10"/>
      <c r="E909" s="10"/>
      <c r="F909" s="10"/>
      <c r="G909" s="10"/>
      <c r="H909" s="10"/>
      <c r="I909" s="10"/>
      <c r="J909" s="10"/>
      <c r="K909" s="10"/>
      <c r="L909" s="10"/>
      <c r="M909" s="10"/>
      <c r="N909" s="10"/>
      <c r="O909" s="10"/>
      <c r="P909" s="10"/>
      <c r="Q909" s="10"/>
      <c r="R909" s="10"/>
    </row>
    <row r="910" spans="1:18" x14ac:dyDescent="0.2">
      <c r="A910" s="12" t="str">
        <f t="shared" si="14"/>
        <v/>
      </c>
      <c r="B910" s="10"/>
      <c r="C910" s="10"/>
      <c r="D910" s="10"/>
      <c r="E910" s="10"/>
      <c r="F910" s="10"/>
      <c r="G910" s="10"/>
      <c r="H910" s="10"/>
      <c r="I910" s="10"/>
      <c r="J910" s="10"/>
      <c r="K910" s="10"/>
      <c r="L910" s="10"/>
      <c r="M910" s="10"/>
      <c r="N910" s="10"/>
      <c r="O910" s="10"/>
      <c r="P910" s="10"/>
      <c r="Q910" s="10"/>
      <c r="R910" s="10"/>
    </row>
    <row r="911" spans="1:18" x14ac:dyDescent="0.2">
      <c r="A911" s="12" t="str">
        <f t="shared" si="14"/>
        <v/>
      </c>
      <c r="B911" s="10"/>
      <c r="C911" s="10"/>
      <c r="D911" s="10"/>
      <c r="E911" s="10"/>
      <c r="F911" s="10"/>
      <c r="G911" s="10"/>
      <c r="H911" s="10"/>
      <c r="I911" s="10"/>
      <c r="J911" s="10"/>
      <c r="K911" s="10"/>
      <c r="L911" s="10"/>
      <c r="M911" s="10"/>
      <c r="N911" s="10"/>
      <c r="O911" s="10"/>
      <c r="P911" s="10"/>
      <c r="Q911" s="10"/>
      <c r="R911" s="10"/>
    </row>
    <row r="912" spans="1:18" x14ac:dyDescent="0.2">
      <c r="A912" s="12" t="str">
        <f t="shared" si="14"/>
        <v/>
      </c>
      <c r="B912" s="10"/>
      <c r="C912" s="10"/>
      <c r="D912" s="10"/>
      <c r="E912" s="10"/>
      <c r="F912" s="10"/>
      <c r="G912" s="10"/>
      <c r="H912" s="10"/>
      <c r="I912" s="10"/>
      <c r="J912" s="10"/>
      <c r="K912" s="10"/>
      <c r="L912" s="10"/>
      <c r="M912" s="10"/>
      <c r="N912" s="10"/>
      <c r="O912" s="10"/>
      <c r="P912" s="10"/>
      <c r="Q912" s="10"/>
      <c r="R912" s="10"/>
    </row>
    <row r="913" spans="1:18" x14ac:dyDescent="0.2">
      <c r="A913" s="12" t="str">
        <f t="shared" si="14"/>
        <v/>
      </c>
      <c r="B913" s="10"/>
      <c r="C913" s="10"/>
      <c r="D913" s="10"/>
      <c r="E913" s="10"/>
      <c r="F913" s="10"/>
      <c r="G913" s="10"/>
      <c r="H913" s="10"/>
      <c r="I913" s="10"/>
      <c r="J913" s="10"/>
      <c r="K913" s="10"/>
      <c r="L913" s="10"/>
      <c r="M913" s="10"/>
      <c r="N913" s="10"/>
      <c r="O913" s="10"/>
      <c r="P913" s="10"/>
      <c r="Q913" s="10"/>
      <c r="R913" s="10"/>
    </row>
    <row r="914" spans="1:18" x14ac:dyDescent="0.2">
      <c r="A914" s="12" t="str">
        <f t="shared" si="14"/>
        <v/>
      </c>
      <c r="B914" s="10"/>
      <c r="C914" s="10"/>
      <c r="D914" s="10"/>
      <c r="E914" s="10"/>
      <c r="F914" s="10"/>
      <c r="G914" s="10"/>
      <c r="H914" s="10"/>
      <c r="I914" s="10"/>
      <c r="J914" s="10"/>
      <c r="K914" s="10"/>
      <c r="L914" s="10"/>
      <c r="M914" s="10"/>
      <c r="N914" s="10"/>
      <c r="O914" s="10"/>
      <c r="P914" s="10"/>
      <c r="Q914" s="10"/>
      <c r="R914" s="10"/>
    </row>
    <row r="915" spans="1:18" x14ac:dyDescent="0.2">
      <c r="A915" s="12" t="str">
        <f t="shared" si="14"/>
        <v/>
      </c>
      <c r="B915" s="10"/>
      <c r="C915" s="10"/>
      <c r="D915" s="10"/>
      <c r="E915" s="10"/>
      <c r="F915" s="10"/>
      <c r="G915" s="10"/>
      <c r="H915" s="10"/>
      <c r="I915" s="10"/>
      <c r="J915" s="10"/>
      <c r="K915" s="10"/>
      <c r="L915" s="10"/>
      <c r="M915" s="10"/>
      <c r="N915" s="10"/>
      <c r="O915" s="10"/>
      <c r="P915" s="10"/>
      <c r="Q915" s="10"/>
      <c r="R915" s="10"/>
    </row>
    <row r="916" spans="1:18" x14ac:dyDescent="0.2">
      <c r="A916" s="12" t="str">
        <f t="shared" si="14"/>
        <v/>
      </c>
      <c r="B916" s="10"/>
      <c r="C916" s="10"/>
      <c r="D916" s="10"/>
      <c r="E916" s="10"/>
      <c r="F916" s="10"/>
      <c r="G916" s="10"/>
      <c r="H916" s="10"/>
      <c r="I916" s="10"/>
      <c r="J916" s="10"/>
      <c r="K916" s="10"/>
      <c r="L916" s="10"/>
      <c r="M916" s="10"/>
      <c r="N916" s="10"/>
      <c r="O916" s="10"/>
      <c r="P916" s="10"/>
      <c r="Q916" s="10"/>
      <c r="R916" s="10"/>
    </row>
    <row r="917" spans="1:18" x14ac:dyDescent="0.2">
      <c r="A917" s="12" t="str">
        <f t="shared" si="14"/>
        <v/>
      </c>
      <c r="B917" s="10"/>
      <c r="C917" s="10"/>
      <c r="D917" s="10"/>
      <c r="E917" s="10"/>
      <c r="F917" s="10"/>
      <c r="G917" s="10"/>
      <c r="H917" s="10"/>
      <c r="I917" s="10"/>
      <c r="J917" s="10"/>
      <c r="K917" s="10"/>
      <c r="L917" s="10"/>
      <c r="M917" s="10"/>
      <c r="N917" s="10"/>
      <c r="O917" s="10"/>
      <c r="P917" s="10"/>
      <c r="Q917" s="10"/>
      <c r="R917" s="10"/>
    </row>
    <row r="918" spans="1:18" x14ac:dyDescent="0.2">
      <c r="A918" s="12" t="str">
        <f t="shared" si="14"/>
        <v/>
      </c>
      <c r="B918" s="10"/>
      <c r="C918" s="10"/>
      <c r="D918" s="10"/>
      <c r="E918" s="10"/>
      <c r="F918" s="10"/>
      <c r="G918" s="10"/>
      <c r="H918" s="10"/>
      <c r="I918" s="10"/>
      <c r="J918" s="10"/>
      <c r="K918" s="10"/>
      <c r="L918" s="10"/>
      <c r="M918" s="10"/>
      <c r="N918" s="10"/>
      <c r="O918" s="10"/>
      <c r="P918" s="10"/>
      <c r="Q918" s="10"/>
      <c r="R918" s="10"/>
    </row>
    <row r="919" spans="1:18" x14ac:dyDescent="0.2">
      <c r="A919" s="12" t="str">
        <f t="shared" si="14"/>
        <v/>
      </c>
      <c r="B919" s="10"/>
      <c r="C919" s="10"/>
      <c r="D919" s="10"/>
      <c r="E919" s="10"/>
      <c r="F919" s="10"/>
      <c r="G919" s="10"/>
      <c r="H919" s="10"/>
      <c r="I919" s="10"/>
      <c r="J919" s="10"/>
      <c r="K919" s="10"/>
      <c r="L919" s="10"/>
      <c r="M919" s="10"/>
      <c r="N919" s="10"/>
      <c r="O919" s="10"/>
      <c r="P919" s="10"/>
      <c r="Q919" s="10"/>
      <c r="R919" s="10"/>
    </row>
    <row r="920" spans="1:18" x14ac:dyDescent="0.2">
      <c r="A920" s="12" t="str">
        <f t="shared" si="14"/>
        <v/>
      </c>
      <c r="B920" s="10"/>
      <c r="C920" s="10"/>
      <c r="D920" s="10"/>
      <c r="E920" s="10"/>
      <c r="F920" s="10"/>
      <c r="G920" s="10"/>
      <c r="H920" s="10"/>
      <c r="I920" s="10"/>
      <c r="J920" s="10"/>
      <c r="K920" s="10"/>
      <c r="L920" s="10"/>
      <c r="M920" s="10"/>
      <c r="N920" s="10"/>
      <c r="O920" s="10"/>
      <c r="P920" s="10"/>
      <c r="Q920" s="10"/>
      <c r="R920" s="10"/>
    </row>
    <row r="921" spans="1:18" x14ac:dyDescent="0.2">
      <c r="A921" s="12" t="str">
        <f t="shared" si="14"/>
        <v/>
      </c>
      <c r="B921" s="10"/>
      <c r="C921" s="10"/>
      <c r="D921" s="10"/>
      <c r="E921" s="10"/>
      <c r="F921" s="10"/>
      <c r="G921" s="10"/>
      <c r="H921" s="10"/>
      <c r="I921" s="10"/>
      <c r="J921" s="10"/>
      <c r="K921" s="10"/>
      <c r="L921" s="10"/>
      <c r="M921" s="10"/>
      <c r="N921" s="10"/>
      <c r="O921" s="10"/>
      <c r="P921" s="10"/>
      <c r="Q921" s="10"/>
      <c r="R921" s="10"/>
    </row>
    <row r="922" spans="1:18" x14ac:dyDescent="0.2">
      <c r="A922" s="12" t="str">
        <f t="shared" si="14"/>
        <v/>
      </c>
      <c r="B922" s="10"/>
      <c r="C922" s="10"/>
      <c r="D922" s="10"/>
      <c r="E922" s="10"/>
      <c r="F922" s="10"/>
      <c r="G922" s="10"/>
      <c r="H922" s="10"/>
      <c r="I922" s="10"/>
      <c r="J922" s="10"/>
      <c r="K922" s="10"/>
      <c r="L922" s="10"/>
      <c r="M922" s="10"/>
      <c r="N922" s="10"/>
      <c r="O922" s="10"/>
      <c r="P922" s="10"/>
      <c r="Q922" s="10"/>
      <c r="R922" s="10"/>
    </row>
    <row r="923" spans="1:18" x14ac:dyDescent="0.2">
      <c r="A923" s="12" t="str">
        <f t="shared" si="14"/>
        <v/>
      </c>
      <c r="B923" s="10"/>
      <c r="C923" s="10"/>
      <c r="D923" s="10"/>
      <c r="E923" s="10"/>
      <c r="F923" s="10"/>
      <c r="G923" s="10"/>
      <c r="H923" s="10"/>
      <c r="I923" s="10"/>
      <c r="J923" s="10"/>
      <c r="K923" s="10"/>
      <c r="L923" s="10"/>
      <c r="M923" s="10"/>
      <c r="N923" s="10"/>
      <c r="O923" s="10"/>
      <c r="P923" s="10"/>
      <c r="Q923" s="10"/>
      <c r="R923" s="10"/>
    </row>
    <row r="924" spans="1:18" x14ac:dyDescent="0.2">
      <c r="A924" s="12" t="str">
        <f t="shared" si="14"/>
        <v/>
      </c>
      <c r="B924" s="10"/>
      <c r="C924" s="10"/>
      <c r="D924" s="10"/>
      <c r="E924" s="10"/>
      <c r="F924" s="10"/>
      <c r="G924" s="10"/>
      <c r="H924" s="10"/>
      <c r="I924" s="10"/>
      <c r="J924" s="10"/>
      <c r="K924" s="10"/>
      <c r="L924" s="10"/>
      <c r="M924" s="10"/>
      <c r="N924" s="10"/>
      <c r="O924" s="10"/>
      <c r="P924" s="10"/>
      <c r="Q924" s="10"/>
      <c r="R924" s="10"/>
    </row>
    <row r="925" spans="1:18" x14ac:dyDescent="0.2">
      <c r="A925" s="12" t="str">
        <f t="shared" si="14"/>
        <v/>
      </c>
      <c r="B925" s="10"/>
      <c r="C925" s="10"/>
      <c r="D925" s="10"/>
      <c r="E925" s="10"/>
      <c r="F925" s="10"/>
      <c r="G925" s="10"/>
      <c r="H925" s="10"/>
      <c r="I925" s="10"/>
      <c r="J925" s="10"/>
      <c r="K925" s="10"/>
      <c r="L925" s="10"/>
      <c r="M925" s="10"/>
      <c r="N925" s="10"/>
      <c r="O925" s="10"/>
      <c r="P925" s="10"/>
      <c r="Q925" s="10"/>
      <c r="R925" s="10"/>
    </row>
    <row r="926" spans="1:18" x14ac:dyDescent="0.2">
      <c r="A926" s="12" t="str">
        <f t="shared" si="14"/>
        <v/>
      </c>
      <c r="B926" s="10"/>
      <c r="C926" s="10"/>
      <c r="D926" s="10"/>
      <c r="E926" s="10"/>
      <c r="F926" s="10"/>
      <c r="G926" s="10"/>
      <c r="H926" s="10"/>
      <c r="I926" s="10"/>
      <c r="J926" s="10"/>
      <c r="K926" s="10"/>
      <c r="L926" s="10"/>
      <c r="M926" s="10"/>
      <c r="N926" s="10"/>
      <c r="O926" s="10"/>
      <c r="P926" s="10"/>
      <c r="Q926" s="10"/>
      <c r="R926" s="10"/>
    </row>
    <row r="927" spans="1:18" x14ac:dyDescent="0.2">
      <c r="A927" s="12" t="str">
        <f t="shared" si="14"/>
        <v/>
      </c>
      <c r="B927" s="10"/>
      <c r="C927" s="10"/>
      <c r="D927" s="10"/>
      <c r="E927" s="10"/>
      <c r="F927" s="10"/>
      <c r="G927" s="10"/>
      <c r="H927" s="10"/>
      <c r="I927" s="10"/>
      <c r="J927" s="10"/>
      <c r="K927" s="10"/>
      <c r="L927" s="10"/>
      <c r="M927" s="10"/>
      <c r="N927" s="10"/>
      <c r="O927" s="10"/>
      <c r="P927" s="10"/>
      <c r="Q927" s="10"/>
      <c r="R927" s="10"/>
    </row>
    <row r="928" spans="1:18" x14ac:dyDescent="0.2">
      <c r="A928" s="12" t="str">
        <f t="shared" si="14"/>
        <v/>
      </c>
      <c r="B928" s="10"/>
      <c r="C928" s="10"/>
      <c r="D928" s="10"/>
      <c r="E928" s="10"/>
      <c r="F928" s="10"/>
      <c r="G928" s="10"/>
      <c r="H928" s="10"/>
      <c r="I928" s="10"/>
      <c r="J928" s="10"/>
      <c r="K928" s="10"/>
      <c r="L928" s="10"/>
      <c r="M928" s="10"/>
      <c r="N928" s="10"/>
      <c r="O928" s="10"/>
      <c r="P928" s="10"/>
      <c r="Q928" s="10"/>
      <c r="R928" s="10"/>
    </row>
    <row r="929" spans="1:18" x14ac:dyDescent="0.2">
      <c r="A929" s="12" t="str">
        <f t="shared" si="14"/>
        <v/>
      </c>
      <c r="B929" s="10"/>
      <c r="C929" s="10"/>
      <c r="D929" s="10"/>
      <c r="E929" s="10"/>
      <c r="F929" s="10"/>
      <c r="G929" s="10"/>
      <c r="H929" s="10"/>
      <c r="I929" s="10"/>
      <c r="J929" s="10"/>
      <c r="K929" s="10"/>
      <c r="L929" s="10"/>
      <c r="M929" s="10"/>
      <c r="N929" s="10"/>
      <c r="O929" s="10"/>
      <c r="P929" s="10"/>
      <c r="Q929" s="10"/>
      <c r="R929" s="10"/>
    </row>
    <row r="930" spans="1:18" x14ac:dyDescent="0.2">
      <c r="A930" s="12" t="str">
        <f t="shared" si="14"/>
        <v/>
      </c>
      <c r="B930" s="10"/>
      <c r="C930" s="10"/>
      <c r="D930" s="10"/>
      <c r="E930" s="10"/>
      <c r="F930" s="10"/>
      <c r="G930" s="10"/>
      <c r="H930" s="10"/>
      <c r="I930" s="10"/>
      <c r="J930" s="10"/>
      <c r="K930" s="10"/>
      <c r="L930" s="10"/>
      <c r="M930" s="10"/>
      <c r="N930" s="10"/>
      <c r="O930" s="10"/>
      <c r="P930" s="10"/>
      <c r="Q930" s="10"/>
      <c r="R930" s="10"/>
    </row>
    <row r="931" spans="1:18" x14ac:dyDescent="0.2">
      <c r="A931" s="12" t="str">
        <f t="shared" si="14"/>
        <v/>
      </c>
      <c r="B931" s="10"/>
      <c r="C931" s="10"/>
      <c r="D931" s="10"/>
      <c r="E931" s="10"/>
      <c r="F931" s="10"/>
      <c r="G931" s="10"/>
      <c r="H931" s="10"/>
      <c r="I931" s="10"/>
      <c r="J931" s="10"/>
      <c r="K931" s="10"/>
      <c r="L931" s="10"/>
      <c r="M931" s="10"/>
      <c r="N931" s="10"/>
      <c r="O931" s="10"/>
      <c r="P931" s="10"/>
      <c r="Q931" s="10"/>
      <c r="R931" s="10"/>
    </row>
    <row r="932" spans="1:18" x14ac:dyDescent="0.2">
      <c r="A932" s="12" t="str">
        <f t="shared" si="14"/>
        <v/>
      </c>
      <c r="B932" s="10"/>
      <c r="C932" s="10"/>
      <c r="D932" s="10"/>
      <c r="E932" s="10"/>
      <c r="F932" s="10"/>
      <c r="G932" s="10"/>
      <c r="H932" s="10"/>
      <c r="I932" s="10"/>
      <c r="J932" s="10"/>
      <c r="K932" s="10"/>
      <c r="L932" s="10"/>
      <c r="M932" s="10"/>
      <c r="N932" s="10"/>
      <c r="O932" s="10"/>
      <c r="P932" s="10"/>
      <c r="Q932" s="10"/>
      <c r="R932" s="10"/>
    </row>
    <row r="933" spans="1:18" x14ac:dyDescent="0.2">
      <c r="A933" s="12" t="str">
        <f t="shared" si="14"/>
        <v/>
      </c>
      <c r="B933" s="10"/>
      <c r="C933" s="10"/>
      <c r="D933" s="10"/>
      <c r="E933" s="10"/>
      <c r="F933" s="10"/>
      <c r="G933" s="10"/>
      <c r="H933" s="10"/>
      <c r="I933" s="10"/>
      <c r="J933" s="10"/>
      <c r="K933" s="10"/>
      <c r="L933" s="10"/>
      <c r="M933" s="10"/>
      <c r="N933" s="10"/>
      <c r="O933" s="10"/>
      <c r="P933" s="10"/>
      <c r="Q933" s="10"/>
      <c r="R933" s="10"/>
    </row>
    <row r="934" spans="1:18" x14ac:dyDescent="0.2">
      <c r="A934" s="12" t="str">
        <f t="shared" si="14"/>
        <v/>
      </c>
      <c r="B934" s="10"/>
      <c r="C934" s="10"/>
      <c r="D934" s="10"/>
      <c r="E934" s="10"/>
      <c r="F934" s="10"/>
      <c r="G934" s="10"/>
      <c r="H934" s="10"/>
      <c r="I934" s="10"/>
      <c r="J934" s="10"/>
      <c r="K934" s="10"/>
      <c r="L934" s="10"/>
      <c r="M934" s="10"/>
      <c r="N934" s="10"/>
      <c r="O934" s="10"/>
      <c r="P934" s="10"/>
      <c r="Q934" s="10"/>
      <c r="R934" s="10"/>
    </row>
    <row r="935" spans="1:18" x14ac:dyDescent="0.2">
      <c r="A935" s="12" t="str">
        <f t="shared" si="14"/>
        <v/>
      </c>
      <c r="B935" s="10"/>
      <c r="C935" s="10"/>
      <c r="D935" s="10"/>
      <c r="E935" s="10"/>
      <c r="F935" s="10"/>
      <c r="G935" s="10"/>
      <c r="H935" s="10"/>
      <c r="I935" s="10"/>
      <c r="J935" s="10"/>
      <c r="K935" s="10"/>
      <c r="L935" s="10"/>
      <c r="M935" s="10"/>
      <c r="N935" s="10"/>
      <c r="O935" s="10"/>
      <c r="P935" s="10"/>
      <c r="Q935" s="10"/>
      <c r="R935" s="10"/>
    </row>
    <row r="936" spans="1:18" x14ac:dyDescent="0.2">
      <c r="A936" s="12" t="str">
        <f t="shared" si="14"/>
        <v/>
      </c>
      <c r="B936" s="10"/>
      <c r="C936" s="10"/>
      <c r="D936" s="10"/>
      <c r="E936" s="10"/>
      <c r="F936" s="10"/>
      <c r="G936" s="10"/>
      <c r="H936" s="10"/>
      <c r="I936" s="10"/>
      <c r="J936" s="10"/>
      <c r="K936" s="10"/>
      <c r="L936" s="10"/>
      <c r="M936" s="10"/>
      <c r="N936" s="10"/>
      <c r="O936" s="10"/>
      <c r="P936" s="10"/>
      <c r="Q936" s="10"/>
      <c r="R936" s="10"/>
    </row>
    <row r="937" spans="1:18" x14ac:dyDescent="0.2">
      <c r="A937" s="12" t="str">
        <f t="shared" si="14"/>
        <v/>
      </c>
      <c r="B937" s="10"/>
      <c r="C937" s="10"/>
      <c r="D937" s="10"/>
      <c r="E937" s="10"/>
      <c r="F937" s="10"/>
      <c r="G937" s="10"/>
      <c r="H937" s="10"/>
      <c r="I937" s="10"/>
      <c r="J937" s="10"/>
      <c r="K937" s="10"/>
      <c r="L937" s="10"/>
      <c r="M937" s="10"/>
      <c r="N937" s="10"/>
      <c r="O937" s="10"/>
      <c r="P937" s="10"/>
      <c r="Q937" s="10"/>
      <c r="R937" s="10"/>
    </row>
    <row r="938" spans="1:18" x14ac:dyDescent="0.2">
      <c r="A938" s="12" t="str">
        <f t="shared" si="14"/>
        <v/>
      </c>
      <c r="B938" s="10"/>
      <c r="C938" s="10"/>
      <c r="D938" s="10"/>
      <c r="E938" s="10"/>
      <c r="F938" s="10"/>
      <c r="G938" s="10"/>
      <c r="H938" s="10"/>
      <c r="I938" s="10"/>
      <c r="J938" s="10"/>
      <c r="K938" s="10"/>
      <c r="L938" s="10"/>
      <c r="M938" s="10"/>
      <c r="N938" s="10"/>
      <c r="O938" s="10"/>
      <c r="P938" s="10"/>
      <c r="Q938" s="10"/>
      <c r="R938" s="10"/>
    </row>
    <row r="939" spans="1:18" x14ac:dyDescent="0.2">
      <c r="A939" s="12" t="str">
        <f t="shared" si="14"/>
        <v/>
      </c>
      <c r="B939" s="10"/>
      <c r="C939" s="10"/>
      <c r="D939" s="10"/>
      <c r="E939" s="10"/>
      <c r="F939" s="10"/>
      <c r="G939" s="10"/>
      <c r="H939" s="10"/>
      <c r="I939" s="10"/>
      <c r="J939" s="10"/>
      <c r="K939" s="10"/>
      <c r="L939" s="10"/>
      <c r="M939" s="10"/>
      <c r="N939" s="10"/>
      <c r="O939" s="10"/>
      <c r="P939" s="10"/>
      <c r="Q939" s="10"/>
      <c r="R939" s="10"/>
    </row>
    <row r="940" spans="1:18" x14ac:dyDescent="0.2">
      <c r="A940" s="12" t="str">
        <f t="shared" si="14"/>
        <v/>
      </c>
      <c r="B940" s="10"/>
      <c r="C940" s="10"/>
      <c r="D940" s="10"/>
      <c r="E940" s="10"/>
      <c r="F940" s="10"/>
      <c r="G940" s="10"/>
      <c r="H940" s="10"/>
      <c r="I940" s="10"/>
      <c r="J940" s="10"/>
      <c r="K940" s="10"/>
      <c r="L940" s="10"/>
      <c r="M940" s="10"/>
      <c r="N940" s="10"/>
      <c r="O940" s="10"/>
      <c r="P940" s="10"/>
      <c r="Q940" s="10"/>
      <c r="R940" s="10"/>
    </row>
    <row r="941" spans="1:18" x14ac:dyDescent="0.2">
      <c r="A941" s="12" t="str">
        <f t="shared" si="14"/>
        <v/>
      </c>
      <c r="B941" s="10"/>
      <c r="C941" s="10"/>
      <c r="D941" s="10"/>
      <c r="E941" s="10"/>
      <c r="F941" s="10"/>
      <c r="G941" s="10"/>
      <c r="H941" s="10"/>
      <c r="I941" s="10"/>
      <c r="J941" s="10"/>
      <c r="K941" s="10"/>
      <c r="L941" s="10"/>
      <c r="M941" s="10"/>
      <c r="N941" s="10"/>
      <c r="O941" s="10"/>
      <c r="P941" s="10"/>
      <c r="Q941" s="10"/>
      <c r="R941" s="10"/>
    </row>
    <row r="942" spans="1:18" x14ac:dyDescent="0.2">
      <c r="A942" s="12" t="str">
        <f t="shared" si="14"/>
        <v/>
      </c>
      <c r="B942" s="10"/>
      <c r="C942" s="10"/>
      <c r="D942" s="10"/>
      <c r="E942" s="10"/>
      <c r="F942" s="10"/>
      <c r="G942" s="10"/>
      <c r="H942" s="10"/>
      <c r="I942" s="10"/>
      <c r="J942" s="10"/>
      <c r="K942" s="10"/>
      <c r="L942" s="10"/>
      <c r="M942" s="10"/>
      <c r="N942" s="10"/>
      <c r="O942" s="10"/>
      <c r="P942" s="10"/>
      <c r="Q942" s="10"/>
      <c r="R942" s="10"/>
    </row>
    <row r="943" spans="1:18" x14ac:dyDescent="0.2">
      <c r="A943" s="12" t="str">
        <f t="shared" si="14"/>
        <v/>
      </c>
      <c r="B943" s="10"/>
      <c r="C943" s="10"/>
      <c r="D943" s="10"/>
      <c r="E943" s="10"/>
      <c r="F943" s="10"/>
      <c r="G943" s="10"/>
      <c r="H943" s="10"/>
      <c r="I943" s="10"/>
      <c r="J943" s="10"/>
      <c r="K943" s="10"/>
      <c r="L943" s="10"/>
      <c r="M943" s="10"/>
      <c r="N943" s="10"/>
      <c r="O943" s="10"/>
      <c r="P943" s="10"/>
      <c r="Q943" s="10"/>
      <c r="R943" s="10"/>
    </row>
    <row r="944" spans="1:18" x14ac:dyDescent="0.2">
      <c r="A944" s="12" t="str">
        <f t="shared" si="14"/>
        <v/>
      </c>
      <c r="B944" s="10"/>
      <c r="C944" s="10"/>
      <c r="D944" s="10"/>
      <c r="E944" s="10"/>
      <c r="F944" s="10"/>
      <c r="G944" s="10"/>
      <c r="H944" s="10"/>
      <c r="I944" s="10"/>
      <c r="J944" s="10"/>
      <c r="K944" s="10"/>
      <c r="L944" s="10"/>
      <c r="M944" s="10"/>
      <c r="N944" s="10"/>
      <c r="O944" s="10"/>
      <c r="P944" s="10"/>
      <c r="Q944" s="10"/>
      <c r="R944" s="10"/>
    </row>
    <row r="945" spans="1:18" x14ac:dyDescent="0.2">
      <c r="A945" s="12" t="str">
        <f t="shared" si="14"/>
        <v/>
      </c>
      <c r="B945" s="10"/>
      <c r="C945" s="10"/>
      <c r="D945" s="10"/>
      <c r="E945" s="10"/>
      <c r="F945" s="10"/>
      <c r="G945" s="10"/>
      <c r="H945" s="10"/>
      <c r="I945" s="10"/>
      <c r="J945" s="10"/>
      <c r="K945" s="10"/>
      <c r="L945" s="10"/>
      <c r="M945" s="10"/>
      <c r="N945" s="10"/>
      <c r="O945" s="10"/>
      <c r="P945" s="10"/>
      <c r="Q945" s="10"/>
      <c r="R945" s="10"/>
    </row>
    <row r="946" spans="1:18" x14ac:dyDescent="0.2">
      <c r="A946" s="12" t="str">
        <f t="shared" si="14"/>
        <v/>
      </c>
      <c r="B946" s="10"/>
      <c r="C946" s="10"/>
      <c r="D946" s="10"/>
      <c r="E946" s="10"/>
      <c r="F946" s="10"/>
      <c r="G946" s="10"/>
      <c r="H946" s="10"/>
      <c r="I946" s="10"/>
      <c r="J946" s="10"/>
      <c r="K946" s="10"/>
      <c r="L946" s="10"/>
      <c r="M946" s="10"/>
      <c r="N946" s="10"/>
      <c r="O946" s="10"/>
      <c r="P946" s="10"/>
      <c r="Q946" s="10"/>
      <c r="R946" s="10"/>
    </row>
    <row r="947" spans="1:18" x14ac:dyDescent="0.2">
      <c r="A947" s="12" t="str">
        <f t="shared" si="14"/>
        <v/>
      </c>
      <c r="B947" s="10"/>
      <c r="C947" s="10"/>
      <c r="D947" s="10"/>
      <c r="E947" s="10"/>
      <c r="F947" s="10"/>
      <c r="G947" s="10"/>
      <c r="H947" s="10"/>
      <c r="I947" s="10"/>
      <c r="J947" s="10"/>
      <c r="K947" s="10"/>
      <c r="L947" s="10"/>
      <c r="M947" s="10"/>
      <c r="N947" s="10"/>
      <c r="O947" s="10"/>
      <c r="P947" s="10"/>
      <c r="Q947" s="10"/>
      <c r="R947" s="10"/>
    </row>
    <row r="948" spans="1:18" x14ac:dyDescent="0.2">
      <c r="A948" s="12" t="str">
        <f t="shared" si="14"/>
        <v/>
      </c>
      <c r="B948" s="10"/>
      <c r="C948" s="10"/>
      <c r="D948" s="10"/>
      <c r="E948" s="10"/>
      <c r="F948" s="10"/>
      <c r="G948" s="10"/>
      <c r="H948" s="10"/>
      <c r="I948" s="10"/>
      <c r="J948" s="10"/>
      <c r="K948" s="10"/>
      <c r="L948" s="10"/>
      <c r="M948" s="10"/>
      <c r="N948" s="10"/>
      <c r="O948" s="10"/>
      <c r="P948" s="10"/>
      <c r="Q948" s="10"/>
      <c r="R948" s="10"/>
    </row>
    <row r="949" spans="1:18" x14ac:dyDescent="0.2">
      <c r="A949" s="12" t="str">
        <f t="shared" si="14"/>
        <v/>
      </c>
      <c r="B949" s="10"/>
      <c r="C949" s="10"/>
      <c r="D949" s="10"/>
      <c r="E949" s="10"/>
      <c r="F949" s="10"/>
      <c r="G949" s="10"/>
      <c r="H949" s="10"/>
      <c r="I949" s="10"/>
      <c r="J949" s="10"/>
      <c r="K949" s="10"/>
      <c r="L949" s="10"/>
      <c r="M949" s="10"/>
      <c r="N949" s="10"/>
      <c r="O949" s="10"/>
      <c r="P949" s="10"/>
      <c r="Q949" s="10"/>
      <c r="R949" s="10"/>
    </row>
    <row r="950" spans="1:18" x14ac:dyDescent="0.2">
      <c r="A950" s="12" t="str">
        <f t="shared" si="14"/>
        <v/>
      </c>
      <c r="B950" s="10"/>
      <c r="C950" s="10"/>
      <c r="D950" s="10"/>
      <c r="E950" s="10"/>
      <c r="F950" s="10"/>
      <c r="G950" s="10"/>
      <c r="H950" s="10"/>
      <c r="I950" s="10"/>
      <c r="J950" s="10"/>
      <c r="K950" s="10"/>
      <c r="L950" s="10"/>
      <c r="M950" s="10"/>
      <c r="N950" s="10"/>
      <c r="O950" s="10"/>
      <c r="P950" s="10"/>
      <c r="Q950" s="10"/>
      <c r="R950" s="10"/>
    </row>
    <row r="951" spans="1:18" x14ac:dyDescent="0.2">
      <c r="A951" s="12" t="str">
        <f t="shared" si="14"/>
        <v/>
      </c>
      <c r="B951" s="10"/>
      <c r="C951" s="10"/>
      <c r="D951" s="10"/>
      <c r="E951" s="10"/>
      <c r="F951" s="10"/>
      <c r="G951" s="10"/>
      <c r="H951" s="10"/>
      <c r="I951" s="10"/>
      <c r="J951" s="10"/>
      <c r="K951" s="10"/>
      <c r="L951" s="10"/>
      <c r="M951" s="10"/>
      <c r="N951" s="10"/>
      <c r="O951" s="10"/>
      <c r="P951" s="10"/>
      <c r="Q951" s="10"/>
      <c r="R951" s="10"/>
    </row>
    <row r="952" spans="1:18" x14ac:dyDescent="0.2">
      <c r="A952" s="12" t="str">
        <f t="shared" si="14"/>
        <v/>
      </c>
      <c r="B952" s="10"/>
      <c r="C952" s="10"/>
      <c r="D952" s="10"/>
      <c r="E952" s="10"/>
      <c r="F952" s="10"/>
      <c r="G952" s="10"/>
      <c r="H952" s="10"/>
      <c r="I952" s="10"/>
      <c r="J952" s="10"/>
      <c r="K952" s="10"/>
      <c r="L952" s="10"/>
      <c r="M952" s="10"/>
      <c r="N952" s="10"/>
      <c r="O952" s="10"/>
      <c r="P952" s="10"/>
      <c r="Q952" s="10"/>
      <c r="R952" s="10"/>
    </row>
    <row r="953" spans="1:18" x14ac:dyDescent="0.2">
      <c r="A953" s="12" t="str">
        <f t="shared" si="14"/>
        <v/>
      </c>
      <c r="B953" s="10"/>
      <c r="C953" s="10"/>
      <c r="D953" s="10"/>
      <c r="E953" s="10"/>
      <c r="F953" s="10"/>
      <c r="G953" s="10"/>
      <c r="H953" s="10"/>
      <c r="I953" s="10"/>
      <c r="J953" s="10"/>
      <c r="K953" s="10"/>
      <c r="L953" s="10"/>
      <c r="M953" s="10"/>
      <c r="N953" s="10"/>
      <c r="O953" s="10"/>
      <c r="P953" s="10"/>
      <c r="Q953" s="10"/>
      <c r="R953" s="10"/>
    </row>
    <row r="954" spans="1:18" x14ac:dyDescent="0.2">
      <c r="A954" s="12" t="str">
        <f t="shared" si="14"/>
        <v/>
      </c>
      <c r="B954" s="10"/>
      <c r="C954" s="10"/>
      <c r="D954" s="10"/>
      <c r="E954" s="10"/>
      <c r="F954" s="10"/>
      <c r="G954" s="10"/>
      <c r="H954" s="10"/>
      <c r="I954" s="10"/>
      <c r="J954" s="10"/>
      <c r="K954" s="10"/>
      <c r="L954" s="10"/>
      <c r="M954" s="10"/>
      <c r="N954" s="10"/>
      <c r="O954" s="10"/>
      <c r="P954" s="10"/>
      <c r="Q954" s="10"/>
      <c r="R954" s="10"/>
    </row>
    <row r="955" spans="1:18" x14ac:dyDescent="0.2">
      <c r="A955" s="12" t="str">
        <f t="shared" si="14"/>
        <v/>
      </c>
      <c r="B955" s="10"/>
      <c r="C955" s="10"/>
      <c r="D955" s="10"/>
      <c r="E955" s="10"/>
      <c r="F955" s="10"/>
      <c r="G955" s="10"/>
      <c r="H955" s="10"/>
      <c r="I955" s="10"/>
      <c r="J955" s="10"/>
      <c r="K955" s="10"/>
      <c r="L955" s="10"/>
      <c r="M955" s="10"/>
      <c r="N955" s="10"/>
      <c r="O955" s="10"/>
      <c r="P955" s="10"/>
      <c r="Q955" s="10"/>
      <c r="R955" s="10"/>
    </row>
    <row r="956" spans="1:18" x14ac:dyDescent="0.2">
      <c r="A956" s="12" t="str">
        <f t="shared" si="14"/>
        <v/>
      </c>
      <c r="B956" s="10"/>
      <c r="C956" s="10"/>
      <c r="D956" s="10"/>
      <c r="E956" s="10"/>
      <c r="F956" s="10"/>
      <c r="G956" s="10"/>
      <c r="H956" s="10"/>
      <c r="I956" s="10"/>
      <c r="J956" s="10"/>
      <c r="K956" s="10"/>
      <c r="L956" s="10"/>
      <c r="M956" s="10"/>
      <c r="N956" s="10"/>
      <c r="O956" s="10"/>
      <c r="P956" s="10"/>
      <c r="Q956" s="10"/>
      <c r="R956" s="10"/>
    </row>
    <row r="957" spans="1:18" x14ac:dyDescent="0.2">
      <c r="A957" s="12" t="str">
        <f t="shared" si="14"/>
        <v/>
      </c>
      <c r="B957" s="10"/>
      <c r="C957" s="10"/>
      <c r="D957" s="10"/>
      <c r="E957" s="10"/>
      <c r="F957" s="10"/>
      <c r="G957" s="10"/>
      <c r="H957" s="10"/>
      <c r="I957" s="10"/>
      <c r="J957" s="10"/>
      <c r="K957" s="10"/>
      <c r="L957" s="10"/>
      <c r="M957" s="10"/>
      <c r="N957" s="10"/>
      <c r="O957" s="10"/>
      <c r="P957" s="10"/>
      <c r="Q957" s="10"/>
      <c r="R957" s="10"/>
    </row>
    <row r="958" spans="1:18" x14ac:dyDescent="0.2">
      <c r="A958" s="12" t="str">
        <f t="shared" si="14"/>
        <v/>
      </c>
      <c r="B958" s="10"/>
      <c r="C958" s="10"/>
      <c r="D958" s="10"/>
      <c r="E958" s="10"/>
      <c r="F958" s="10"/>
      <c r="G958" s="10"/>
      <c r="H958" s="10"/>
      <c r="I958" s="10"/>
      <c r="J958" s="10"/>
      <c r="K958" s="10"/>
      <c r="L958" s="10"/>
      <c r="M958" s="10"/>
      <c r="N958" s="10"/>
      <c r="O958" s="10"/>
      <c r="P958" s="10"/>
      <c r="Q958" s="10"/>
      <c r="R958" s="10"/>
    </row>
    <row r="959" spans="1:18" x14ac:dyDescent="0.2">
      <c r="A959" s="12" t="str">
        <f t="shared" si="14"/>
        <v/>
      </c>
      <c r="B959" s="10"/>
      <c r="C959" s="10"/>
      <c r="D959" s="10"/>
      <c r="E959" s="10"/>
      <c r="F959" s="10"/>
      <c r="G959" s="10"/>
      <c r="H959" s="10"/>
      <c r="I959" s="10"/>
      <c r="J959" s="10"/>
      <c r="K959" s="10"/>
      <c r="L959" s="10"/>
      <c r="M959" s="10"/>
      <c r="N959" s="10"/>
      <c r="O959" s="10"/>
      <c r="P959" s="10"/>
      <c r="Q959" s="10"/>
      <c r="R959" s="10"/>
    </row>
    <row r="960" spans="1:18" x14ac:dyDescent="0.2">
      <c r="A960" s="12" t="str">
        <f t="shared" si="14"/>
        <v/>
      </c>
      <c r="B960" s="10"/>
      <c r="C960" s="10"/>
      <c r="D960" s="10"/>
      <c r="E960" s="10"/>
      <c r="F960" s="10"/>
      <c r="G960" s="10"/>
      <c r="H960" s="10"/>
      <c r="I960" s="10"/>
      <c r="J960" s="10"/>
      <c r="K960" s="10"/>
      <c r="L960" s="10"/>
      <c r="M960" s="10"/>
      <c r="N960" s="10"/>
      <c r="O960" s="10"/>
      <c r="P960" s="10"/>
      <c r="Q960" s="10"/>
      <c r="R960" s="10"/>
    </row>
    <row r="961" spans="1:18" x14ac:dyDescent="0.2">
      <c r="A961" s="12" t="str">
        <f t="shared" si="14"/>
        <v/>
      </c>
      <c r="B961" s="10"/>
      <c r="C961" s="10"/>
      <c r="D961" s="10"/>
      <c r="E961" s="10"/>
      <c r="F961" s="10"/>
      <c r="G961" s="10"/>
      <c r="H961" s="10"/>
      <c r="I961" s="10"/>
      <c r="J961" s="10"/>
      <c r="K961" s="10"/>
      <c r="L961" s="10"/>
      <c r="M961" s="10"/>
      <c r="N961" s="10"/>
      <c r="O961" s="10"/>
      <c r="P961" s="10"/>
      <c r="Q961" s="10"/>
      <c r="R961" s="10"/>
    </row>
    <row r="962" spans="1:18" x14ac:dyDescent="0.2">
      <c r="A962" s="12" t="str">
        <f t="shared" ref="A962:A1025" si="15">IF(LEN(B962)&gt;1,TEXT(ROW(B962)-4,"0000"),(IF(LEN(B963)&gt;1,"unesite naziv","")))</f>
        <v/>
      </c>
      <c r="B962" s="10"/>
      <c r="C962" s="10"/>
      <c r="D962" s="10"/>
      <c r="E962" s="10"/>
      <c r="F962" s="10"/>
      <c r="G962" s="10"/>
      <c r="H962" s="10"/>
      <c r="I962" s="10"/>
      <c r="J962" s="10"/>
      <c r="K962" s="10"/>
      <c r="L962" s="10"/>
      <c r="M962" s="10"/>
      <c r="N962" s="10"/>
      <c r="O962" s="10"/>
      <c r="P962" s="10"/>
      <c r="Q962" s="10"/>
      <c r="R962" s="10"/>
    </row>
    <row r="963" spans="1:18" x14ac:dyDescent="0.2">
      <c r="A963" s="12" t="str">
        <f t="shared" si="15"/>
        <v/>
      </c>
      <c r="B963" s="10"/>
      <c r="C963" s="10"/>
      <c r="D963" s="10"/>
      <c r="E963" s="10"/>
      <c r="F963" s="10"/>
      <c r="G963" s="10"/>
      <c r="H963" s="10"/>
      <c r="I963" s="10"/>
      <c r="J963" s="10"/>
      <c r="K963" s="10"/>
      <c r="L963" s="10"/>
      <c r="M963" s="10"/>
      <c r="N963" s="10"/>
      <c r="O963" s="10"/>
      <c r="P963" s="10"/>
      <c r="Q963" s="10"/>
      <c r="R963" s="10"/>
    </row>
    <row r="964" spans="1:18" x14ac:dyDescent="0.2">
      <c r="A964" s="12" t="str">
        <f t="shared" si="15"/>
        <v/>
      </c>
      <c r="B964" s="10"/>
      <c r="C964" s="10"/>
      <c r="D964" s="10"/>
      <c r="E964" s="10"/>
      <c r="F964" s="10"/>
      <c r="G964" s="10"/>
      <c r="H964" s="10"/>
      <c r="I964" s="10"/>
      <c r="J964" s="10"/>
      <c r="K964" s="10"/>
      <c r="L964" s="10"/>
      <c r="M964" s="10"/>
      <c r="N964" s="10"/>
      <c r="O964" s="10"/>
      <c r="P964" s="10"/>
      <c r="Q964" s="10"/>
      <c r="R964" s="10"/>
    </row>
    <row r="965" spans="1:18" x14ac:dyDescent="0.2">
      <c r="A965" s="12" t="str">
        <f t="shared" si="15"/>
        <v/>
      </c>
      <c r="B965" s="10"/>
      <c r="C965" s="10"/>
      <c r="D965" s="10"/>
      <c r="E965" s="10"/>
      <c r="F965" s="10"/>
      <c r="G965" s="10"/>
      <c r="H965" s="10"/>
      <c r="I965" s="10"/>
      <c r="J965" s="10"/>
      <c r="K965" s="10"/>
      <c r="L965" s="10"/>
      <c r="M965" s="10"/>
      <c r="N965" s="10"/>
      <c r="O965" s="10"/>
      <c r="P965" s="10"/>
      <c r="Q965" s="10"/>
      <c r="R965" s="10"/>
    </row>
    <row r="966" spans="1:18" x14ac:dyDescent="0.2">
      <c r="A966" s="12" t="str">
        <f t="shared" si="15"/>
        <v/>
      </c>
      <c r="B966" s="10"/>
      <c r="C966" s="10"/>
      <c r="D966" s="10"/>
      <c r="E966" s="10"/>
      <c r="F966" s="10"/>
      <c r="G966" s="10"/>
      <c r="H966" s="10"/>
      <c r="I966" s="10"/>
      <c r="J966" s="10"/>
      <c r="K966" s="10"/>
      <c r="L966" s="10"/>
      <c r="M966" s="10"/>
      <c r="N966" s="10"/>
      <c r="O966" s="10"/>
      <c r="P966" s="10"/>
      <c r="Q966" s="10"/>
      <c r="R966" s="10"/>
    </row>
    <row r="967" spans="1:18" x14ac:dyDescent="0.2">
      <c r="A967" s="12" t="str">
        <f t="shared" si="15"/>
        <v/>
      </c>
      <c r="B967" s="10"/>
      <c r="C967" s="10"/>
      <c r="D967" s="10"/>
      <c r="E967" s="10"/>
      <c r="F967" s="10"/>
      <c r="G967" s="10"/>
      <c r="H967" s="10"/>
      <c r="I967" s="10"/>
      <c r="J967" s="10"/>
      <c r="K967" s="10"/>
      <c r="L967" s="10"/>
      <c r="M967" s="10"/>
      <c r="N967" s="10"/>
      <c r="O967" s="10"/>
      <c r="P967" s="10"/>
      <c r="Q967" s="10"/>
      <c r="R967" s="10"/>
    </row>
    <row r="968" spans="1:18" x14ac:dyDescent="0.2">
      <c r="A968" s="12" t="str">
        <f t="shared" si="15"/>
        <v/>
      </c>
      <c r="B968" s="10"/>
      <c r="C968" s="10"/>
      <c r="D968" s="10"/>
      <c r="E968" s="10"/>
      <c r="F968" s="10"/>
      <c r="G968" s="10"/>
      <c r="H968" s="10"/>
      <c r="I968" s="10"/>
      <c r="J968" s="10"/>
      <c r="K968" s="10"/>
      <c r="L968" s="10"/>
      <c r="M968" s="10"/>
      <c r="N968" s="10"/>
      <c r="O968" s="10"/>
      <c r="P968" s="10"/>
      <c r="Q968" s="10"/>
      <c r="R968" s="10"/>
    </row>
    <row r="969" spans="1:18" x14ac:dyDescent="0.2">
      <c r="A969" s="12" t="str">
        <f t="shared" si="15"/>
        <v/>
      </c>
      <c r="B969" s="10"/>
      <c r="C969" s="10"/>
      <c r="D969" s="10"/>
      <c r="E969" s="10"/>
      <c r="F969" s="10"/>
      <c r="G969" s="10"/>
      <c r="H969" s="10"/>
      <c r="I969" s="10"/>
      <c r="J969" s="10"/>
      <c r="K969" s="10"/>
      <c r="L969" s="10"/>
      <c r="M969" s="10"/>
      <c r="N969" s="10"/>
      <c r="O969" s="10"/>
      <c r="P969" s="10"/>
      <c r="Q969" s="10"/>
      <c r="R969" s="10"/>
    </row>
    <row r="970" spans="1:18" x14ac:dyDescent="0.2">
      <c r="A970" s="12" t="str">
        <f t="shared" si="15"/>
        <v/>
      </c>
      <c r="B970" s="10"/>
      <c r="C970" s="10"/>
      <c r="D970" s="10"/>
      <c r="E970" s="10"/>
      <c r="F970" s="10"/>
      <c r="G970" s="10"/>
      <c r="H970" s="10"/>
      <c r="I970" s="10"/>
      <c r="J970" s="10"/>
      <c r="K970" s="10"/>
      <c r="L970" s="10"/>
      <c r="M970" s="10"/>
      <c r="N970" s="10"/>
      <c r="O970" s="10"/>
      <c r="P970" s="10"/>
      <c r="Q970" s="10"/>
      <c r="R970" s="10"/>
    </row>
    <row r="971" spans="1:18" x14ac:dyDescent="0.2">
      <c r="A971" s="12" t="str">
        <f t="shared" si="15"/>
        <v/>
      </c>
      <c r="B971" s="10"/>
      <c r="C971" s="10"/>
      <c r="D971" s="10"/>
      <c r="E971" s="10"/>
      <c r="F971" s="10"/>
      <c r="G971" s="10"/>
      <c r="H971" s="10"/>
      <c r="I971" s="10"/>
      <c r="J971" s="10"/>
      <c r="K971" s="10"/>
      <c r="L971" s="10"/>
      <c r="M971" s="10"/>
      <c r="N971" s="10"/>
      <c r="O971" s="10"/>
      <c r="P971" s="10"/>
      <c r="Q971" s="10"/>
      <c r="R971" s="10"/>
    </row>
    <row r="972" spans="1:18" x14ac:dyDescent="0.2">
      <c r="A972" s="12" t="str">
        <f t="shared" si="15"/>
        <v/>
      </c>
      <c r="B972" s="10"/>
      <c r="C972" s="10"/>
      <c r="D972" s="10"/>
      <c r="E972" s="10"/>
      <c r="F972" s="10"/>
      <c r="G972" s="10"/>
      <c r="H972" s="10"/>
      <c r="I972" s="10"/>
      <c r="J972" s="10"/>
      <c r="K972" s="10"/>
      <c r="L972" s="10"/>
      <c r="M972" s="10"/>
      <c r="N972" s="10"/>
      <c r="O972" s="10"/>
      <c r="P972" s="10"/>
      <c r="Q972" s="10"/>
      <c r="R972" s="10"/>
    </row>
    <row r="973" spans="1:18" x14ac:dyDescent="0.2">
      <c r="A973" s="12" t="str">
        <f t="shared" si="15"/>
        <v/>
      </c>
      <c r="B973" s="10"/>
      <c r="C973" s="10"/>
      <c r="D973" s="10"/>
      <c r="E973" s="10"/>
      <c r="F973" s="10"/>
      <c r="G973" s="10"/>
      <c r="H973" s="10"/>
      <c r="I973" s="10"/>
      <c r="J973" s="10"/>
      <c r="K973" s="10"/>
      <c r="L973" s="10"/>
      <c r="M973" s="10"/>
      <c r="N973" s="10"/>
      <c r="O973" s="10"/>
      <c r="P973" s="10"/>
      <c r="Q973" s="10"/>
      <c r="R973" s="10"/>
    </row>
    <row r="974" spans="1:18" x14ac:dyDescent="0.2">
      <c r="A974" s="12" t="str">
        <f t="shared" si="15"/>
        <v/>
      </c>
      <c r="B974" s="10"/>
      <c r="C974" s="10"/>
      <c r="D974" s="10"/>
      <c r="E974" s="10"/>
      <c r="F974" s="10"/>
      <c r="G974" s="10"/>
      <c r="H974" s="10"/>
      <c r="I974" s="10"/>
      <c r="J974" s="10"/>
      <c r="K974" s="10"/>
      <c r="L974" s="10"/>
      <c r="M974" s="10"/>
      <c r="N974" s="10"/>
      <c r="O974" s="10"/>
      <c r="P974" s="10"/>
      <c r="Q974" s="10"/>
      <c r="R974" s="10"/>
    </row>
    <row r="975" spans="1:18" x14ac:dyDescent="0.2">
      <c r="A975" s="12" t="str">
        <f t="shared" si="15"/>
        <v/>
      </c>
      <c r="B975" s="10"/>
      <c r="C975" s="10"/>
      <c r="D975" s="10"/>
      <c r="E975" s="10"/>
      <c r="F975" s="10"/>
      <c r="G975" s="10"/>
      <c r="H975" s="10"/>
      <c r="I975" s="10"/>
      <c r="J975" s="10"/>
      <c r="K975" s="10"/>
      <c r="L975" s="10"/>
      <c r="M975" s="10"/>
      <c r="N975" s="10"/>
      <c r="O975" s="10"/>
      <c r="P975" s="10"/>
      <c r="Q975" s="10"/>
      <c r="R975" s="10"/>
    </row>
    <row r="976" spans="1:18" x14ac:dyDescent="0.2">
      <c r="A976" s="12" t="str">
        <f t="shared" si="15"/>
        <v/>
      </c>
      <c r="B976" s="10"/>
      <c r="C976" s="10"/>
      <c r="D976" s="10"/>
      <c r="E976" s="10"/>
      <c r="F976" s="10"/>
      <c r="G976" s="10"/>
      <c r="H976" s="10"/>
      <c r="I976" s="10"/>
      <c r="J976" s="10"/>
      <c r="K976" s="10"/>
      <c r="L976" s="10"/>
      <c r="M976" s="10"/>
      <c r="N976" s="10"/>
      <c r="O976" s="10"/>
      <c r="P976" s="10"/>
      <c r="Q976" s="10"/>
      <c r="R976" s="10"/>
    </row>
    <row r="977" spans="1:18" x14ac:dyDescent="0.2">
      <c r="A977" s="12" t="str">
        <f t="shared" si="15"/>
        <v/>
      </c>
      <c r="B977" s="10"/>
      <c r="C977" s="10"/>
      <c r="D977" s="10"/>
      <c r="E977" s="10"/>
      <c r="F977" s="10"/>
      <c r="G977" s="10"/>
      <c r="H977" s="10"/>
      <c r="I977" s="10"/>
      <c r="J977" s="10"/>
      <c r="K977" s="10"/>
      <c r="L977" s="10"/>
      <c r="M977" s="10"/>
      <c r="N977" s="10"/>
      <c r="O977" s="10"/>
      <c r="P977" s="10"/>
      <c r="Q977" s="10"/>
      <c r="R977" s="10"/>
    </row>
    <row r="978" spans="1:18" x14ac:dyDescent="0.2">
      <c r="A978" s="12" t="str">
        <f t="shared" si="15"/>
        <v/>
      </c>
      <c r="B978" s="10"/>
      <c r="C978" s="10"/>
      <c r="D978" s="10"/>
      <c r="E978" s="10"/>
      <c r="F978" s="10"/>
      <c r="G978" s="10"/>
      <c r="H978" s="10"/>
      <c r="I978" s="10"/>
      <c r="J978" s="10"/>
      <c r="K978" s="10"/>
      <c r="L978" s="10"/>
      <c r="M978" s="10"/>
      <c r="N978" s="10"/>
      <c r="O978" s="10"/>
      <c r="P978" s="10"/>
      <c r="Q978" s="10"/>
      <c r="R978" s="10"/>
    </row>
    <row r="979" spans="1:18" x14ac:dyDescent="0.2">
      <c r="A979" s="12" t="str">
        <f t="shared" si="15"/>
        <v/>
      </c>
      <c r="B979" s="10"/>
      <c r="C979" s="10"/>
      <c r="D979" s="10"/>
      <c r="E979" s="10"/>
      <c r="F979" s="10"/>
      <c r="G979" s="10"/>
      <c r="H979" s="10"/>
      <c r="I979" s="10"/>
      <c r="J979" s="10"/>
      <c r="K979" s="10"/>
      <c r="L979" s="10"/>
      <c r="M979" s="10"/>
      <c r="N979" s="10"/>
      <c r="O979" s="10"/>
      <c r="P979" s="10"/>
      <c r="Q979" s="10"/>
      <c r="R979" s="10"/>
    </row>
    <row r="980" spans="1:18" x14ac:dyDescent="0.2">
      <c r="A980" s="12" t="str">
        <f t="shared" si="15"/>
        <v/>
      </c>
      <c r="B980" s="10"/>
      <c r="C980" s="10"/>
      <c r="D980" s="10"/>
      <c r="E980" s="10"/>
      <c r="F980" s="10"/>
      <c r="G980" s="10"/>
      <c r="H980" s="10"/>
      <c r="I980" s="10"/>
      <c r="J980" s="10"/>
      <c r="K980" s="10"/>
      <c r="L980" s="10"/>
      <c r="M980" s="10"/>
      <c r="N980" s="10"/>
      <c r="O980" s="10"/>
      <c r="P980" s="10"/>
      <c r="Q980" s="10"/>
      <c r="R980" s="10"/>
    </row>
    <row r="981" spans="1:18" x14ac:dyDescent="0.2">
      <c r="A981" s="12" t="str">
        <f t="shared" si="15"/>
        <v/>
      </c>
      <c r="B981" s="10"/>
      <c r="C981" s="10"/>
      <c r="D981" s="10"/>
      <c r="E981" s="10"/>
      <c r="F981" s="10"/>
      <c r="G981" s="10"/>
      <c r="H981" s="10"/>
      <c r="I981" s="10"/>
      <c r="J981" s="10"/>
      <c r="K981" s="10"/>
      <c r="L981" s="10"/>
      <c r="M981" s="10"/>
      <c r="N981" s="10"/>
      <c r="O981" s="10"/>
      <c r="P981" s="10"/>
      <c r="Q981" s="10"/>
      <c r="R981" s="10"/>
    </row>
    <row r="982" spans="1:18" x14ac:dyDescent="0.2">
      <c r="A982" s="12" t="str">
        <f t="shared" si="15"/>
        <v/>
      </c>
      <c r="B982" s="10"/>
      <c r="C982" s="10"/>
      <c r="D982" s="10"/>
      <c r="E982" s="10"/>
      <c r="F982" s="10"/>
      <c r="G982" s="10"/>
      <c r="H982" s="10"/>
      <c r="I982" s="10"/>
      <c r="J982" s="10"/>
      <c r="K982" s="10"/>
      <c r="L982" s="10"/>
      <c r="M982" s="10"/>
      <c r="N982" s="10"/>
      <c r="O982" s="10"/>
      <c r="P982" s="10"/>
      <c r="Q982" s="10"/>
      <c r="R982" s="10"/>
    </row>
    <row r="983" spans="1:18" x14ac:dyDescent="0.2">
      <c r="A983" s="12" t="str">
        <f t="shared" si="15"/>
        <v/>
      </c>
      <c r="B983" s="10"/>
      <c r="C983" s="10"/>
      <c r="D983" s="10"/>
      <c r="E983" s="10"/>
      <c r="F983" s="10"/>
      <c r="G983" s="10"/>
      <c r="H983" s="10"/>
      <c r="I983" s="10"/>
      <c r="J983" s="10"/>
      <c r="K983" s="10"/>
      <c r="L983" s="10"/>
      <c r="M983" s="10"/>
      <c r="N983" s="10"/>
      <c r="O983" s="10"/>
      <c r="P983" s="10"/>
      <c r="Q983" s="10"/>
      <c r="R983" s="10"/>
    </row>
    <row r="984" spans="1:18" x14ac:dyDescent="0.2">
      <c r="A984" s="12" t="str">
        <f t="shared" si="15"/>
        <v/>
      </c>
      <c r="B984" s="10"/>
      <c r="C984" s="10"/>
      <c r="D984" s="10"/>
      <c r="E984" s="10"/>
      <c r="F984" s="10"/>
      <c r="G984" s="10"/>
      <c r="H984" s="10"/>
      <c r="I984" s="10"/>
      <c r="J984" s="10"/>
      <c r="K984" s="10"/>
      <c r="L984" s="10"/>
      <c r="M984" s="10"/>
      <c r="N984" s="10"/>
      <c r="O984" s="10"/>
      <c r="P984" s="10"/>
      <c r="Q984" s="10"/>
      <c r="R984" s="10"/>
    </row>
    <row r="985" spans="1:18" x14ac:dyDescent="0.2">
      <c r="A985" s="12" t="str">
        <f t="shared" si="15"/>
        <v/>
      </c>
      <c r="B985" s="10"/>
      <c r="C985" s="10"/>
      <c r="D985" s="10"/>
      <c r="E985" s="10"/>
      <c r="F985" s="10"/>
      <c r="G985" s="10"/>
      <c r="H985" s="10"/>
      <c r="I985" s="10"/>
      <c r="J985" s="10"/>
      <c r="K985" s="10"/>
      <c r="L985" s="10"/>
      <c r="M985" s="10"/>
      <c r="N985" s="10"/>
      <c r="O985" s="10"/>
      <c r="P985" s="10"/>
      <c r="Q985" s="10"/>
      <c r="R985" s="10"/>
    </row>
    <row r="986" spans="1:18" x14ac:dyDescent="0.2">
      <c r="A986" s="12" t="str">
        <f t="shared" si="15"/>
        <v/>
      </c>
      <c r="B986" s="10"/>
      <c r="C986" s="10"/>
      <c r="D986" s="10"/>
      <c r="E986" s="10"/>
      <c r="F986" s="10"/>
      <c r="G986" s="10"/>
      <c r="H986" s="10"/>
      <c r="I986" s="10"/>
      <c r="J986" s="10"/>
      <c r="K986" s="10"/>
      <c r="L986" s="10"/>
      <c r="M986" s="10"/>
      <c r="N986" s="10"/>
      <c r="O986" s="10"/>
      <c r="P986" s="10"/>
      <c r="Q986" s="10"/>
      <c r="R986" s="10"/>
    </row>
    <row r="987" spans="1:18" x14ac:dyDescent="0.2">
      <c r="A987" s="12" t="str">
        <f t="shared" si="15"/>
        <v/>
      </c>
      <c r="B987" s="10"/>
      <c r="C987" s="10"/>
      <c r="D987" s="10"/>
      <c r="E987" s="10"/>
      <c r="F987" s="10"/>
      <c r="G987" s="10"/>
      <c r="H987" s="10"/>
      <c r="I987" s="10"/>
      <c r="J987" s="10"/>
      <c r="K987" s="10"/>
      <c r="L987" s="10"/>
      <c r="M987" s="10"/>
      <c r="N987" s="10"/>
      <c r="O987" s="10"/>
      <c r="P987" s="10"/>
      <c r="Q987" s="10"/>
      <c r="R987" s="10"/>
    </row>
    <row r="988" spans="1:18" x14ac:dyDescent="0.2">
      <c r="A988" s="12" t="str">
        <f t="shared" si="15"/>
        <v/>
      </c>
      <c r="B988" s="10"/>
      <c r="C988" s="10"/>
      <c r="D988" s="10"/>
      <c r="E988" s="10"/>
      <c r="F988" s="10"/>
      <c r="G988" s="10"/>
      <c r="H988" s="10"/>
      <c r="I988" s="10"/>
      <c r="J988" s="10"/>
      <c r="K988" s="10"/>
      <c r="L988" s="10"/>
      <c r="M988" s="10"/>
      <c r="N988" s="10"/>
      <c r="O988" s="10"/>
      <c r="P988" s="10"/>
      <c r="Q988" s="10"/>
      <c r="R988" s="10"/>
    </row>
    <row r="989" spans="1:18" x14ac:dyDescent="0.2">
      <c r="A989" s="12" t="str">
        <f t="shared" si="15"/>
        <v/>
      </c>
      <c r="B989" s="10"/>
      <c r="C989" s="10"/>
      <c r="D989" s="10"/>
      <c r="E989" s="10"/>
      <c r="F989" s="10"/>
      <c r="G989" s="10"/>
      <c r="H989" s="10"/>
      <c r="I989" s="10"/>
      <c r="J989" s="10"/>
      <c r="K989" s="10"/>
      <c r="L989" s="10"/>
      <c r="M989" s="10"/>
      <c r="N989" s="10"/>
      <c r="O989" s="10"/>
      <c r="P989" s="10"/>
      <c r="Q989" s="10"/>
      <c r="R989" s="10"/>
    </row>
    <row r="990" spans="1:18" x14ac:dyDescent="0.2">
      <c r="A990" s="12" t="str">
        <f t="shared" si="15"/>
        <v/>
      </c>
      <c r="B990" s="10"/>
      <c r="C990" s="10"/>
      <c r="D990" s="10"/>
      <c r="E990" s="10"/>
      <c r="F990" s="10"/>
      <c r="G990" s="10"/>
      <c r="H990" s="10"/>
      <c r="I990" s="10"/>
      <c r="J990" s="10"/>
      <c r="K990" s="10"/>
      <c r="L990" s="10"/>
      <c r="M990" s="10"/>
      <c r="N990" s="10"/>
      <c r="O990" s="10"/>
      <c r="P990" s="10"/>
      <c r="Q990" s="10"/>
      <c r="R990" s="10"/>
    </row>
    <row r="991" spans="1:18" x14ac:dyDescent="0.2">
      <c r="A991" s="12" t="str">
        <f t="shared" si="15"/>
        <v/>
      </c>
      <c r="B991" s="10"/>
      <c r="C991" s="10"/>
      <c r="D991" s="10"/>
      <c r="E991" s="10"/>
      <c r="F991" s="10"/>
      <c r="G991" s="10"/>
      <c r="H991" s="10"/>
      <c r="I991" s="10"/>
      <c r="J991" s="10"/>
      <c r="K991" s="10"/>
      <c r="L991" s="10"/>
      <c r="M991" s="10"/>
      <c r="N991" s="10"/>
      <c r="O991" s="10"/>
      <c r="P991" s="10"/>
      <c r="Q991" s="10"/>
      <c r="R991" s="10"/>
    </row>
    <row r="992" spans="1:18" x14ac:dyDescent="0.2">
      <c r="A992" s="12" t="str">
        <f t="shared" si="15"/>
        <v/>
      </c>
      <c r="B992" s="10"/>
      <c r="C992" s="10"/>
      <c r="D992" s="10"/>
      <c r="E992" s="10"/>
      <c r="F992" s="10"/>
      <c r="G992" s="10"/>
      <c r="H992" s="10"/>
      <c r="I992" s="10"/>
      <c r="J992" s="10"/>
      <c r="K992" s="10"/>
      <c r="L992" s="10"/>
      <c r="M992" s="10"/>
      <c r="N992" s="10"/>
      <c r="O992" s="10"/>
      <c r="P992" s="10"/>
      <c r="Q992" s="10"/>
      <c r="R992" s="10"/>
    </row>
    <row r="993" spans="1:18" x14ac:dyDescent="0.2">
      <c r="A993" s="12" t="str">
        <f t="shared" si="15"/>
        <v/>
      </c>
      <c r="B993" s="10"/>
      <c r="C993" s="10"/>
      <c r="D993" s="10"/>
      <c r="E993" s="10"/>
      <c r="F993" s="10"/>
      <c r="G993" s="10"/>
      <c r="H993" s="10"/>
      <c r="I993" s="10"/>
      <c r="J993" s="10"/>
      <c r="K993" s="10"/>
      <c r="L993" s="10"/>
      <c r="M993" s="10"/>
      <c r="N993" s="10"/>
      <c r="O993" s="10"/>
      <c r="P993" s="10"/>
      <c r="Q993" s="10"/>
      <c r="R993" s="10"/>
    </row>
    <row r="994" spans="1:18" x14ac:dyDescent="0.2">
      <c r="A994" s="12" t="str">
        <f t="shared" si="15"/>
        <v/>
      </c>
      <c r="B994" s="10"/>
      <c r="C994" s="10"/>
      <c r="D994" s="10"/>
      <c r="E994" s="10"/>
      <c r="F994" s="10"/>
      <c r="G994" s="10"/>
      <c r="H994" s="10"/>
      <c r="I994" s="10"/>
      <c r="J994" s="10"/>
      <c r="K994" s="10"/>
      <c r="L994" s="10"/>
      <c r="M994" s="10"/>
      <c r="N994" s="10"/>
      <c r="O994" s="10"/>
      <c r="P994" s="10"/>
      <c r="Q994" s="10"/>
      <c r="R994" s="10"/>
    </row>
    <row r="995" spans="1:18" x14ac:dyDescent="0.2">
      <c r="A995" s="12" t="str">
        <f t="shared" si="15"/>
        <v/>
      </c>
      <c r="B995" s="10"/>
      <c r="C995" s="10"/>
      <c r="D995" s="10"/>
      <c r="E995" s="10"/>
      <c r="F995" s="10"/>
      <c r="G995" s="10"/>
      <c r="H995" s="10"/>
      <c r="I995" s="10"/>
      <c r="J995" s="10"/>
      <c r="K995" s="10"/>
      <c r="L995" s="10"/>
      <c r="M995" s="10"/>
      <c r="N995" s="10"/>
      <c r="O995" s="10"/>
      <c r="P995" s="10"/>
      <c r="Q995" s="10"/>
      <c r="R995" s="10"/>
    </row>
    <row r="996" spans="1:18" x14ac:dyDescent="0.2">
      <c r="A996" s="12" t="str">
        <f t="shared" si="15"/>
        <v/>
      </c>
      <c r="B996" s="10"/>
      <c r="C996" s="10"/>
      <c r="D996" s="10"/>
      <c r="E996" s="10"/>
      <c r="F996" s="10"/>
      <c r="G996" s="10"/>
      <c r="H996" s="10"/>
      <c r="I996" s="10"/>
      <c r="J996" s="10"/>
      <c r="K996" s="10"/>
      <c r="L996" s="10"/>
      <c r="M996" s="10"/>
      <c r="N996" s="10"/>
      <c r="O996" s="10"/>
      <c r="P996" s="10"/>
      <c r="Q996" s="10"/>
      <c r="R996" s="10"/>
    </row>
    <row r="997" spans="1:18" x14ac:dyDescent="0.2">
      <c r="A997" s="12" t="str">
        <f t="shared" si="15"/>
        <v/>
      </c>
      <c r="B997" s="10"/>
      <c r="C997" s="10"/>
      <c r="D997" s="10"/>
      <c r="E997" s="10"/>
      <c r="F997" s="10"/>
      <c r="G997" s="10"/>
      <c r="H997" s="10"/>
      <c r="I997" s="10"/>
      <c r="J997" s="10"/>
      <c r="K997" s="10"/>
      <c r="L997" s="10"/>
      <c r="M997" s="10"/>
      <c r="N997" s="10"/>
      <c r="O997" s="10"/>
      <c r="P997" s="10"/>
      <c r="Q997" s="10"/>
      <c r="R997" s="10"/>
    </row>
    <row r="998" spans="1:18" x14ac:dyDescent="0.2">
      <c r="A998" s="12" t="str">
        <f t="shared" si="15"/>
        <v/>
      </c>
      <c r="B998" s="10"/>
      <c r="C998" s="10"/>
      <c r="D998" s="10"/>
      <c r="E998" s="10"/>
      <c r="F998" s="10"/>
      <c r="G998" s="10"/>
      <c r="H998" s="10"/>
      <c r="I998" s="10"/>
      <c r="J998" s="10"/>
      <c r="K998" s="10"/>
      <c r="L998" s="10"/>
      <c r="M998" s="10"/>
      <c r="N998" s="10"/>
      <c r="O998" s="10"/>
      <c r="P998" s="10"/>
      <c r="Q998" s="10"/>
      <c r="R998" s="10"/>
    </row>
    <row r="999" spans="1:18" x14ac:dyDescent="0.2">
      <c r="A999" s="12" t="str">
        <f t="shared" si="15"/>
        <v/>
      </c>
      <c r="B999" s="10"/>
      <c r="C999" s="10"/>
      <c r="D999" s="10"/>
      <c r="E999" s="10"/>
      <c r="F999" s="10"/>
      <c r="G999" s="10"/>
      <c r="H999" s="10"/>
      <c r="I999" s="10"/>
      <c r="J999" s="10"/>
      <c r="K999" s="10"/>
      <c r="L999" s="10"/>
      <c r="M999" s="10"/>
      <c r="N999" s="10"/>
      <c r="O999" s="10"/>
      <c r="P999" s="10"/>
      <c r="Q999" s="10"/>
      <c r="R999" s="10"/>
    </row>
    <row r="1000" spans="1:18" x14ac:dyDescent="0.2">
      <c r="A1000" s="12" t="str">
        <f t="shared" si="15"/>
        <v/>
      </c>
      <c r="B1000" s="10"/>
      <c r="C1000" s="10"/>
      <c r="D1000" s="10"/>
      <c r="E1000" s="10"/>
      <c r="F1000" s="10"/>
      <c r="G1000" s="10"/>
      <c r="H1000" s="10"/>
      <c r="I1000" s="10"/>
      <c r="J1000" s="10"/>
      <c r="K1000" s="10"/>
      <c r="L1000" s="10"/>
      <c r="M1000" s="10"/>
      <c r="N1000" s="10"/>
      <c r="O1000" s="10"/>
      <c r="P1000" s="10"/>
      <c r="Q1000" s="10"/>
      <c r="R1000" s="10"/>
    </row>
    <row r="1001" spans="1:18" x14ac:dyDescent="0.2">
      <c r="A1001" s="12" t="str">
        <f t="shared" si="15"/>
        <v/>
      </c>
      <c r="B1001" s="10"/>
      <c r="C1001" s="10"/>
      <c r="D1001" s="10"/>
      <c r="E1001" s="10"/>
      <c r="F1001" s="10"/>
      <c r="G1001" s="10"/>
      <c r="H1001" s="10"/>
      <c r="I1001" s="10"/>
      <c r="J1001" s="10"/>
      <c r="K1001" s="10"/>
      <c r="L1001" s="10"/>
      <c r="M1001" s="10"/>
      <c r="N1001" s="10"/>
      <c r="O1001" s="10"/>
      <c r="P1001" s="10"/>
      <c r="Q1001" s="10"/>
      <c r="R1001" s="10"/>
    </row>
    <row r="1002" spans="1:18" x14ac:dyDescent="0.2">
      <c r="A1002" s="12" t="str">
        <f t="shared" si="15"/>
        <v/>
      </c>
      <c r="B1002" s="10"/>
      <c r="C1002" s="10"/>
      <c r="D1002" s="10"/>
      <c r="E1002" s="10"/>
      <c r="F1002" s="10"/>
      <c r="G1002" s="10"/>
      <c r="H1002" s="10"/>
      <c r="I1002" s="10"/>
      <c r="J1002" s="10"/>
      <c r="K1002" s="10"/>
      <c r="L1002" s="10"/>
      <c r="M1002" s="10"/>
      <c r="N1002" s="10"/>
      <c r="O1002" s="10"/>
      <c r="P1002" s="10"/>
      <c r="Q1002" s="10"/>
      <c r="R1002" s="10"/>
    </row>
    <row r="1003" spans="1:18" x14ac:dyDescent="0.2">
      <c r="A1003" s="12" t="str">
        <f t="shared" si="15"/>
        <v/>
      </c>
      <c r="B1003" s="10"/>
      <c r="C1003" s="10"/>
      <c r="D1003" s="10"/>
      <c r="E1003" s="10"/>
      <c r="F1003" s="10"/>
      <c r="G1003" s="10"/>
      <c r="H1003" s="10"/>
      <c r="I1003" s="10"/>
      <c r="J1003" s="10"/>
      <c r="K1003" s="10"/>
      <c r="L1003" s="10"/>
      <c r="M1003" s="10"/>
      <c r="N1003" s="10"/>
      <c r="O1003" s="10"/>
      <c r="P1003" s="10"/>
      <c r="Q1003" s="10"/>
      <c r="R1003" s="10"/>
    </row>
    <row r="1004" spans="1:18" x14ac:dyDescent="0.2">
      <c r="A1004" s="12" t="str">
        <f t="shared" si="15"/>
        <v/>
      </c>
      <c r="B1004" s="10"/>
      <c r="C1004" s="10"/>
      <c r="D1004" s="10"/>
      <c r="E1004" s="10"/>
      <c r="F1004" s="10"/>
      <c r="G1004" s="10"/>
      <c r="H1004" s="10"/>
      <c r="I1004" s="10"/>
      <c r="J1004" s="10"/>
      <c r="K1004" s="10"/>
      <c r="L1004" s="10"/>
      <c r="M1004" s="10"/>
      <c r="N1004" s="10"/>
      <c r="O1004" s="10"/>
      <c r="P1004" s="10"/>
      <c r="Q1004" s="10"/>
      <c r="R1004" s="10"/>
    </row>
    <row r="1005" spans="1:18" x14ac:dyDescent="0.2">
      <c r="A1005" s="12" t="str">
        <f t="shared" si="15"/>
        <v/>
      </c>
      <c r="B1005" s="10"/>
      <c r="C1005" s="10"/>
      <c r="D1005" s="10"/>
      <c r="E1005" s="10"/>
      <c r="F1005" s="10"/>
      <c r="G1005" s="10"/>
      <c r="H1005" s="10"/>
      <c r="I1005" s="10"/>
      <c r="J1005" s="10"/>
      <c r="K1005" s="10"/>
      <c r="L1005" s="10"/>
      <c r="M1005" s="10"/>
      <c r="N1005" s="10"/>
      <c r="O1005" s="10"/>
      <c r="P1005" s="10"/>
      <c r="Q1005" s="10"/>
      <c r="R1005" s="10"/>
    </row>
    <row r="1006" spans="1:18" x14ac:dyDescent="0.2">
      <c r="A1006" s="12" t="str">
        <f t="shared" si="15"/>
        <v/>
      </c>
      <c r="B1006" s="10"/>
      <c r="C1006" s="10"/>
      <c r="D1006" s="10"/>
      <c r="E1006" s="10"/>
      <c r="F1006" s="10"/>
      <c r="G1006" s="10"/>
      <c r="H1006" s="10"/>
      <c r="I1006" s="10"/>
      <c r="J1006" s="10"/>
      <c r="K1006" s="10"/>
      <c r="L1006" s="10"/>
      <c r="M1006" s="10"/>
      <c r="N1006" s="10"/>
      <c r="O1006" s="10"/>
      <c r="P1006" s="10"/>
      <c r="Q1006" s="10"/>
      <c r="R1006" s="10"/>
    </row>
    <row r="1007" spans="1:18" x14ac:dyDescent="0.2">
      <c r="A1007" s="12" t="str">
        <f t="shared" si="15"/>
        <v/>
      </c>
      <c r="B1007" s="10"/>
      <c r="C1007" s="10"/>
      <c r="D1007" s="10"/>
      <c r="E1007" s="10"/>
      <c r="F1007" s="10"/>
      <c r="G1007" s="10"/>
      <c r="H1007" s="10"/>
      <c r="I1007" s="10"/>
      <c r="J1007" s="10"/>
      <c r="K1007" s="10"/>
      <c r="L1007" s="10"/>
      <c r="M1007" s="10"/>
      <c r="N1007" s="10"/>
      <c r="O1007" s="10"/>
      <c r="P1007" s="10"/>
      <c r="Q1007" s="10"/>
      <c r="R1007" s="10"/>
    </row>
    <row r="1008" spans="1:18" x14ac:dyDescent="0.2">
      <c r="A1008" s="12" t="str">
        <f t="shared" si="15"/>
        <v/>
      </c>
      <c r="B1008" s="10"/>
      <c r="C1008" s="10"/>
      <c r="D1008" s="10"/>
      <c r="E1008" s="10"/>
      <c r="F1008" s="10"/>
      <c r="G1008" s="10"/>
      <c r="H1008" s="10"/>
      <c r="I1008" s="10"/>
      <c r="J1008" s="10"/>
      <c r="K1008" s="10"/>
      <c r="L1008" s="10"/>
      <c r="M1008" s="10"/>
      <c r="N1008" s="10"/>
      <c r="O1008" s="10"/>
      <c r="P1008" s="10"/>
      <c r="Q1008" s="10"/>
      <c r="R1008" s="10"/>
    </row>
    <row r="1009" spans="1:18" x14ac:dyDescent="0.2">
      <c r="A1009" s="12" t="str">
        <f t="shared" si="15"/>
        <v/>
      </c>
      <c r="B1009" s="10"/>
      <c r="C1009" s="10"/>
      <c r="D1009" s="10"/>
      <c r="E1009" s="10"/>
      <c r="F1009" s="10"/>
      <c r="G1009" s="10"/>
      <c r="H1009" s="10"/>
      <c r="I1009" s="10"/>
      <c r="J1009" s="10"/>
      <c r="K1009" s="10"/>
      <c r="L1009" s="10"/>
      <c r="M1009" s="10"/>
      <c r="N1009" s="10"/>
      <c r="O1009" s="10"/>
      <c r="P1009" s="10"/>
      <c r="Q1009" s="10"/>
      <c r="R1009" s="10"/>
    </row>
    <row r="1010" spans="1:18" x14ac:dyDescent="0.2">
      <c r="A1010" s="12" t="str">
        <f t="shared" si="15"/>
        <v/>
      </c>
      <c r="B1010" s="10"/>
      <c r="C1010" s="10"/>
      <c r="D1010" s="10"/>
      <c r="E1010" s="10"/>
      <c r="F1010" s="10"/>
      <c r="G1010" s="10"/>
      <c r="H1010" s="10"/>
      <c r="I1010" s="10"/>
      <c r="J1010" s="10"/>
      <c r="K1010" s="10"/>
      <c r="L1010" s="10"/>
      <c r="M1010" s="10"/>
      <c r="N1010" s="10"/>
      <c r="O1010" s="10"/>
      <c r="P1010" s="10"/>
      <c r="Q1010" s="10"/>
      <c r="R1010" s="10"/>
    </row>
    <row r="1011" spans="1:18" x14ac:dyDescent="0.2">
      <c r="A1011" s="12" t="str">
        <f t="shared" si="15"/>
        <v/>
      </c>
      <c r="B1011" s="10"/>
      <c r="C1011" s="10"/>
      <c r="D1011" s="10"/>
      <c r="E1011" s="10"/>
      <c r="F1011" s="10"/>
      <c r="G1011" s="10"/>
      <c r="H1011" s="10"/>
      <c r="I1011" s="10"/>
      <c r="J1011" s="10"/>
      <c r="K1011" s="10"/>
      <c r="L1011" s="10"/>
      <c r="M1011" s="10"/>
      <c r="N1011" s="10"/>
      <c r="O1011" s="10"/>
      <c r="P1011" s="10"/>
      <c r="Q1011" s="10"/>
      <c r="R1011" s="10"/>
    </row>
    <row r="1012" spans="1:18" x14ac:dyDescent="0.2">
      <c r="A1012" s="12" t="str">
        <f t="shared" si="15"/>
        <v/>
      </c>
      <c r="B1012" s="10"/>
      <c r="C1012" s="10"/>
      <c r="D1012" s="10"/>
      <c r="E1012" s="10"/>
      <c r="F1012" s="10"/>
      <c r="G1012" s="10"/>
      <c r="H1012" s="10"/>
      <c r="I1012" s="10"/>
      <c r="J1012" s="10"/>
      <c r="K1012" s="10"/>
      <c r="L1012" s="10"/>
      <c r="M1012" s="10"/>
      <c r="N1012" s="10"/>
      <c r="O1012" s="10"/>
      <c r="P1012" s="10"/>
      <c r="Q1012" s="10"/>
      <c r="R1012" s="10"/>
    </row>
    <row r="1013" spans="1:18" x14ac:dyDescent="0.2">
      <c r="A1013" s="12" t="str">
        <f t="shared" si="15"/>
        <v/>
      </c>
      <c r="B1013" s="10"/>
      <c r="C1013" s="10"/>
      <c r="D1013" s="10"/>
      <c r="E1013" s="10"/>
      <c r="F1013" s="10"/>
      <c r="G1013" s="10"/>
      <c r="H1013" s="10"/>
      <c r="I1013" s="10"/>
      <c r="J1013" s="10"/>
      <c r="K1013" s="10"/>
      <c r="L1013" s="10"/>
      <c r="M1013" s="10"/>
      <c r="N1013" s="10"/>
      <c r="O1013" s="10"/>
      <c r="P1013" s="10"/>
      <c r="Q1013" s="10"/>
      <c r="R1013" s="10"/>
    </row>
    <row r="1014" spans="1:18" x14ac:dyDescent="0.2">
      <c r="A1014" s="12" t="str">
        <f t="shared" si="15"/>
        <v/>
      </c>
      <c r="B1014" s="10"/>
      <c r="C1014" s="10"/>
      <c r="D1014" s="10"/>
      <c r="E1014" s="10"/>
      <c r="F1014" s="10"/>
      <c r="G1014" s="10"/>
      <c r="H1014" s="10"/>
      <c r="I1014" s="10"/>
      <c r="J1014" s="10"/>
      <c r="K1014" s="10"/>
      <c r="L1014" s="10"/>
      <c r="M1014" s="10"/>
      <c r="N1014" s="10"/>
      <c r="O1014" s="10"/>
      <c r="P1014" s="10"/>
      <c r="Q1014" s="10"/>
      <c r="R1014" s="10"/>
    </row>
    <row r="1015" spans="1:18" x14ac:dyDescent="0.2">
      <c r="A1015" s="12" t="str">
        <f t="shared" si="15"/>
        <v/>
      </c>
      <c r="B1015" s="10"/>
      <c r="C1015" s="10"/>
      <c r="D1015" s="10"/>
      <c r="E1015" s="10"/>
      <c r="F1015" s="10"/>
      <c r="G1015" s="10"/>
      <c r="H1015" s="10"/>
      <c r="I1015" s="10"/>
      <c r="J1015" s="10"/>
      <c r="K1015" s="10"/>
      <c r="L1015" s="10"/>
      <c r="M1015" s="10"/>
      <c r="N1015" s="10"/>
      <c r="O1015" s="10"/>
      <c r="P1015" s="10"/>
      <c r="Q1015" s="10"/>
      <c r="R1015" s="10"/>
    </row>
    <row r="1016" spans="1:18" x14ac:dyDescent="0.2">
      <c r="A1016" s="12" t="str">
        <f t="shared" si="15"/>
        <v/>
      </c>
      <c r="B1016" s="10"/>
      <c r="C1016" s="10"/>
      <c r="D1016" s="10"/>
      <c r="E1016" s="10"/>
      <c r="F1016" s="10"/>
      <c r="G1016" s="10"/>
      <c r="H1016" s="10"/>
      <c r="I1016" s="10"/>
      <c r="J1016" s="10"/>
      <c r="K1016" s="10"/>
      <c r="L1016" s="10"/>
      <c r="M1016" s="10"/>
      <c r="N1016" s="10"/>
      <c r="O1016" s="10"/>
      <c r="P1016" s="10"/>
      <c r="Q1016" s="10"/>
      <c r="R1016" s="10"/>
    </row>
    <row r="1017" spans="1:18" x14ac:dyDescent="0.2">
      <c r="A1017" s="12" t="str">
        <f t="shared" si="15"/>
        <v/>
      </c>
      <c r="B1017" s="10"/>
      <c r="C1017" s="10"/>
      <c r="D1017" s="10"/>
      <c r="E1017" s="10"/>
      <c r="F1017" s="10"/>
      <c r="G1017" s="10"/>
      <c r="H1017" s="10"/>
      <c r="I1017" s="10"/>
      <c r="J1017" s="10"/>
      <c r="K1017" s="10"/>
      <c r="L1017" s="10"/>
      <c r="M1017" s="10"/>
      <c r="N1017" s="10"/>
      <c r="O1017" s="10"/>
      <c r="P1017" s="10"/>
      <c r="Q1017" s="10"/>
      <c r="R1017" s="10"/>
    </row>
    <row r="1018" spans="1:18" x14ac:dyDescent="0.2">
      <c r="A1018" s="12" t="str">
        <f t="shared" si="15"/>
        <v/>
      </c>
      <c r="B1018" s="10"/>
      <c r="C1018" s="10"/>
      <c r="D1018" s="10"/>
      <c r="E1018" s="10"/>
      <c r="F1018" s="10"/>
      <c r="G1018" s="10"/>
      <c r="H1018" s="10"/>
      <c r="I1018" s="10"/>
      <c r="J1018" s="10"/>
      <c r="K1018" s="10"/>
      <c r="L1018" s="10"/>
      <c r="M1018" s="10"/>
      <c r="N1018" s="10"/>
      <c r="O1018" s="10"/>
      <c r="P1018" s="10"/>
      <c r="Q1018" s="10"/>
      <c r="R1018" s="10"/>
    </row>
    <row r="1019" spans="1:18" x14ac:dyDescent="0.2">
      <c r="A1019" s="12" t="str">
        <f t="shared" si="15"/>
        <v/>
      </c>
      <c r="B1019" s="10"/>
      <c r="C1019" s="10"/>
      <c r="D1019" s="10"/>
      <c r="E1019" s="10"/>
      <c r="F1019" s="10"/>
      <c r="G1019" s="10"/>
      <c r="H1019" s="10"/>
      <c r="I1019" s="10"/>
      <c r="J1019" s="10"/>
      <c r="K1019" s="10"/>
      <c r="L1019" s="10"/>
      <c r="M1019" s="10"/>
      <c r="N1019" s="10"/>
      <c r="O1019" s="10"/>
      <c r="P1019" s="10"/>
      <c r="Q1019" s="10"/>
      <c r="R1019" s="10"/>
    </row>
    <row r="1020" spans="1:18" x14ac:dyDescent="0.2">
      <c r="A1020" s="12" t="str">
        <f t="shared" si="15"/>
        <v/>
      </c>
      <c r="B1020" s="10"/>
      <c r="C1020" s="10"/>
      <c r="D1020" s="10"/>
      <c r="E1020" s="10"/>
      <c r="F1020" s="10"/>
      <c r="G1020" s="10"/>
      <c r="H1020" s="10"/>
      <c r="I1020" s="10"/>
      <c r="J1020" s="10"/>
      <c r="K1020" s="10"/>
      <c r="L1020" s="10"/>
      <c r="M1020" s="10"/>
      <c r="N1020" s="10"/>
      <c r="O1020" s="10"/>
      <c r="P1020" s="10"/>
      <c r="Q1020" s="10"/>
      <c r="R1020" s="10"/>
    </row>
    <row r="1021" spans="1:18" x14ac:dyDescent="0.2">
      <c r="A1021" s="12" t="str">
        <f t="shared" si="15"/>
        <v/>
      </c>
      <c r="B1021" s="10"/>
      <c r="C1021" s="10"/>
      <c r="D1021" s="10"/>
      <c r="E1021" s="10"/>
      <c r="F1021" s="10"/>
      <c r="G1021" s="10"/>
      <c r="H1021" s="10"/>
      <c r="I1021" s="10"/>
      <c r="J1021" s="10"/>
      <c r="K1021" s="10"/>
      <c r="L1021" s="10"/>
      <c r="M1021" s="10"/>
      <c r="N1021" s="10"/>
      <c r="O1021" s="10"/>
      <c r="P1021" s="10"/>
      <c r="Q1021" s="10"/>
      <c r="R1021" s="10"/>
    </row>
    <row r="1022" spans="1:18" x14ac:dyDescent="0.2">
      <c r="A1022" s="12" t="str">
        <f t="shared" si="15"/>
        <v/>
      </c>
      <c r="B1022" s="10"/>
      <c r="C1022" s="10"/>
      <c r="D1022" s="10"/>
      <c r="E1022" s="10"/>
      <c r="F1022" s="10"/>
      <c r="G1022" s="10"/>
      <c r="H1022" s="10"/>
      <c r="I1022" s="10"/>
      <c r="J1022" s="10"/>
      <c r="K1022" s="10"/>
      <c r="L1022" s="10"/>
      <c r="M1022" s="10"/>
      <c r="N1022" s="10"/>
      <c r="O1022" s="10"/>
      <c r="P1022" s="10"/>
      <c r="Q1022" s="10"/>
      <c r="R1022" s="10"/>
    </row>
    <row r="1023" spans="1:18" x14ac:dyDescent="0.2">
      <c r="A1023" s="12" t="str">
        <f t="shared" si="15"/>
        <v/>
      </c>
      <c r="B1023" s="10"/>
      <c r="C1023" s="10"/>
      <c r="D1023" s="10"/>
      <c r="E1023" s="10"/>
      <c r="F1023" s="10"/>
      <c r="G1023" s="10"/>
      <c r="H1023" s="10"/>
      <c r="I1023" s="10"/>
      <c r="J1023" s="10"/>
      <c r="K1023" s="10"/>
      <c r="L1023" s="10"/>
      <c r="M1023" s="10"/>
      <c r="N1023" s="10"/>
      <c r="O1023" s="10"/>
      <c r="P1023" s="10"/>
      <c r="Q1023" s="10"/>
      <c r="R1023" s="10"/>
    </row>
    <row r="1024" spans="1:18" x14ac:dyDescent="0.2">
      <c r="A1024" s="12" t="str">
        <f t="shared" si="15"/>
        <v/>
      </c>
      <c r="B1024" s="10"/>
      <c r="C1024" s="10"/>
      <c r="D1024" s="10"/>
      <c r="E1024" s="10"/>
      <c r="F1024" s="10"/>
      <c r="G1024" s="10"/>
      <c r="H1024" s="10"/>
      <c r="I1024" s="10"/>
      <c r="J1024" s="10"/>
      <c r="K1024" s="10"/>
      <c r="L1024" s="10"/>
      <c r="M1024" s="10"/>
      <c r="N1024" s="10"/>
      <c r="O1024" s="10"/>
      <c r="P1024" s="10"/>
      <c r="Q1024" s="10"/>
      <c r="R1024" s="10"/>
    </row>
    <row r="1025" spans="1:18" x14ac:dyDescent="0.2">
      <c r="A1025" s="12" t="str">
        <f t="shared" si="15"/>
        <v/>
      </c>
      <c r="B1025" s="10"/>
      <c r="C1025" s="10"/>
      <c r="D1025" s="10"/>
      <c r="E1025" s="10"/>
      <c r="F1025" s="10"/>
      <c r="G1025" s="10"/>
      <c r="H1025" s="10"/>
      <c r="I1025" s="10"/>
      <c r="J1025" s="10"/>
      <c r="K1025" s="10"/>
      <c r="L1025" s="10"/>
      <c r="M1025" s="10"/>
      <c r="N1025" s="10"/>
      <c r="O1025" s="10"/>
      <c r="P1025" s="10"/>
      <c r="Q1025" s="10"/>
      <c r="R1025" s="10"/>
    </row>
    <row r="1026" spans="1:18" x14ac:dyDescent="0.2">
      <c r="A1026" s="12" t="str">
        <f t="shared" ref="A1026:A1089" si="16">IF(LEN(B1026)&gt;1,TEXT(ROW(B1026)-4,"0000"),(IF(LEN(B1027)&gt;1,"unesite naziv","")))</f>
        <v/>
      </c>
      <c r="B1026" s="10"/>
      <c r="C1026" s="10"/>
      <c r="D1026" s="10"/>
      <c r="E1026" s="10"/>
      <c r="F1026" s="10"/>
      <c r="G1026" s="10"/>
      <c r="H1026" s="10"/>
      <c r="I1026" s="10"/>
      <c r="J1026" s="10"/>
      <c r="K1026" s="10"/>
      <c r="L1026" s="10"/>
      <c r="M1026" s="10"/>
      <c r="N1026" s="10"/>
      <c r="O1026" s="10"/>
      <c r="P1026" s="10"/>
      <c r="Q1026" s="10"/>
      <c r="R1026" s="10"/>
    </row>
    <row r="1027" spans="1:18" x14ac:dyDescent="0.2">
      <c r="A1027" s="12" t="str">
        <f t="shared" si="16"/>
        <v/>
      </c>
      <c r="B1027" s="10"/>
      <c r="C1027" s="10"/>
      <c r="D1027" s="10"/>
      <c r="E1027" s="10"/>
      <c r="F1027" s="10"/>
      <c r="G1027" s="10"/>
      <c r="H1027" s="10"/>
      <c r="I1027" s="10"/>
      <c r="J1027" s="10"/>
      <c r="K1027" s="10"/>
      <c r="L1027" s="10"/>
      <c r="M1027" s="10"/>
      <c r="N1027" s="10"/>
      <c r="O1027" s="10"/>
      <c r="P1027" s="10"/>
      <c r="Q1027" s="10"/>
      <c r="R1027" s="10"/>
    </row>
    <row r="1028" spans="1:18" x14ac:dyDescent="0.2">
      <c r="A1028" s="12" t="str">
        <f t="shared" si="16"/>
        <v/>
      </c>
      <c r="B1028" s="10"/>
      <c r="C1028" s="10"/>
      <c r="D1028" s="10"/>
      <c r="E1028" s="10"/>
      <c r="F1028" s="10"/>
      <c r="G1028" s="10"/>
      <c r="H1028" s="10"/>
      <c r="I1028" s="10"/>
      <c r="J1028" s="10"/>
      <c r="K1028" s="10"/>
      <c r="L1028" s="10"/>
      <c r="M1028" s="10"/>
      <c r="N1028" s="10"/>
      <c r="O1028" s="10"/>
      <c r="P1028" s="10"/>
      <c r="Q1028" s="10"/>
      <c r="R1028" s="10"/>
    </row>
    <row r="1029" spans="1:18" x14ac:dyDescent="0.2">
      <c r="A1029" s="12" t="str">
        <f t="shared" si="16"/>
        <v/>
      </c>
      <c r="B1029" s="10"/>
      <c r="C1029" s="10"/>
      <c r="D1029" s="10"/>
      <c r="E1029" s="10"/>
      <c r="F1029" s="10"/>
      <c r="G1029" s="10"/>
      <c r="H1029" s="10"/>
      <c r="I1029" s="10"/>
      <c r="J1029" s="10"/>
      <c r="K1029" s="10"/>
      <c r="L1029" s="10"/>
      <c r="M1029" s="10"/>
      <c r="N1029" s="10"/>
      <c r="O1029" s="10"/>
      <c r="P1029" s="10"/>
      <c r="Q1029" s="10"/>
      <c r="R1029" s="10"/>
    </row>
    <row r="1030" spans="1:18" x14ac:dyDescent="0.2">
      <c r="A1030" s="12" t="str">
        <f t="shared" si="16"/>
        <v/>
      </c>
      <c r="B1030" s="10"/>
      <c r="C1030" s="10"/>
      <c r="D1030" s="10"/>
      <c r="E1030" s="10"/>
      <c r="F1030" s="10"/>
      <c r="G1030" s="10"/>
      <c r="H1030" s="10"/>
      <c r="I1030" s="10"/>
      <c r="J1030" s="10"/>
      <c r="K1030" s="10"/>
      <c r="L1030" s="10"/>
      <c r="M1030" s="10"/>
      <c r="N1030" s="10"/>
      <c r="O1030" s="10"/>
      <c r="P1030" s="10"/>
      <c r="Q1030" s="10"/>
      <c r="R1030" s="10"/>
    </row>
    <row r="1031" spans="1:18" x14ac:dyDescent="0.2">
      <c r="A1031" s="12" t="str">
        <f t="shared" si="16"/>
        <v/>
      </c>
      <c r="B1031" s="10"/>
      <c r="C1031" s="10"/>
      <c r="D1031" s="10"/>
      <c r="E1031" s="10"/>
      <c r="F1031" s="10"/>
      <c r="G1031" s="10"/>
      <c r="H1031" s="10"/>
      <c r="I1031" s="10"/>
      <c r="J1031" s="10"/>
      <c r="K1031" s="10"/>
      <c r="L1031" s="10"/>
      <c r="M1031" s="10"/>
      <c r="N1031" s="10"/>
      <c r="O1031" s="10"/>
      <c r="P1031" s="10"/>
      <c r="Q1031" s="10"/>
      <c r="R1031" s="10"/>
    </row>
    <row r="1032" spans="1:18" x14ac:dyDescent="0.2">
      <c r="A1032" s="12" t="str">
        <f t="shared" si="16"/>
        <v/>
      </c>
      <c r="B1032" s="10"/>
      <c r="C1032" s="10"/>
      <c r="D1032" s="10"/>
      <c r="E1032" s="10"/>
      <c r="F1032" s="10"/>
      <c r="G1032" s="10"/>
      <c r="H1032" s="10"/>
      <c r="I1032" s="10"/>
      <c r="J1032" s="10"/>
      <c r="K1032" s="10"/>
      <c r="L1032" s="10"/>
      <c r="M1032" s="10"/>
      <c r="N1032" s="10"/>
      <c r="O1032" s="10"/>
      <c r="P1032" s="10"/>
      <c r="Q1032" s="10"/>
      <c r="R1032" s="10"/>
    </row>
    <row r="1033" spans="1:18" x14ac:dyDescent="0.2">
      <c r="A1033" s="12" t="str">
        <f t="shared" si="16"/>
        <v/>
      </c>
      <c r="B1033" s="10"/>
      <c r="C1033" s="10"/>
      <c r="D1033" s="10"/>
      <c r="E1033" s="10"/>
      <c r="F1033" s="10"/>
      <c r="G1033" s="10"/>
      <c r="H1033" s="10"/>
      <c r="I1033" s="10"/>
      <c r="J1033" s="10"/>
      <c r="K1033" s="10"/>
      <c r="L1033" s="10"/>
      <c r="M1033" s="10"/>
      <c r="N1033" s="10"/>
      <c r="O1033" s="10"/>
      <c r="P1033" s="10"/>
      <c r="Q1033" s="10"/>
      <c r="R1033" s="10"/>
    </row>
    <row r="1034" spans="1:18" x14ac:dyDescent="0.2">
      <c r="A1034" s="12" t="str">
        <f t="shared" si="16"/>
        <v/>
      </c>
      <c r="B1034" s="10"/>
      <c r="C1034" s="10"/>
      <c r="D1034" s="10"/>
      <c r="E1034" s="10"/>
      <c r="F1034" s="10"/>
      <c r="G1034" s="10"/>
      <c r="H1034" s="10"/>
      <c r="I1034" s="10"/>
      <c r="J1034" s="10"/>
      <c r="K1034" s="10"/>
      <c r="L1034" s="10"/>
      <c r="M1034" s="10"/>
      <c r="N1034" s="10"/>
      <c r="O1034" s="10"/>
      <c r="P1034" s="10"/>
      <c r="Q1034" s="10"/>
      <c r="R1034" s="10"/>
    </row>
    <row r="1035" spans="1:18" x14ac:dyDescent="0.2">
      <c r="A1035" s="12" t="str">
        <f t="shared" si="16"/>
        <v/>
      </c>
      <c r="B1035" s="10"/>
      <c r="C1035" s="10"/>
      <c r="D1035" s="10"/>
      <c r="E1035" s="10"/>
      <c r="F1035" s="10"/>
      <c r="G1035" s="10"/>
      <c r="H1035" s="10"/>
      <c r="I1035" s="10"/>
      <c r="J1035" s="10"/>
      <c r="K1035" s="10"/>
      <c r="L1035" s="10"/>
      <c r="M1035" s="10"/>
      <c r="N1035" s="10"/>
      <c r="O1035" s="10"/>
      <c r="P1035" s="10"/>
      <c r="Q1035" s="10"/>
      <c r="R1035" s="10"/>
    </row>
    <row r="1036" spans="1:18" x14ac:dyDescent="0.2">
      <c r="A1036" s="12" t="str">
        <f t="shared" si="16"/>
        <v/>
      </c>
      <c r="B1036" s="10"/>
      <c r="C1036" s="10"/>
      <c r="D1036" s="10"/>
      <c r="E1036" s="10"/>
      <c r="F1036" s="10"/>
      <c r="G1036" s="10"/>
      <c r="H1036" s="10"/>
      <c r="I1036" s="10"/>
      <c r="J1036" s="10"/>
      <c r="K1036" s="10"/>
      <c r="L1036" s="10"/>
      <c r="M1036" s="10"/>
      <c r="N1036" s="10"/>
      <c r="O1036" s="10"/>
      <c r="P1036" s="10"/>
      <c r="Q1036" s="10"/>
      <c r="R1036" s="10"/>
    </row>
    <row r="1037" spans="1:18" x14ac:dyDescent="0.2">
      <c r="A1037" s="12" t="str">
        <f t="shared" si="16"/>
        <v/>
      </c>
      <c r="B1037" s="10"/>
      <c r="C1037" s="10"/>
      <c r="D1037" s="10"/>
      <c r="E1037" s="10"/>
      <c r="F1037" s="10"/>
      <c r="G1037" s="10"/>
      <c r="H1037" s="10"/>
      <c r="I1037" s="10"/>
      <c r="J1037" s="10"/>
      <c r="K1037" s="10"/>
      <c r="L1037" s="10"/>
      <c r="M1037" s="10"/>
      <c r="N1037" s="10"/>
      <c r="O1037" s="10"/>
      <c r="P1037" s="10"/>
      <c r="Q1037" s="10"/>
      <c r="R1037" s="10"/>
    </row>
    <row r="1038" spans="1:18" x14ac:dyDescent="0.2">
      <c r="A1038" s="12" t="str">
        <f t="shared" si="16"/>
        <v/>
      </c>
      <c r="B1038" s="10"/>
      <c r="C1038" s="10"/>
      <c r="D1038" s="10"/>
      <c r="E1038" s="10"/>
      <c r="F1038" s="10"/>
      <c r="G1038" s="10"/>
      <c r="H1038" s="10"/>
      <c r="I1038" s="10"/>
      <c r="J1038" s="10"/>
      <c r="K1038" s="10"/>
      <c r="L1038" s="10"/>
      <c r="M1038" s="10"/>
      <c r="N1038" s="10"/>
      <c r="O1038" s="10"/>
      <c r="P1038" s="10"/>
      <c r="Q1038" s="10"/>
      <c r="R1038" s="10"/>
    </row>
    <row r="1039" spans="1:18" x14ac:dyDescent="0.2">
      <c r="A1039" s="12" t="str">
        <f t="shared" si="16"/>
        <v/>
      </c>
      <c r="B1039" s="10"/>
      <c r="C1039" s="10"/>
      <c r="D1039" s="10"/>
      <c r="E1039" s="10"/>
      <c r="F1039" s="10"/>
      <c r="G1039" s="10"/>
      <c r="H1039" s="10"/>
      <c r="I1039" s="10"/>
      <c r="J1039" s="10"/>
      <c r="K1039" s="10"/>
      <c r="L1039" s="10"/>
      <c r="M1039" s="10"/>
      <c r="N1039" s="10"/>
      <c r="O1039" s="10"/>
      <c r="P1039" s="10"/>
      <c r="Q1039" s="10"/>
      <c r="R1039" s="10"/>
    </row>
    <row r="1040" spans="1:18" x14ac:dyDescent="0.2">
      <c r="A1040" s="12" t="str">
        <f t="shared" si="16"/>
        <v/>
      </c>
      <c r="B1040" s="10"/>
      <c r="C1040" s="10"/>
      <c r="D1040" s="10"/>
      <c r="E1040" s="10"/>
      <c r="F1040" s="10"/>
      <c r="G1040" s="10"/>
      <c r="H1040" s="10"/>
      <c r="I1040" s="10"/>
      <c r="J1040" s="10"/>
      <c r="K1040" s="10"/>
      <c r="L1040" s="10"/>
      <c r="M1040" s="10"/>
      <c r="N1040" s="10"/>
      <c r="O1040" s="10"/>
      <c r="P1040" s="10"/>
      <c r="Q1040" s="10"/>
      <c r="R1040" s="10"/>
    </row>
    <row r="1041" spans="1:18" x14ac:dyDescent="0.2">
      <c r="A1041" s="12" t="str">
        <f t="shared" si="16"/>
        <v/>
      </c>
      <c r="B1041" s="10"/>
      <c r="C1041" s="10"/>
      <c r="D1041" s="10"/>
      <c r="E1041" s="10"/>
      <c r="F1041" s="10"/>
      <c r="G1041" s="10"/>
      <c r="H1041" s="10"/>
      <c r="I1041" s="10"/>
      <c r="J1041" s="10"/>
      <c r="K1041" s="10"/>
      <c r="L1041" s="10"/>
      <c r="M1041" s="10"/>
      <c r="N1041" s="10"/>
      <c r="O1041" s="10"/>
      <c r="P1041" s="10"/>
      <c r="Q1041" s="10"/>
      <c r="R1041" s="10"/>
    </row>
    <row r="1042" spans="1:18" x14ac:dyDescent="0.2">
      <c r="A1042" s="12" t="str">
        <f t="shared" si="16"/>
        <v/>
      </c>
      <c r="B1042" s="10"/>
      <c r="C1042" s="10"/>
      <c r="D1042" s="10"/>
      <c r="E1042" s="10"/>
      <c r="F1042" s="10"/>
      <c r="G1042" s="10"/>
      <c r="H1042" s="10"/>
      <c r="I1042" s="10"/>
      <c r="J1042" s="10"/>
      <c r="K1042" s="10"/>
      <c r="L1042" s="10"/>
      <c r="M1042" s="10"/>
      <c r="N1042" s="10"/>
      <c r="O1042" s="10"/>
      <c r="P1042" s="10"/>
      <c r="Q1042" s="10"/>
      <c r="R1042" s="10"/>
    </row>
    <row r="1043" spans="1:18" x14ac:dyDescent="0.2">
      <c r="A1043" s="12" t="str">
        <f t="shared" si="16"/>
        <v/>
      </c>
      <c r="B1043" s="10"/>
      <c r="C1043" s="10"/>
      <c r="D1043" s="10"/>
      <c r="E1043" s="10"/>
      <c r="F1043" s="10"/>
      <c r="G1043" s="10"/>
      <c r="H1043" s="10"/>
      <c r="I1043" s="10"/>
      <c r="J1043" s="10"/>
      <c r="K1043" s="10"/>
      <c r="L1043" s="10"/>
      <c r="M1043" s="10"/>
      <c r="N1043" s="10"/>
      <c r="O1043" s="10"/>
      <c r="P1043" s="10"/>
      <c r="Q1043" s="10"/>
      <c r="R1043" s="10"/>
    </row>
    <row r="1044" spans="1:18" x14ac:dyDescent="0.2">
      <c r="A1044" s="12" t="str">
        <f t="shared" si="16"/>
        <v/>
      </c>
      <c r="B1044" s="10"/>
      <c r="C1044" s="10"/>
      <c r="D1044" s="10"/>
      <c r="E1044" s="10"/>
      <c r="F1044" s="10"/>
      <c r="G1044" s="10"/>
      <c r="H1044" s="10"/>
      <c r="I1044" s="10"/>
      <c r="J1044" s="10"/>
      <c r="K1044" s="10"/>
      <c r="L1044" s="10"/>
      <c r="M1044" s="10"/>
      <c r="N1044" s="10"/>
      <c r="O1044" s="10"/>
      <c r="P1044" s="10"/>
      <c r="Q1044" s="10"/>
      <c r="R1044" s="10"/>
    </row>
    <row r="1045" spans="1:18" x14ac:dyDescent="0.2">
      <c r="A1045" s="12" t="str">
        <f t="shared" si="16"/>
        <v/>
      </c>
      <c r="B1045" s="10"/>
      <c r="C1045" s="10"/>
      <c r="D1045" s="10"/>
      <c r="E1045" s="10"/>
      <c r="F1045" s="10"/>
      <c r="G1045" s="10"/>
      <c r="H1045" s="10"/>
      <c r="I1045" s="10"/>
      <c r="J1045" s="10"/>
      <c r="K1045" s="10"/>
      <c r="L1045" s="10"/>
      <c r="M1045" s="10"/>
      <c r="N1045" s="10"/>
      <c r="O1045" s="10"/>
      <c r="P1045" s="10"/>
      <c r="Q1045" s="10"/>
      <c r="R1045" s="10"/>
    </row>
    <row r="1046" spans="1:18" x14ac:dyDescent="0.2">
      <c r="A1046" s="12" t="str">
        <f t="shared" si="16"/>
        <v/>
      </c>
      <c r="B1046" s="10"/>
      <c r="C1046" s="10"/>
      <c r="D1046" s="10"/>
      <c r="E1046" s="10"/>
      <c r="F1046" s="10"/>
      <c r="G1046" s="10"/>
      <c r="H1046" s="10"/>
      <c r="I1046" s="10"/>
      <c r="J1046" s="10"/>
      <c r="K1046" s="10"/>
      <c r="L1046" s="10"/>
      <c r="M1046" s="10"/>
      <c r="N1046" s="10"/>
      <c r="O1046" s="10"/>
      <c r="P1046" s="10"/>
      <c r="Q1046" s="10"/>
      <c r="R1046" s="10"/>
    </row>
    <row r="1047" spans="1:18" x14ac:dyDescent="0.2">
      <c r="A1047" s="12" t="str">
        <f t="shared" si="16"/>
        <v/>
      </c>
      <c r="B1047" s="10"/>
      <c r="C1047" s="10"/>
      <c r="D1047" s="10"/>
      <c r="E1047" s="10"/>
      <c r="F1047" s="10"/>
      <c r="G1047" s="10"/>
      <c r="H1047" s="10"/>
      <c r="I1047" s="10"/>
      <c r="J1047" s="10"/>
      <c r="K1047" s="10"/>
      <c r="L1047" s="10"/>
      <c r="M1047" s="10"/>
      <c r="N1047" s="10"/>
      <c r="O1047" s="10"/>
      <c r="P1047" s="10"/>
      <c r="Q1047" s="10"/>
      <c r="R1047" s="10"/>
    </row>
    <row r="1048" spans="1:18" x14ac:dyDescent="0.2">
      <c r="A1048" s="12" t="str">
        <f t="shared" si="16"/>
        <v/>
      </c>
      <c r="B1048" s="10"/>
      <c r="C1048" s="10"/>
      <c r="D1048" s="10"/>
      <c r="E1048" s="10"/>
      <c r="F1048" s="10"/>
      <c r="G1048" s="10"/>
      <c r="H1048" s="10"/>
      <c r="I1048" s="10"/>
      <c r="J1048" s="10"/>
      <c r="K1048" s="10"/>
      <c r="L1048" s="10"/>
      <c r="M1048" s="10"/>
      <c r="N1048" s="10"/>
      <c r="O1048" s="10"/>
      <c r="P1048" s="10"/>
      <c r="Q1048" s="10"/>
      <c r="R1048" s="10"/>
    </row>
    <row r="1049" spans="1:18" x14ac:dyDescent="0.2">
      <c r="A1049" s="12" t="str">
        <f t="shared" si="16"/>
        <v/>
      </c>
      <c r="B1049" s="10"/>
      <c r="C1049" s="10"/>
      <c r="D1049" s="10"/>
      <c r="E1049" s="10"/>
      <c r="F1049" s="10"/>
      <c r="G1049" s="10"/>
      <c r="H1049" s="10"/>
      <c r="I1049" s="10"/>
      <c r="J1049" s="10"/>
      <c r="K1049" s="10"/>
      <c r="L1049" s="10"/>
      <c r="M1049" s="10"/>
      <c r="N1049" s="10"/>
      <c r="O1049" s="10"/>
      <c r="P1049" s="10"/>
      <c r="Q1049" s="10"/>
      <c r="R1049" s="10"/>
    </row>
    <row r="1050" spans="1:18" x14ac:dyDescent="0.2">
      <c r="A1050" s="12" t="str">
        <f t="shared" si="16"/>
        <v/>
      </c>
      <c r="B1050" s="10"/>
      <c r="C1050" s="10"/>
      <c r="D1050" s="10"/>
      <c r="E1050" s="10"/>
      <c r="F1050" s="10"/>
      <c r="G1050" s="10"/>
      <c r="H1050" s="10"/>
      <c r="I1050" s="10"/>
      <c r="J1050" s="10"/>
      <c r="K1050" s="10"/>
      <c r="L1050" s="10"/>
      <c r="M1050" s="10"/>
      <c r="N1050" s="10"/>
      <c r="O1050" s="10"/>
      <c r="P1050" s="10"/>
      <c r="Q1050" s="10"/>
      <c r="R1050" s="10"/>
    </row>
    <row r="1051" spans="1:18" x14ac:dyDescent="0.2">
      <c r="A1051" s="12" t="str">
        <f t="shared" si="16"/>
        <v/>
      </c>
      <c r="B1051" s="10"/>
      <c r="C1051" s="10"/>
      <c r="D1051" s="10"/>
      <c r="E1051" s="10"/>
      <c r="F1051" s="10"/>
      <c r="G1051" s="10"/>
      <c r="H1051" s="10"/>
      <c r="I1051" s="10"/>
      <c r="J1051" s="10"/>
      <c r="K1051" s="10"/>
      <c r="L1051" s="10"/>
      <c r="M1051" s="10"/>
      <c r="N1051" s="10"/>
      <c r="O1051" s="10"/>
      <c r="P1051" s="10"/>
      <c r="Q1051" s="10"/>
      <c r="R1051" s="10"/>
    </row>
    <row r="1052" spans="1:18" x14ac:dyDescent="0.2">
      <c r="A1052" s="12" t="str">
        <f t="shared" si="16"/>
        <v/>
      </c>
      <c r="B1052" s="10"/>
      <c r="C1052" s="10"/>
      <c r="D1052" s="10"/>
      <c r="E1052" s="10"/>
      <c r="F1052" s="10"/>
      <c r="G1052" s="10"/>
      <c r="H1052" s="10"/>
      <c r="I1052" s="10"/>
      <c r="J1052" s="10"/>
      <c r="K1052" s="10"/>
      <c r="L1052" s="10"/>
      <c r="M1052" s="10"/>
      <c r="N1052" s="10"/>
      <c r="O1052" s="10"/>
      <c r="P1052" s="10"/>
      <c r="Q1052" s="10"/>
      <c r="R1052" s="10"/>
    </row>
    <row r="1053" spans="1:18" x14ac:dyDescent="0.2">
      <c r="A1053" s="12" t="str">
        <f t="shared" si="16"/>
        <v/>
      </c>
      <c r="B1053" s="10"/>
      <c r="C1053" s="10"/>
      <c r="D1053" s="10"/>
      <c r="E1053" s="10"/>
      <c r="F1053" s="10"/>
      <c r="G1053" s="10"/>
      <c r="H1053" s="10"/>
      <c r="I1053" s="10"/>
      <c r="J1053" s="10"/>
      <c r="K1053" s="10"/>
      <c r="L1053" s="10"/>
      <c r="M1053" s="10"/>
      <c r="N1053" s="10"/>
      <c r="O1053" s="10"/>
      <c r="P1053" s="10"/>
      <c r="Q1053" s="10"/>
      <c r="R1053" s="10"/>
    </row>
    <row r="1054" spans="1:18" x14ac:dyDescent="0.2">
      <c r="A1054" s="12" t="str">
        <f t="shared" si="16"/>
        <v/>
      </c>
      <c r="B1054" s="10"/>
      <c r="C1054" s="10"/>
      <c r="D1054" s="10"/>
      <c r="E1054" s="10"/>
      <c r="F1054" s="10"/>
      <c r="G1054" s="10"/>
      <c r="H1054" s="10"/>
      <c r="I1054" s="10"/>
      <c r="J1054" s="10"/>
      <c r="K1054" s="10"/>
      <c r="L1054" s="10"/>
      <c r="M1054" s="10"/>
      <c r="N1054" s="10"/>
      <c r="O1054" s="10"/>
      <c r="P1054" s="10"/>
      <c r="Q1054" s="10"/>
      <c r="R1054" s="10"/>
    </row>
    <row r="1055" spans="1:18" x14ac:dyDescent="0.2">
      <c r="A1055" s="12" t="str">
        <f t="shared" si="16"/>
        <v/>
      </c>
      <c r="B1055" s="10"/>
      <c r="C1055" s="10"/>
      <c r="D1055" s="10"/>
      <c r="E1055" s="10"/>
      <c r="F1055" s="10"/>
      <c r="G1055" s="10"/>
      <c r="H1055" s="10"/>
      <c r="I1055" s="10"/>
      <c r="J1055" s="10"/>
      <c r="K1055" s="10"/>
      <c r="L1055" s="10"/>
      <c r="M1055" s="10"/>
      <c r="N1055" s="10"/>
      <c r="O1055" s="10"/>
      <c r="P1055" s="10"/>
      <c r="Q1055" s="10"/>
      <c r="R1055" s="10"/>
    </row>
    <row r="1056" spans="1:18" x14ac:dyDescent="0.2">
      <c r="A1056" s="12" t="str">
        <f t="shared" si="16"/>
        <v/>
      </c>
      <c r="B1056" s="10"/>
      <c r="C1056" s="10"/>
      <c r="D1056" s="10"/>
      <c r="E1056" s="10"/>
      <c r="F1056" s="10"/>
      <c r="G1056" s="10"/>
      <c r="H1056" s="10"/>
      <c r="I1056" s="10"/>
      <c r="J1056" s="10"/>
      <c r="K1056" s="10"/>
      <c r="L1056" s="10"/>
      <c r="M1056" s="10"/>
      <c r="N1056" s="10"/>
      <c r="O1056" s="10"/>
      <c r="P1056" s="10"/>
      <c r="Q1056" s="10"/>
      <c r="R1056" s="10"/>
    </row>
    <row r="1057" spans="1:18" x14ac:dyDescent="0.2">
      <c r="A1057" s="12" t="str">
        <f t="shared" si="16"/>
        <v/>
      </c>
      <c r="B1057" s="10"/>
      <c r="C1057" s="10"/>
      <c r="D1057" s="10"/>
      <c r="E1057" s="10"/>
      <c r="F1057" s="10"/>
      <c r="G1057" s="10"/>
      <c r="H1057" s="10"/>
      <c r="I1057" s="10"/>
      <c r="J1057" s="10"/>
      <c r="K1057" s="10"/>
      <c r="L1057" s="10"/>
      <c r="M1057" s="10"/>
      <c r="N1057" s="10"/>
      <c r="O1057" s="10"/>
      <c r="P1057" s="10"/>
      <c r="Q1057" s="10"/>
      <c r="R1057" s="10"/>
    </row>
    <row r="1058" spans="1:18" x14ac:dyDescent="0.2">
      <c r="A1058" s="12" t="str">
        <f t="shared" si="16"/>
        <v/>
      </c>
      <c r="B1058" s="10"/>
      <c r="C1058" s="10"/>
      <c r="D1058" s="10"/>
      <c r="E1058" s="10"/>
      <c r="F1058" s="10"/>
      <c r="G1058" s="10"/>
      <c r="H1058" s="10"/>
      <c r="I1058" s="10"/>
      <c r="J1058" s="10"/>
      <c r="K1058" s="10"/>
      <c r="L1058" s="10"/>
      <c r="M1058" s="10"/>
      <c r="N1058" s="10"/>
      <c r="O1058" s="10"/>
      <c r="P1058" s="10"/>
      <c r="Q1058" s="10"/>
      <c r="R1058" s="10"/>
    </row>
    <row r="1059" spans="1:18" x14ac:dyDescent="0.2">
      <c r="A1059" s="12" t="str">
        <f t="shared" si="16"/>
        <v/>
      </c>
      <c r="B1059" s="10"/>
      <c r="C1059" s="10"/>
      <c r="D1059" s="10"/>
      <c r="E1059" s="10"/>
      <c r="F1059" s="10"/>
      <c r="G1059" s="10"/>
      <c r="H1059" s="10"/>
      <c r="I1059" s="10"/>
      <c r="J1059" s="10"/>
      <c r="K1059" s="10"/>
      <c r="L1059" s="10"/>
      <c r="M1059" s="10"/>
      <c r="N1059" s="10"/>
      <c r="O1059" s="10"/>
      <c r="P1059" s="10"/>
      <c r="Q1059" s="10"/>
      <c r="R1059" s="10"/>
    </row>
    <row r="1060" spans="1:18" x14ac:dyDescent="0.2">
      <c r="A1060" s="12" t="str">
        <f t="shared" si="16"/>
        <v/>
      </c>
      <c r="B1060" s="10"/>
      <c r="C1060" s="10"/>
      <c r="D1060" s="10"/>
      <c r="E1060" s="10"/>
      <c r="F1060" s="10"/>
      <c r="G1060" s="10"/>
      <c r="H1060" s="10"/>
      <c r="I1060" s="10"/>
      <c r="J1060" s="10"/>
      <c r="K1060" s="10"/>
      <c r="L1060" s="10"/>
      <c r="M1060" s="10"/>
      <c r="N1060" s="10"/>
      <c r="O1060" s="10"/>
      <c r="P1060" s="10"/>
      <c r="Q1060" s="10"/>
      <c r="R1060" s="10"/>
    </row>
    <row r="1061" spans="1:18" x14ac:dyDescent="0.2">
      <c r="A1061" s="12" t="str">
        <f t="shared" si="16"/>
        <v/>
      </c>
      <c r="B1061" s="10"/>
      <c r="C1061" s="10"/>
      <c r="D1061" s="10"/>
      <c r="E1061" s="10"/>
      <c r="F1061" s="10"/>
      <c r="G1061" s="10"/>
      <c r="H1061" s="10"/>
      <c r="I1061" s="10"/>
      <c r="J1061" s="10"/>
      <c r="K1061" s="10"/>
      <c r="L1061" s="10"/>
      <c r="M1061" s="10"/>
      <c r="N1061" s="10"/>
      <c r="O1061" s="10"/>
      <c r="P1061" s="10"/>
      <c r="Q1061" s="10"/>
      <c r="R1061" s="10"/>
    </row>
    <row r="1062" spans="1:18" x14ac:dyDescent="0.2">
      <c r="A1062" s="12" t="str">
        <f t="shared" si="16"/>
        <v/>
      </c>
      <c r="B1062" s="10"/>
      <c r="C1062" s="10"/>
      <c r="D1062" s="10"/>
      <c r="E1062" s="10"/>
      <c r="F1062" s="10"/>
      <c r="G1062" s="10"/>
      <c r="H1062" s="10"/>
      <c r="I1062" s="10"/>
      <c r="J1062" s="10"/>
      <c r="K1062" s="10"/>
      <c r="L1062" s="10"/>
      <c r="M1062" s="10"/>
      <c r="N1062" s="10"/>
      <c r="O1062" s="10"/>
      <c r="P1062" s="10"/>
      <c r="Q1062" s="10"/>
      <c r="R1062" s="10"/>
    </row>
    <row r="1063" spans="1:18" x14ac:dyDescent="0.2">
      <c r="A1063" s="12" t="str">
        <f t="shared" si="16"/>
        <v/>
      </c>
      <c r="B1063" s="10"/>
      <c r="C1063" s="10"/>
      <c r="D1063" s="10"/>
      <c r="E1063" s="10"/>
      <c r="F1063" s="10"/>
      <c r="G1063" s="10"/>
      <c r="H1063" s="10"/>
      <c r="I1063" s="10"/>
      <c r="J1063" s="10"/>
      <c r="K1063" s="10"/>
      <c r="L1063" s="10"/>
      <c r="M1063" s="10"/>
      <c r="N1063" s="10"/>
      <c r="O1063" s="10"/>
      <c r="P1063" s="10"/>
      <c r="Q1063" s="10"/>
      <c r="R1063" s="10"/>
    </row>
    <row r="1064" spans="1:18" x14ac:dyDescent="0.2">
      <c r="A1064" s="12" t="str">
        <f t="shared" si="16"/>
        <v/>
      </c>
      <c r="B1064" s="10"/>
      <c r="C1064" s="10"/>
      <c r="D1064" s="10"/>
      <c r="E1064" s="10"/>
      <c r="F1064" s="10"/>
      <c r="G1064" s="10"/>
      <c r="H1064" s="10"/>
      <c r="I1064" s="10"/>
      <c r="J1064" s="10"/>
      <c r="K1064" s="10"/>
      <c r="L1064" s="10"/>
      <c r="M1064" s="10"/>
      <c r="N1064" s="10"/>
      <c r="O1064" s="10"/>
      <c r="P1064" s="10"/>
      <c r="Q1064" s="10"/>
      <c r="R1064" s="10"/>
    </row>
    <row r="1065" spans="1:18" x14ac:dyDescent="0.2">
      <c r="A1065" s="12" t="str">
        <f t="shared" si="16"/>
        <v/>
      </c>
      <c r="B1065" s="10"/>
      <c r="C1065" s="10"/>
      <c r="D1065" s="10"/>
      <c r="E1065" s="10"/>
      <c r="F1065" s="10"/>
      <c r="G1065" s="10"/>
      <c r="H1065" s="10"/>
      <c r="I1065" s="10"/>
      <c r="J1065" s="10"/>
      <c r="K1065" s="10"/>
      <c r="L1065" s="10"/>
      <c r="M1065" s="10"/>
      <c r="N1065" s="10"/>
      <c r="O1065" s="10"/>
      <c r="P1065" s="10"/>
      <c r="Q1065" s="10"/>
      <c r="R1065" s="10"/>
    </row>
    <row r="1066" spans="1:18" x14ac:dyDescent="0.2">
      <c r="A1066" s="12" t="str">
        <f t="shared" si="16"/>
        <v/>
      </c>
      <c r="B1066" s="10"/>
      <c r="C1066" s="10"/>
      <c r="D1066" s="10"/>
      <c r="E1066" s="10"/>
      <c r="F1066" s="10"/>
      <c r="G1066" s="10"/>
      <c r="H1066" s="10"/>
      <c r="I1066" s="10"/>
      <c r="J1066" s="10"/>
      <c r="K1066" s="10"/>
      <c r="L1066" s="10"/>
      <c r="M1066" s="10"/>
      <c r="N1066" s="10"/>
      <c r="O1066" s="10"/>
      <c r="P1066" s="10"/>
      <c r="Q1066" s="10"/>
      <c r="R1066" s="10"/>
    </row>
    <row r="1067" spans="1:18" x14ac:dyDescent="0.2">
      <c r="A1067" s="12" t="str">
        <f t="shared" si="16"/>
        <v/>
      </c>
      <c r="B1067" s="10"/>
      <c r="C1067" s="10"/>
      <c r="D1067" s="10"/>
      <c r="E1067" s="10"/>
      <c r="F1067" s="10"/>
      <c r="G1067" s="10"/>
      <c r="H1067" s="10"/>
      <c r="I1067" s="10"/>
      <c r="J1067" s="10"/>
      <c r="K1067" s="10"/>
      <c r="L1067" s="10"/>
      <c r="M1067" s="10"/>
      <c r="N1067" s="10"/>
      <c r="O1067" s="10"/>
      <c r="P1067" s="10"/>
      <c r="Q1067" s="10"/>
      <c r="R1067" s="10"/>
    </row>
    <row r="1068" spans="1:18" x14ac:dyDescent="0.2">
      <c r="A1068" s="12" t="str">
        <f t="shared" si="16"/>
        <v/>
      </c>
      <c r="B1068" s="10"/>
      <c r="C1068" s="10"/>
      <c r="D1068" s="10"/>
      <c r="E1068" s="10"/>
      <c r="F1068" s="10"/>
      <c r="G1068" s="10"/>
      <c r="H1068" s="10"/>
      <c r="I1068" s="10"/>
      <c r="J1068" s="10"/>
      <c r="K1068" s="10"/>
      <c r="L1068" s="10"/>
      <c r="M1068" s="10"/>
      <c r="N1068" s="10"/>
      <c r="O1068" s="10"/>
      <c r="P1068" s="10"/>
      <c r="Q1068" s="10"/>
      <c r="R1068" s="10"/>
    </row>
    <row r="1069" spans="1:18" x14ac:dyDescent="0.2">
      <c r="A1069" s="12" t="str">
        <f t="shared" si="16"/>
        <v/>
      </c>
      <c r="B1069" s="10"/>
      <c r="C1069" s="10"/>
      <c r="D1069" s="10"/>
      <c r="E1069" s="10"/>
      <c r="F1069" s="10"/>
      <c r="G1069" s="10"/>
      <c r="H1069" s="10"/>
      <c r="I1069" s="10"/>
      <c r="J1069" s="10"/>
      <c r="K1069" s="10"/>
      <c r="L1069" s="10"/>
      <c r="M1069" s="10"/>
      <c r="N1069" s="10"/>
      <c r="O1069" s="10"/>
      <c r="P1069" s="10"/>
      <c r="Q1069" s="10"/>
      <c r="R1069" s="10"/>
    </row>
    <row r="1070" spans="1:18" x14ac:dyDescent="0.2">
      <c r="A1070" s="12" t="str">
        <f t="shared" si="16"/>
        <v/>
      </c>
      <c r="B1070" s="10"/>
      <c r="C1070" s="10"/>
      <c r="D1070" s="10"/>
      <c r="E1070" s="10"/>
      <c r="F1070" s="10"/>
      <c r="G1070" s="10"/>
      <c r="H1070" s="10"/>
      <c r="I1070" s="10"/>
      <c r="J1070" s="10"/>
      <c r="K1070" s="10"/>
      <c r="L1070" s="10"/>
      <c r="M1070" s="10"/>
      <c r="N1070" s="10"/>
      <c r="O1070" s="10"/>
      <c r="P1070" s="10"/>
      <c r="Q1070" s="10"/>
      <c r="R1070" s="10"/>
    </row>
    <row r="1071" spans="1:18" x14ac:dyDescent="0.2">
      <c r="A1071" s="12" t="str">
        <f t="shared" si="16"/>
        <v/>
      </c>
      <c r="B1071" s="10"/>
      <c r="C1071" s="10"/>
      <c r="D1071" s="10"/>
      <c r="E1071" s="10"/>
      <c r="F1071" s="10"/>
      <c r="G1071" s="10"/>
      <c r="H1071" s="10"/>
      <c r="I1071" s="10"/>
      <c r="J1071" s="10"/>
      <c r="K1071" s="10"/>
      <c r="L1071" s="10"/>
      <c r="M1071" s="10"/>
      <c r="N1071" s="10"/>
      <c r="O1071" s="10"/>
      <c r="P1071" s="10"/>
      <c r="Q1071" s="10"/>
      <c r="R1071" s="10"/>
    </row>
    <row r="1072" spans="1:18" x14ac:dyDescent="0.2">
      <c r="A1072" s="12" t="str">
        <f t="shared" si="16"/>
        <v/>
      </c>
      <c r="B1072" s="10"/>
      <c r="C1072" s="10"/>
      <c r="D1072" s="10"/>
      <c r="E1072" s="10"/>
      <c r="F1072" s="10"/>
      <c r="G1072" s="10"/>
      <c r="H1072" s="10"/>
      <c r="I1072" s="10"/>
      <c r="J1072" s="10"/>
      <c r="K1072" s="10"/>
      <c r="L1072" s="10"/>
      <c r="M1072" s="10"/>
      <c r="N1072" s="10"/>
      <c r="O1072" s="10"/>
      <c r="P1072" s="10"/>
      <c r="Q1072" s="10"/>
      <c r="R1072" s="10"/>
    </row>
    <row r="1073" spans="1:18" x14ac:dyDescent="0.2">
      <c r="A1073" s="12" t="str">
        <f t="shared" si="16"/>
        <v/>
      </c>
      <c r="B1073" s="10"/>
      <c r="C1073" s="10"/>
      <c r="D1073" s="10"/>
      <c r="E1073" s="10"/>
      <c r="F1073" s="10"/>
      <c r="G1073" s="10"/>
      <c r="H1073" s="10"/>
      <c r="I1073" s="10"/>
      <c r="J1073" s="10"/>
      <c r="K1073" s="10"/>
      <c r="L1073" s="10"/>
      <c r="M1073" s="10"/>
      <c r="N1073" s="10"/>
      <c r="O1073" s="10"/>
      <c r="P1073" s="10"/>
      <c r="Q1073" s="10"/>
      <c r="R1073" s="10"/>
    </row>
    <row r="1074" spans="1:18" x14ac:dyDescent="0.2">
      <c r="A1074" s="12" t="str">
        <f t="shared" si="16"/>
        <v/>
      </c>
      <c r="B1074" s="10"/>
      <c r="C1074" s="10"/>
      <c r="D1074" s="10"/>
      <c r="E1074" s="10"/>
      <c r="F1074" s="10"/>
      <c r="G1074" s="10"/>
      <c r="H1074" s="10"/>
      <c r="I1074" s="10"/>
      <c r="J1074" s="10"/>
      <c r="K1074" s="10"/>
      <c r="L1074" s="10"/>
      <c r="M1074" s="10"/>
      <c r="N1074" s="10"/>
      <c r="O1074" s="10"/>
      <c r="P1074" s="10"/>
      <c r="Q1074" s="10"/>
      <c r="R1074" s="10"/>
    </row>
    <row r="1075" spans="1:18" x14ac:dyDescent="0.2">
      <c r="A1075" s="12" t="str">
        <f t="shared" si="16"/>
        <v/>
      </c>
      <c r="B1075" s="10"/>
      <c r="C1075" s="10"/>
      <c r="D1075" s="10"/>
      <c r="E1075" s="10"/>
      <c r="F1075" s="10"/>
      <c r="G1075" s="10"/>
      <c r="H1075" s="10"/>
      <c r="I1075" s="10"/>
      <c r="J1075" s="10"/>
      <c r="K1075" s="10"/>
      <c r="L1075" s="10"/>
      <c r="M1075" s="10"/>
      <c r="N1075" s="10"/>
      <c r="O1075" s="10"/>
      <c r="P1075" s="10"/>
      <c r="Q1075" s="10"/>
      <c r="R1075" s="10"/>
    </row>
    <row r="1076" spans="1:18" x14ac:dyDescent="0.2">
      <c r="A1076" s="12" t="str">
        <f t="shared" si="16"/>
        <v/>
      </c>
      <c r="B1076" s="10"/>
      <c r="C1076" s="10"/>
      <c r="D1076" s="10"/>
      <c r="E1076" s="10"/>
      <c r="F1076" s="10"/>
      <c r="G1076" s="10"/>
      <c r="H1076" s="10"/>
      <c r="I1076" s="10"/>
      <c r="J1076" s="10"/>
      <c r="K1076" s="10"/>
      <c r="L1076" s="10"/>
      <c r="M1076" s="10"/>
      <c r="N1076" s="10"/>
      <c r="O1076" s="10"/>
      <c r="P1076" s="10"/>
      <c r="Q1076" s="10"/>
      <c r="R1076" s="10"/>
    </row>
    <row r="1077" spans="1:18" x14ac:dyDescent="0.2">
      <c r="A1077" s="12" t="str">
        <f t="shared" si="16"/>
        <v/>
      </c>
      <c r="B1077" s="10"/>
      <c r="C1077" s="10"/>
      <c r="D1077" s="10"/>
      <c r="E1077" s="10"/>
      <c r="F1077" s="10"/>
      <c r="G1077" s="10"/>
      <c r="H1077" s="10"/>
      <c r="I1077" s="10"/>
      <c r="J1077" s="10"/>
      <c r="K1077" s="10"/>
      <c r="L1077" s="10"/>
      <c r="M1077" s="10"/>
      <c r="N1077" s="10"/>
      <c r="O1077" s="10"/>
      <c r="P1077" s="10"/>
      <c r="Q1077" s="10"/>
      <c r="R1077" s="10"/>
    </row>
    <row r="1078" spans="1:18" x14ac:dyDescent="0.2">
      <c r="A1078" s="12" t="str">
        <f t="shared" si="16"/>
        <v/>
      </c>
      <c r="B1078" s="10"/>
      <c r="C1078" s="10"/>
      <c r="D1078" s="10"/>
      <c r="E1078" s="10"/>
      <c r="F1078" s="10"/>
      <c r="G1078" s="10"/>
      <c r="H1078" s="10"/>
      <c r="I1078" s="10"/>
      <c r="J1078" s="10"/>
      <c r="K1078" s="10"/>
      <c r="L1078" s="10"/>
      <c r="M1078" s="10"/>
      <c r="N1078" s="10"/>
      <c r="O1078" s="10"/>
      <c r="P1078" s="10"/>
      <c r="Q1078" s="10"/>
      <c r="R1078" s="10"/>
    </row>
    <row r="1079" spans="1:18" x14ac:dyDescent="0.2">
      <c r="A1079" s="12" t="str">
        <f t="shared" si="16"/>
        <v/>
      </c>
      <c r="B1079" s="10"/>
      <c r="C1079" s="10"/>
      <c r="D1079" s="10"/>
      <c r="E1079" s="10"/>
      <c r="F1079" s="10"/>
      <c r="G1079" s="10"/>
      <c r="H1079" s="10"/>
      <c r="I1079" s="10"/>
      <c r="J1079" s="10"/>
      <c r="K1079" s="10"/>
      <c r="L1079" s="10"/>
      <c r="M1079" s="10"/>
      <c r="N1079" s="10"/>
      <c r="O1079" s="10"/>
      <c r="P1079" s="10"/>
      <c r="Q1079" s="10"/>
      <c r="R1079" s="10"/>
    </row>
    <row r="1080" spans="1:18" x14ac:dyDescent="0.2">
      <c r="A1080" s="12" t="str">
        <f t="shared" si="16"/>
        <v/>
      </c>
      <c r="B1080" s="10"/>
      <c r="C1080" s="10"/>
      <c r="D1080" s="10"/>
      <c r="E1080" s="10"/>
      <c r="F1080" s="10"/>
      <c r="G1080" s="10"/>
      <c r="H1080" s="10"/>
      <c r="I1080" s="10"/>
      <c r="J1080" s="10"/>
      <c r="K1080" s="10"/>
      <c r="L1080" s="10"/>
      <c r="M1080" s="10"/>
      <c r="N1080" s="10"/>
      <c r="O1080" s="10"/>
      <c r="P1080" s="10"/>
      <c r="Q1080" s="10"/>
      <c r="R1080" s="10"/>
    </row>
    <row r="1081" spans="1:18" x14ac:dyDescent="0.2">
      <c r="A1081" s="12" t="str">
        <f t="shared" si="16"/>
        <v/>
      </c>
      <c r="B1081" s="10"/>
      <c r="C1081" s="10"/>
      <c r="D1081" s="10"/>
      <c r="E1081" s="10"/>
      <c r="F1081" s="10"/>
      <c r="G1081" s="10"/>
      <c r="H1081" s="10"/>
      <c r="I1081" s="10"/>
      <c r="J1081" s="10"/>
      <c r="K1081" s="10"/>
      <c r="L1081" s="10"/>
      <c r="M1081" s="10"/>
      <c r="N1081" s="10"/>
      <c r="O1081" s="10"/>
      <c r="P1081" s="10"/>
      <c r="Q1081" s="10"/>
      <c r="R1081" s="10"/>
    </row>
    <row r="1082" spans="1:18" x14ac:dyDescent="0.2">
      <c r="A1082" s="12" t="str">
        <f t="shared" si="16"/>
        <v/>
      </c>
      <c r="B1082" s="10"/>
      <c r="C1082" s="10"/>
      <c r="D1082" s="10"/>
      <c r="E1082" s="10"/>
      <c r="F1082" s="10"/>
      <c r="G1082" s="10"/>
      <c r="H1082" s="10"/>
      <c r="I1082" s="10"/>
      <c r="J1082" s="10"/>
      <c r="K1082" s="10"/>
      <c r="L1082" s="10"/>
      <c r="M1082" s="10"/>
      <c r="N1082" s="10"/>
      <c r="O1082" s="10"/>
      <c r="P1082" s="10"/>
      <c r="Q1082" s="10"/>
      <c r="R1082" s="10"/>
    </row>
    <row r="1083" spans="1:18" x14ac:dyDescent="0.2">
      <c r="A1083" s="12" t="str">
        <f t="shared" si="16"/>
        <v/>
      </c>
      <c r="B1083" s="10"/>
      <c r="C1083" s="10"/>
      <c r="D1083" s="10"/>
      <c r="E1083" s="10"/>
      <c r="F1083" s="10"/>
      <c r="G1083" s="10"/>
      <c r="H1083" s="10"/>
      <c r="I1083" s="10"/>
      <c r="J1083" s="10"/>
      <c r="K1083" s="10"/>
      <c r="L1083" s="10"/>
      <c r="M1083" s="10"/>
      <c r="N1083" s="10"/>
      <c r="O1083" s="10"/>
      <c r="P1083" s="10"/>
      <c r="Q1083" s="10"/>
      <c r="R1083" s="10"/>
    </row>
    <row r="1084" spans="1:18" x14ac:dyDescent="0.2">
      <c r="A1084" s="12" t="str">
        <f t="shared" si="16"/>
        <v/>
      </c>
      <c r="B1084" s="10"/>
      <c r="C1084" s="10"/>
      <c r="D1084" s="10"/>
      <c r="E1084" s="10"/>
      <c r="F1084" s="10"/>
      <c r="G1084" s="10"/>
      <c r="H1084" s="10"/>
      <c r="I1084" s="10"/>
      <c r="J1084" s="10"/>
      <c r="K1084" s="10"/>
      <c r="L1084" s="10"/>
      <c r="M1084" s="10"/>
      <c r="N1084" s="10"/>
      <c r="O1084" s="10"/>
      <c r="P1084" s="10"/>
      <c r="Q1084" s="10"/>
      <c r="R1084" s="10"/>
    </row>
    <row r="1085" spans="1:18" x14ac:dyDescent="0.2">
      <c r="A1085" s="12" t="str">
        <f t="shared" si="16"/>
        <v/>
      </c>
      <c r="B1085" s="10"/>
      <c r="C1085" s="10"/>
      <c r="D1085" s="10"/>
      <c r="E1085" s="10"/>
      <c r="F1085" s="10"/>
      <c r="G1085" s="10"/>
      <c r="H1085" s="10"/>
      <c r="I1085" s="10"/>
      <c r="J1085" s="10"/>
      <c r="K1085" s="10"/>
      <c r="L1085" s="10"/>
      <c r="M1085" s="10"/>
      <c r="N1085" s="10"/>
      <c r="O1085" s="10"/>
      <c r="P1085" s="10"/>
      <c r="Q1085" s="10"/>
      <c r="R1085" s="10"/>
    </row>
    <row r="1086" spans="1:18" x14ac:dyDescent="0.2">
      <c r="A1086" s="12" t="str">
        <f t="shared" si="16"/>
        <v/>
      </c>
      <c r="B1086" s="10"/>
      <c r="C1086" s="10"/>
      <c r="D1086" s="10"/>
      <c r="E1086" s="10"/>
      <c r="F1086" s="10"/>
      <c r="G1086" s="10"/>
      <c r="H1086" s="10"/>
      <c r="I1086" s="10"/>
      <c r="J1086" s="10"/>
      <c r="K1086" s="10"/>
      <c r="L1086" s="10"/>
      <c r="M1086" s="10"/>
      <c r="N1086" s="10"/>
      <c r="O1086" s="10"/>
      <c r="P1086" s="10"/>
      <c r="Q1086" s="10"/>
      <c r="R1086" s="10"/>
    </row>
    <row r="1087" spans="1:18" x14ac:dyDescent="0.2">
      <c r="A1087" s="12" t="str">
        <f t="shared" si="16"/>
        <v/>
      </c>
      <c r="B1087" s="10"/>
      <c r="C1087" s="10"/>
      <c r="D1087" s="10"/>
      <c r="E1087" s="10"/>
      <c r="F1087" s="10"/>
      <c r="G1087" s="10"/>
      <c r="H1087" s="10"/>
      <c r="I1087" s="10"/>
      <c r="J1087" s="10"/>
      <c r="K1087" s="10"/>
      <c r="L1087" s="10"/>
      <c r="M1087" s="10"/>
      <c r="N1087" s="10"/>
      <c r="O1087" s="10"/>
      <c r="P1087" s="10"/>
      <c r="Q1087" s="10"/>
      <c r="R1087" s="10"/>
    </row>
    <row r="1088" spans="1:18" x14ac:dyDescent="0.2">
      <c r="A1088" s="12" t="str">
        <f t="shared" si="16"/>
        <v/>
      </c>
      <c r="B1088" s="10"/>
      <c r="C1088" s="10"/>
      <c r="D1088" s="10"/>
      <c r="E1088" s="10"/>
      <c r="F1088" s="10"/>
      <c r="G1088" s="10"/>
      <c r="H1088" s="10"/>
      <c r="I1088" s="10"/>
      <c r="J1088" s="10"/>
      <c r="K1088" s="10"/>
      <c r="L1088" s="10"/>
      <c r="M1088" s="10"/>
      <c r="N1088" s="10"/>
      <c r="O1088" s="10"/>
      <c r="P1088" s="10"/>
      <c r="Q1088" s="10"/>
      <c r="R1088" s="10"/>
    </row>
    <row r="1089" spans="1:18" x14ac:dyDescent="0.2">
      <c r="A1089" s="12" t="str">
        <f t="shared" si="16"/>
        <v/>
      </c>
      <c r="B1089" s="10"/>
      <c r="C1089" s="10"/>
      <c r="D1089" s="10"/>
      <c r="E1089" s="10"/>
      <c r="F1089" s="10"/>
      <c r="G1089" s="10"/>
      <c r="H1089" s="10"/>
      <c r="I1089" s="10"/>
      <c r="J1089" s="10"/>
      <c r="K1089" s="10"/>
      <c r="L1089" s="10"/>
      <c r="M1089" s="10"/>
      <c r="N1089" s="10"/>
      <c r="O1089" s="10"/>
      <c r="P1089" s="10"/>
      <c r="Q1089" s="10"/>
      <c r="R1089" s="10"/>
    </row>
    <row r="1090" spans="1:18" x14ac:dyDescent="0.2">
      <c r="A1090" s="12" t="str">
        <f t="shared" ref="A1090:A1153" si="17">IF(LEN(B1090)&gt;1,TEXT(ROW(B1090)-4,"0000"),(IF(LEN(B1091)&gt;1,"unesite naziv","")))</f>
        <v/>
      </c>
      <c r="B1090" s="10"/>
      <c r="C1090" s="10"/>
      <c r="D1090" s="10"/>
      <c r="E1090" s="10"/>
      <c r="F1090" s="10"/>
      <c r="G1090" s="10"/>
      <c r="H1090" s="10"/>
      <c r="I1090" s="10"/>
      <c r="J1090" s="10"/>
      <c r="K1090" s="10"/>
      <c r="L1090" s="10"/>
      <c r="M1090" s="10"/>
      <c r="N1090" s="10"/>
      <c r="O1090" s="10"/>
      <c r="P1090" s="10"/>
      <c r="Q1090" s="10"/>
      <c r="R1090" s="10"/>
    </row>
    <row r="1091" spans="1:18" x14ac:dyDescent="0.2">
      <c r="A1091" s="12" t="str">
        <f t="shared" si="17"/>
        <v/>
      </c>
      <c r="B1091" s="10"/>
      <c r="C1091" s="10"/>
      <c r="D1091" s="10"/>
      <c r="E1091" s="10"/>
      <c r="F1091" s="10"/>
      <c r="G1091" s="10"/>
      <c r="H1091" s="10"/>
      <c r="I1091" s="10"/>
      <c r="J1091" s="10"/>
      <c r="K1091" s="10"/>
      <c r="L1091" s="10"/>
      <c r="M1091" s="10"/>
      <c r="N1091" s="10"/>
      <c r="O1091" s="10"/>
      <c r="P1091" s="10"/>
      <c r="Q1091" s="10"/>
      <c r="R1091" s="10"/>
    </row>
    <row r="1092" spans="1:18" x14ac:dyDescent="0.2">
      <c r="A1092" s="12" t="str">
        <f t="shared" si="17"/>
        <v/>
      </c>
      <c r="B1092" s="10"/>
      <c r="C1092" s="10"/>
      <c r="D1092" s="10"/>
      <c r="E1092" s="10"/>
      <c r="F1092" s="10"/>
      <c r="G1092" s="10"/>
      <c r="H1092" s="10"/>
      <c r="I1092" s="10"/>
      <c r="J1092" s="10"/>
      <c r="K1092" s="10"/>
      <c r="L1092" s="10"/>
      <c r="M1092" s="10"/>
      <c r="N1092" s="10"/>
      <c r="O1092" s="10"/>
      <c r="P1092" s="10"/>
      <c r="Q1092" s="10"/>
      <c r="R1092" s="10"/>
    </row>
    <row r="1093" spans="1:18" x14ac:dyDescent="0.2">
      <c r="A1093" s="12" t="str">
        <f t="shared" si="17"/>
        <v/>
      </c>
      <c r="B1093" s="10"/>
      <c r="C1093" s="10"/>
      <c r="D1093" s="10"/>
      <c r="E1093" s="10"/>
      <c r="F1093" s="10"/>
      <c r="G1093" s="10"/>
      <c r="H1093" s="10"/>
      <c r="I1093" s="10"/>
      <c r="J1093" s="10"/>
      <c r="K1093" s="10"/>
      <c r="L1093" s="10"/>
      <c r="M1093" s="10"/>
      <c r="N1093" s="10"/>
      <c r="O1093" s="10"/>
      <c r="P1093" s="10"/>
      <c r="Q1093" s="10"/>
      <c r="R1093" s="10"/>
    </row>
    <row r="1094" spans="1:18" x14ac:dyDescent="0.2">
      <c r="A1094" s="12" t="str">
        <f t="shared" si="17"/>
        <v/>
      </c>
      <c r="B1094" s="10"/>
      <c r="C1094" s="10"/>
      <c r="D1094" s="10"/>
      <c r="E1094" s="10"/>
      <c r="F1094" s="10"/>
      <c r="G1094" s="10"/>
      <c r="H1094" s="10"/>
      <c r="I1094" s="10"/>
      <c r="J1094" s="10"/>
      <c r="K1094" s="10"/>
      <c r="L1094" s="10"/>
      <c r="M1094" s="10"/>
      <c r="N1094" s="10"/>
      <c r="O1094" s="10"/>
      <c r="P1094" s="10"/>
      <c r="Q1094" s="10"/>
      <c r="R1094" s="10"/>
    </row>
    <row r="1095" spans="1:18" x14ac:dyDescent="0.2">
      <c r="A1095" s="12" t="str">
        <f t="shared" si="17"/>
        <v/>
      </c>
      <c r="B1095" s="10"/>
      <c r="C1095" s="10"/>
      <c r="D1095" s="10"/>
      <c r="E1095" s="10"/>
      <c r="F1095" s="10"/>
      <c r="G1095" s="10"/>
      <c r="H1095" s="10"/>
      <c r="I1095" s="10"/>
      <c r="J1095" s="10"/>
      <c r="K1095" s="10"/>
      <c r="L1095" s="10"/>
      <c r="M1095" s="10"/>
      <c r="N1095" s="10"/>
      <c r="O1095" s="10"/>
      <c r="P1095" s="10"/>
      <c r="Q1095" s="10"/>
      <c r="R1095" s="10"/>
    </row>
    <row r="1096" spans="1:18" x14ac:dyDescent="0.2">
      <c r="A1096" s="12" t="str">
        <f t="shared" si="17"/>
        <v/>
      </c>
      <c r="B1096" s="10"/>
      <c r="C1096" s="10"/>
      <c r="D1096" s="10"/>
      <c r="E1096" s="10"/>
      <c r="F1096" s="10"/>
      <c r="G1096" s="10"/>
      <c r="H1096" s="10"/>
      <c r="I1096" s="10"/>
      <c r="J1096" s="10"/>
      <c r="K1096" s="10"/>
      <c r="L1096" s="10"/>
      <c r="M1096" s="10"/>
      <c r="N1096" s="10"/>
      <c r="O1096" s="10"/>
      <c r="P1096" s="10"/>
      <c r="Q1096" s="10"/>
      <c r="R1096" s="10"/>
    </row>
    <row r="1097" spans="1:18" x14ac:dyDescent="0.2">
      <c r="A1097" s="12" t="str">
        <f t="shared" si="17"/>
        <v/>
      </c>
      <c r="B1097" s="10"/>
      <c r="C1097" s="10"/>
      <c r="D1097" s="10"/>
      <c r="E1097" s="10"/>
      <c r="F1097" s="10"/>
      <c r="G1097" s="10"/>
      <c r="H1097" s="10"/>
      <c r="I1097" s="10"/>
      <c r="J1097" s="10"/>
      <c r="K1097" s="10"/>
      <c r="L1097" s="10"/>
      <c r="M1097" s="10"/>
      <c r="N1097" s="10"/>
      <c r="O1097" s="10"/>
      <c r="P1097" s="10"/>
      <c r="Q1097" s="10"/>
      <c r="R1097" s="10"/>
    </row>
    <row r="1098" spans="1:18" x14ac:dyDescent="0.2">
      <c r="A1098" s="12" t="str">
        <f t="shared" si="17"/>
        <v/>
      </c>
      <c r="B1098" s="10"/>
      <c r="C1098" s="10"/>
      <c r="D1098" s="10"/>
      <c r="E1098" s="10"/>
      <c r="F1098" s="10"/>
      <c r="G1098" s="10"/>
      <c r="H1098" s="10"/>
      <c r="I1098" s="10"/>
      <c r="J1098" s="10"/>
      <c r="K1098" s="10"/>
      <c r="L1098" s="10"/>
      <c r="M1098" s="10"/>
      <c r="N1098" s="10"/>
      <c r="O1098" s="10"/>
      <c r="P1098" s="10"/>
      <c r="Q1098" s="10"/>
      <c r="R1098" s="10"/>
    </row>
    <row r="1099" spans="1:18" x14ac:dyDescent="0.2">
      <c r="A1099" s="12" t="str">
        <f t="shared" si="17"/>
        <v/>
      </c>
      <c r="B1099" s="10"/>
      <c r="C1099" s="10"/>
      <c r="D1099" s="10"/>
      <c r="E1099" s="10"/>
      <c r="F1099" s="10"/>
      <c r="G1099" s="10"/>
      <c r="H1099" s="10"/>
      <c r="I1099" s="10"/>
      <c r="J1099" s="10"/>
      <c r="K1099" s="10"/>
      <c r="L1099" s="10"/>
      <c r="M1099" s="10"/>
      <c r="N1099" s="10"/>
      <c r="O1099" s="10"/>
      <c r="P1099" s="10"/>
      <c r="Q1099" s="10"/>
      <c r="R1099" s="10"/>
    </row>
    <row r="1100" spans="1:18" x14ac:dyDescent="0.2">
      <c r="A1100" s="12" t="str">
        <f t="shared" si="17"/>
        <v/>
      </c>
      <c r="B1100" s="10"/>
      <c r="C1100" s="10"/>
      <c r="D1100" s="10"/>
      <c r="E1100" s="10"/>
      <c r="F1100" s="10"/>
      <c r="G1100" s="10"/>
      <c r="H1100" s="10"/>
      <c r="I1100" s="10"/>
      <c r="J1100" s="10"/>
      <c r="K1100" s="10"/>
      <c r="L1100" s="10"/>
      <c r="M1100" s="10"/>
      <c r="N1100" s="10"/>
      <c r="O1100" s="10"/>
      <c r="P1100" s="10"/>
      <c r="Q1100" s="10"/>
      <c r="R1100" s="10"/>
    </row>
    <row r="1101" spans="1:18" x14ac:dyDescent="0.2">
      <c r="A1101" s="12" t="str">
        <f t="shared" si="17"/>
        <v/>
      </c>
      <c r="B1101" s="10"/>
      <c r="C1101" s="10"/>
      <c r="D1101" s="10"/>
      <c r="E1101" s="10"/>
      <c r="F1101" s="10"/>
      <c r="G1101" s="10"/>
      <c r="H1101" s="10"/>
      <c r="I1101" s="10"/>
      <c r="J1101" s="10"/>
      <c r="K1101" s="10"/>
      <c r="L1101" s="10"/>
      <c r="M1101" s="10"/>
      <c r="N1101" s="10"/>
      <c r="O1101" s="10"/>
      <c r="P1101" s="10"/>
      <c r="Q1101" s="10"/>
      <c r="R1101" s="10"/>
    </row>
    <row r="1102" spans="1:18" x14ac:dyDescent="0.2">
      <c r="A1102" s="12" t="str">
        <f t="shared" si="17"/>
        <v/>
      </c>
      <c r="B1102" s="10"/>
      <c r="C1102" s="10"/>
      <c r="D1102" s="10"/>
      <c r="E1102" s="10"/>
      <c r="F1102" s="10"/>
      <c r="G1102" s="10"/>
      <c r="H1102" s="10"/>
      <c r="I1102" s="10"/>
      <c r="J1102" s="10"/>
      <c r="K1102" s="10"/>
      <c r="L1102" s="10"/>
      <c r="M1102" s="10"/>
      <c r="N1102" s="10"/>
      <c r="O1102" s="10"/>
      <c r="P1102" s="10"/>
      <c r="Q1102" s="10"/>
      <c r="R1102" s="10"/>
    </row>
    <row r="1103" spans="1:18" x14ac:dyDescent="0.2">
      <c r="A1103" s="12" t="str">
        <f t="shared" si="17"/>
        <v/>
      </c>
      <c r="B1103" s="10"/>
      <c r="C1103" s="10"/>
      <c r="D1103" s="10"/>
      <c r="E1103" s="10"/>
      <c r="F1103" s="10"/>
      <c r="G1103" s="10"/>
      <c r="H1103" s="10"/>
      <c r="I1103" s="10"/>
      <c r="J1103" s="10"/>
      <c r="K1103" s="10"/>
      <c r="L1103" s="10"/>
      <c r="M1103" s="10"/>
      <c r="N1103" s="10"/>
      <c r="O1103" s="10"/>
      <c r="P1103" s="10"/>
      <c r="Q1103" s="10"/>
      <c r="R1103" s="10"/>
    </row>
    <row r="1104" spans="1:18" x14ac:dyDescent="0.2">
      <c r="A1104" s="12" t="str">
        <f t="shared" si="17"/>
        <v/>
      </c>
      <c r="B1104" s="10"/>
      <c r="C1104" s="10"/>
      <c r="D1104" s="10"/>
      <c r="E1104" s="10"/>
      <c r="F1104" s="10"/>
      <c r="G1104" s="10"/>
      <c r="H1104" s="10"/>
      <c r="I1104" s="10"/>
      <c r="J1104" s="10"/>
      <c r="K1104" s="10"/>
      <c r="L1104" s="10"/>
      <c r="M1104" s="10"/>
      <c r="N1104" s="10"/>
      <c r="O1104" s="10"/>
      <c r="P1104" s="10"/>
      <c r="Q1104" s="10"/>
      <c r="R1104" s="10"/>
    </row>
    <row r="1105" spans="1:18" x14ac:dyDescent="0.2">
      <c r="A1105" s="12" t="str">
        <f t="shared" si="17"/>
        <v/>
      </c>
      <c r="B1105" s="10"/>
      <c r="C1105" s="10"/>
      <c r="D1105" s="10"/>
      <c r="E1105" s="10"/>
      <c r="F1105" s="10"/>
      <c r="G1105" s="10"/>
      <c r="H1105" s="10"/>
      <c r="I1105" s="10"/>
      <c r="J1105" s="10"/>
      <c r="K1105" s="10"/>
      <c r="L1105" s="10"/>
      <c r="M1105" s="10"/>
      <c r="N1105" s="10"/>
      <c r="O1105" s="10"/>
      <c r="P1105" s="10"/>
      <c r="Q1105" s="10"/>
      <c r="R1105" s="10"/>
    </row>
    <row r="1106" spans="1:18" x14ac:dyDescent="0.2">
      <c r="A1106" s="12" t="str">
        <f t="shared" si="17"/>
        <v/>
      </c>
      <c r="B1106" s="10"/>
      <c r="C1106" s="10"/>
      <c r="D1106" s="10"/>
      <c r="E1106" s="10"/>
      <c r="F1106" s="10"/>
      <c r="G1106" s="10"/>
      <c r="H1106" s="10"/>
      <c r="I1106" s="10"/>
      <c r="J1106" s="10"/>
      <c r="K1106" s="10"/>
      <c r="L1106" s="10"/>
      <c r="M1106" s="10"/>
      <c r="N1106" s="10"/>
      <c r="O1106" s="10"/>
      <c r="P1106" s="10"/>
      <c r="Q1106" s="10"/>
      <c r="R1106" s="10"/>
    </row>
    <row r="1107" spans="1:18" x14ac:dyDescent="0.2">
      <c r="A1107" s="12" t="str">
        <f t="shared" si="17"/>
        <v/>
      </c>
      <c r="B1107" s="10"/>
      <c r="C1107" s="10"/>
      <c r="D1107" s="10"/>
      <c r="E1107" s="10"/>
      <c r="F1107" s="10"/>
      <c r="G1107" s="10"/>
      <c r="H1107" s="10"/>
      <c r="I1107" s="10"/>
      <c r="J1107" s="10"/>
      <c r="K1107" s="10"/>
      <c r="L1107" s="10"/>
      <c r="M1107" s="10"/>
      <c r="N1107" s="10"/>
      <c r="O1107" s="10"/>
      <c r="P1107" s="10"/>
      <c r="Q1107" s="10"/>
      <c r="R1107" s="10"/>
    </row>
    <row r="1108" spans="1:18" x14ac:dyDescent="0.2">
      <c r="A1108" s="12" t="str">
        <f t="shared" si="17"/>
        <v/>
      </c>
      <c r="B1108" s="10"/>
      <c r="C1108" s="10"/>
      <c r="D1108" s="10"/>
      <c r="E1108" s="10"/>
      <c r="F1108" s="10"/>
      <c r="G1108" s="10"/>
      <c r="H1108" s="10"/>
      <c r="I1108" s="10"/>
      <c r="J1108" s="10"/>
      <c r="K1108" s="10"/>
      <c r="L1108" s="10"/>
      <c r="M1108" s="10"/>
      <c r="N1108" s="10"/>
      <c r="O1108" s="10"/>
      <c r="P1108" s="10"/>
      <c r="Q1108" s="10"/>
      <c r="R1108" s="10"/>
    </row>
    <row r="1109" spans="1:18" x14ac:dyDescent="0.2">
      <c r="A1109" s="12" t="str">
        <f t="shared" si="17"/>
        <v/>
      </c>
      <c r="B1109" s="10"/>
      <c r="C1109" s="10"/>
      <c r="D1109" s="10"/>
      <c r="E1109" s="10"/>
      <c r="F1109" s="10"/>
      <c r="G1109" s="10"/>
      <c r="H1109" s="10"/>
      <c r="I1109" s="10"/>
      <c r="J1109" s="10"/>
      <c r="K1109" s="10"/>
      <c r="L1109" s="10"/>
      <c r="M1109" s="10"/>
      <c r="N1109" s="10"/>
      <c r="O1109" s="10"/>
      <c r="P1109" s="10"/>
      <c r="Q1109" s="10"/>
      <c r="R1109" s="10"/>
    </row>
    <row r="1110" spans="1:18" x14ac:dyDescent="0.2">
      <c r="A1110" s="12" t="str">
        <f t="shared" si="17"/>
        <v/>
      </c>
      <c r="B1110" s="10"/>
      <c r="C1110" s="10"/>
      <c r="D1110" s="10"/>
      <c r="E1110" s="10"/>
      <c r="F1110" s="10"/>
      <c r="G1110" s="10"/>
      <c r="H1110" s="10"/>
      <c r="I1110" s="10"/>
      <c r="J1110" s="10"/>
      <c r="K1110" s="10"/>
      <c r="L1110" s="10"/>
      <c r="M1110" s="10"/>
      <c r="N1110" s="10"/>
      <c r="O1110" s="10"/>
      <c r="P1110" s="10"/>
      <c r="Q1110" s="10"/>
      <c r="R1110" s="10"/>
    </row>
    <row r="1111" spans="1:18" x14ac:dyDescent="0.2">
      <c r="A1111" s="12" t="str">
        <f t="shared" si="17"/>
        <v/>
      </c>
      <c r="B1111" s="10"/>
      <c r="C1111" s="10"/>
      <c r="D1111" s="10"/>
      <c r="E1111" s="10"/>
      <c r="F1111" s="10"/>
      <c r="G1111" s="10"/>
      <c r="H1111" s="10"/>
      <c r="I1111" s="10"/>
      <c r="J1111" s="10"/>
      <c r="K1111" s="10"/>
      <c r="L1111" s="10"/>
      <c r="M1111" s="10"/>
      <c r="N1111" s="10"/>
      <c r="O1111" s="10"/>
      <c r="P1111" s="10"/>
      <c r="Q1111" s="10"/>
      <c r="R1111" s="10"/>
    </row>
    <row r="1112" spans="1:18" x14ac:dyDescent="0.2">
      <c r="A1112" s="12" t="str">
        <f t="shared" si="17"/>
        <v/>
      </c>
      <c r="B1112" s="10"/>
      <c r="C1112" s="10"/>
      <c r="D1112" s="10"/>
      <c r="E1112" s="10"/>
      <c r="F1112" s="10"/>
      <c r="G1112" s="10"/>
      <c r="H1112" s="10"/>
      <c r="I1112" s="10"/>
      <c r="J1112" s="10"/>
      <c r="K1112" s="10"/>
      <c r="L1112" s="10"/>
      <c r="M1112" s="10"/>
      <c r="N1112" s="10"/>
      <c r="O1112" s="10"/>
      <c r="P1112" s="10"/>
      <c r="Q1112" s="10"/>
      <c r="R1112" s="10"/>
    </row>
    <row r="1113" spans="1:18" x14ac:dyDescent="0.2">
      <c r="A1113" s="12" t="str">
        <f t="shared" si="17"/>
        <v/>
      </c>
      <c r="B1113" s="10"/>
      <c r="C1113" s="10"/>
      <c r="D1113" s="10"/>
      <c r="E1113" s="10"/>
      <c r="F1113" s="10"/>
      <c r="G1113" s="10"/>
      <c r="H1113" s="10"/>
      <c r="I1113" s="10"/>
      <c r="J1113" s="10"/>
      <c r="K1113" s="10"/>
      <c r="L1113" s="10"/>
      <c r="M1113" s="10"/>
      <c r="N1113" s="10"/>
      <c r="O1113" s="10"/>
      <c r="P1113" s="10"/>
      <c r="Q1113" s="10"/>
      <c r="R1113" s="10"/>
    </row>
    <row r="1114" spans="1:18" x14ac:dyDescent="0.2">
      <c r="A1114" s="12" t="str">
        <f t="shared" si="17"/>
        <v/>
      </c>
      <c r="B1114" s="10"/>
      <c r="C1114" s="10"/>
      <c r="D1114" s="10"/>
      <c r="E1114" s="10"/>
      <c r="F1114" s="10"/>
      <c r="G1114" s="10"/>
      <c r="H1114" s="10"/>
      <c r="I1114" s="10"/>
      <c r="J1114" s="10"/>
      <c r="K1114" s="10"/>
      <c r="L1114" s="10"/>
      <c r="M1114" s="10"/>
      <c r="N1114" s="10"/>
      <c r="O1114" s="10"/>
      <c r="P1114" s="10"/>
      <c r="Q1114" s="10"/>
      <c r="R1114" s="10"/>
    </row>
    <row r="1115" spans="1:18" x14ac:dyDescent="0.2">
      <c r="A1115" s="12" t="str">
        <f t="shared" si="17"/>
        <v/>
      </c>
      <c r="B1115" s="10"/>
      <c r="C1115" s="10"/>
      <c r="D1115" s="10"/>
      <c r="E1115" s="10"/>
      <c r="F1115" s="10"/>
      <c r="G1115" s="10"/>
      <c r="H1115" s="10"/>
      <c r="I1115" s="10"/>
      <c r="J1115" s="10"/>
      <c r="K1115" s="10"/>
      <c r="L1115" s="10"/>
      <c r="M1115" s="10"/>
      <c r="N1115" s="10"/>
      <c r="O1115" s="10"/>
      <c r="P1115" s="10"/>
      <c r="Q1115" s="10"/>
      <c r="R1115" s="10"/>
    </row>
    <row r="1116" spans="1:18" x14ac:dyDescent="0.2">
      <c r="A1116" s="12" t="str">
        <f t="shared" si="17"/>
        <v/>
      </c>
      <c r="B1116" s="10"/>
      <c r="C1116" s="10"/>
      <c r="D1116" s="10"/>
      <c r="E1116" s="10"/>
      <c r="F1116" s="10"/>
      <c r="G1116" s="10"/>
      <c r="H1116" s="10"/>
      <c r="I1116" s="10"/>
      <c r="J1116" s="10"/>
      <c r="K1116" s="10"/>
      <c r="L1116" s="10"/>
      <c r="M1116" s="10"/>
      <c r="N1116" s="10"/>
      <c r="O1116" s="10"/>
      <c r="P1116" s="10"/>
      <c r="Q1116" s="10"/>
      <c r="R1116" s="10"/>
    </row>
    <row r="1117" spans="1:18" x14ac:dyDescent="0.2">
      <c r="A1117" s="12" t="str">
        <f t="shared" si="17"/>
        <v/>
      </c>
      <c r="B1117" s="10"/>
      <c r="C1117" s="10"/>
      <c r="D1117" s="10"/>
      <c r="E1117" s="10"/>
      <c r="F1117" s="10"/>
      <c r="G1117" s="10"/>
      <c r="H1117" s="10"/>
      <c r="I1117" s="10"/>
      <c r="J1117" s="10"/>
      <c r="K1117" s="10"/>
      <c r="L1117" s="10"/>
      <c r="M1117" s="10"/>
      <c r="N1117" s="10"/>
      <c r="O1117" s="10"/>
      <c r="P1117" s="10"/>
      <c r="Q1117" s="10"/>
      <c r="R1117" s="10"/>
    </row>
    <row r="1118" spans="1:18" x14ac:dyDescent="0.2">
      <c r="A1118" s="12" t="str">
        <f t="shared" si="17"/>
        <v/>
      </c>
      <c r="B1118" s="10"/>
      <c r="C1118" s="10"/>
      <c r="D1118" s="10"/>
      <c r="E1118" s="10"/>
      <c r="F1118" s="10"/>
      <c r="G1118" s="10"/>
      <c r="H1118" s="10"/>
      <c r="I1118" s="10"/>
      <c r="J1118" s="10"/>
      <c r="K1118" s="10"/>
      <c r="L1118" s="10"/>
      <c r="M1118" s="10"/>
      <c r="N1118" s="10"/>
      <c r="O1118" s="10"/>
      <c r="P1118" s="10"/>
      <c r="Q1118" s="10"/>
      <c r="R1118" s="10"/>
    </row>
    <row r="1119" spans="1:18" x14ac:dyDescent="0.2">
      <c r="A1119" s="12" t="str">
        <f t="shared" si="17"/>
        <v/>
      </c>
      <c r="B1119" s="10"/>
      <c r="C1119" s="10"/>
      <c r="D1119" s="10"/>
      <c r="E1119" s="10"/>
      <c r="F1119" s="10"/>
      <c r="G1119" s="10"/>
      <c r="H1119" s="10"/>
      <c r="I1119" s="10"/>
      <c r="J1119" s="10"/>
      <c r="K1119" s="10"/>
      <c r="L1119" s="10"/>
      <c r="M1119" s="10"/>
      <c r="N1119" s="10"/>
      <c r="O1119" s="10"/>
      <c r="P1119" s="10"/>
      <c r="Q1119" s="10"/>
      <c r="R1119" s="10"/>
    </row>
    <row r="1120" spans="1:18" x14ac:dyDescent="0.2">
      <c r="A1120" s="12" t="str">
        <f t="shared" si="17"/>
        <v/>
      </c>
      <c r="B1120" s="10"/>
      <c r="C1120" s="10"/>
      <c r="D1120" s="10"/>
      <c r="E1120" s="10"/>
      <c r="F1120" s="10"/>
      <c r="G1120" s="10"/>
      <c r="H1120" s="10"/>
      <c r="I1120" s="10"/>
      <c r="J1120" s="10"/>
      <c r="K1120" s="10"/>
      <c r="L1120" s="10"/>
      <c r="M1120" s="10"/>
      <c r="N1120" s="10"/>
      <c r="O1120" s="10"/>
      <c r="P1120" s="10"/>
      <c r="Q1120" s="10"/>
      <c r="R1120" s="10"/>
    </row>
    <row r="1121" spans="1:18" x14ac:dyDescent="0.2">
      <c r="A1121" s="12" t="str">
        <f t="shared" si="17"/>
        <v/>
      </c>
      <c r="B1121" s="10"/>
      <c r="C1121" s="10"/>
      <c r="D1121" s="10"/>
      <c r="E1121" s="10"/>
      <c r="F1121" s="10"/>
      <c r="G1121" s="10"/>
      <c r="H1121" s="10"/>
      <c r="I1121" s="10"/>
      <c r="J1121" s="10"/>
      <c r="K1121" s="10"/>
      <c r="L1121" s="10"/>
      <c r="M1121" s="10"/>
      <c r="N1121" s="10"/>
      <c r="O1121" s="10"/>
      <c r="P1121" s="10"/>
      <c r="Q1121" s="10"/>
      <c r="R1121" s="10"/>
    </row>
    <row r="1122" spans="1:18" x14ac:dyDescent="0.2">
      <c r="A1122" s="12" t="str">
        <f t="shared" si="17"/>
        <v/>
      </c>
      <c r="B1122" s="10"/>
      <c r="C1122" s="10"/>
      <c r="D1122" s="10"/>
      <c r="E1122" s="10"/>
      <c r="F1122" s="10"/>
      <c r="G1122" s="10"/>
      <c r="H1122" s="10"/>
      <c r="I1122" s="10"/>
      <c r="J1122" s="10"/>
      <c r="K1122" s="10"/>
      <c r="L1122" s="10"/>
      <c r="M1122" s="10"/>
      <c r="N1122" s="10"/>
      <c r="O1122" s="10"/>
      <c r="P1122" s="10"/>
      <c r="Q1122" s="10"/>
      <c r="R1122" s="10"/>
    </row>
    <row r="1123" spans="1:18" x14ac:dyDescent="0.2">
      <c r="A1123" s="12" t="str">
        <f t="shared" si="17"/>
        <v/>
      </c>
      <c r="B1123" s="10"/>
      <c r="C1123" s="10"/>
      <c r="D1123" s="10"/>
      <c r="E1123" s="10"/>
      <c r="F1123" s="10"/>
      <c r="G1123" s="10"/>
      <c r="H1123" s="10"/>
      <c r="I1123" s="10"/>
      <c r="J1123" s="10"/>
      <c r="K1123" s="10"/>
      <c r="L1123" s="10"/>
      <c r="M1123" s="10"/>
      <c r="N1123" s="10"/>
      <c r="O1123" s="10"/>
      <c r="P1123" s="10"/>
      <c r="Q1123" s="10"/>
      <c r="R1123" s="10"/>
    </row>
    <row r="1124" spans="1:18" x14ac:dyDescent="0.2">
      <c r="A1124" s="12" t="str">
        <f t="shared" si="17"/>
        <v/>
      </c>
      <c r="B1124" s="10"/>
      <c r="C1124" s="10"/>
      <c r="D1124" s="10"/>
      <c r="E1124" s="10"/>
      <c r="F1124" s="10"/>
      <c r="G1124" s="10"/>
      <c r="H1124" s="10"/>
      <c r="I1124" s="10"/>
      <c r="J1124" s="10"/>
      <c r="K1124" s="10"/>
      <c r="L1124" s="10"/>
      <c r="M1124" s="10"/>
      <c r="N1124" s="10"/>
      <c r="O1124" s="10"/>
      <c r="P1124" s="10"/>
      <c r="Q1124" s="10"/>
      <c r="R1124" s="10"/>
    </row>
    <row r="1125" spans="1:18" x14ac:dyDescent="0.2">
      <c r="A1125" s="12" t="str">
        <f t="shared" si="17"/>
        <v/>
      </c>
      <c r="B1125" s="10"/>
      <c r="C1125" s="10"/>
      <c r="D1125" s="10"/>
      <c r="E1125" s="10"/>
      <c r="F1125" s="10"/>
      <c r="G1125" s="10"/>
      <c r="H1125" s="10"/>
      <c r="I1125" s="10"/>
      <c r="J1125" s="10"/>
      <c r="K1125" s="10"/>
      <c r="L1125" s="10"/>
      <c r="M1125" s="10"/>
      <c r="N1125" s="10"/>
      <c r="O1125" s="10"/>
      <c r="P1125" s="10"/>
      <c r="Q1125" s="10"/>
      <c r="R1125" s="10"/>
    </row>
    <row r="1126" spans="1:18" x14ac:dyDescent="0.2">
      <c r="A1126" s="12" t="str">
        <f t="shared" si="17"/>
        <v/>
      </c>
      <c r="B1126" s="10"/>
      <c r="C1126" s="10"/>
      <c r="D1126" s="10"/>
      <c r="E1126" s="10"/>
      <c r="F1126" s="10"/>
      <c r="G1126" s="10"/>
      <c r="H1126" s="10"/>
      <c r="I1126" s="10"/>
      <c r="J1126" s="10"/>
      <c r="K1126" s="10"/>
      <c r="L1126" s="10"/>
      <c r="M1126" s="10"/>
      <c r="N1126" s="10"/>
      <c r="O1126" s="10"/>
      <c r="P1126" s="10"/>
      <c r="Q1126" s="10"/>
      <c r="R1126" s="10"/>
    </row>
    <row r="1127" spans="1:18" x14ac:dyDescent="0.2">
      <c r="A1127" s="12" t="str">
        <f t="shared" si="17"/>
        <v/>
      </c>
      <c r="B1127" s="10"/>
      <c r="C1127" s="10"/>
      <c r="D1127" s="10"/>
      <c r="E1127" s="10"/>
      <c r="F1127" s="10"/>
      <c r="G1127" s="10"/>
      <c r="H1127" s="10"/>
      <c r="I1127" s="10"/>
      <c r="J1127" s="10"/>
      <c r="K1127" s="10"/>
      <c r="L1127" s="10"/>
      <c r="M1127" s="10"/>
      <c r="N1127" s="10"/>
      <c r="O1127" s="10"/>
      <c r="P1127" s="10"/>
      <c r="Q1127" s="10"/>
      <c r="R1127" s="10"/>
    </row>
    <row r="1128" spans="1:18" x14ac:dyDescent="0.2">
      <c r="A1128" s="12" t="str">
        <f t="shared" si="17"/>
        <v/>
      </c>
      <c r="B1128" s="10"/>
      <c r="C1128" s="10"/>
      <c r="D1128" s="10"/>
      <c r="E1128" s="10"/>
      <c r="F1128" s="10"/>
      <c r="G1128" s="10"/>
      <c r="H1128" s="10"/>
      <c r="I1128" s="10"/>
      <c r="J1128" s="10"/>
      <c r="K1128" s="10"/>
      <c r="L1128" s="10"/>
      <c r="M1128" s="10"/>
      <c r="N1128" s="10"/>
      <c r="O1128" s="10"/>
      <c r="P1128" s="10"/>
      <c r="Q1128" s="10"/>
      <c r="R1128" s="10"/>
    </row>
    <row r="1129" spans="1:18" x14ac:dyDescent="0.2">
      <c r="A1129" s="12" t="str">
        <f t="shared" si="17"/>
        <v/>
      </c>
      <c r="B1129" s="10"/>
      <c r="C1129" s="10"/>
      <c r="D1129" s="10"/>
      <c r="E1129" s="10"/>
      <c r="F1129" s="10"/>
      <c r="G1129" s="10"/>
      <c r="H1129" s="10"/>
      <c r="I1129" s="10"/>
      <c r="J1129" s="10"/>
      <c r="K1129" s="10"/>
      <c r="L1129" s="10"/>
      <c r="M1129" s="10"/>
      <c r="N1129" s="10"/>
      <c r="O1129" s="10"/>
      <c r="P1129" s="10"/>
      <c r="Q1129" s="10"/>
      <c r="R1129" s="10"/>
    </row>
    <row r="1130" spans="1:18" x14ac:dyDescent="0.2">
      <c r="A1130" s="12" t="str">
        <f t="shared" si="17"/>
        <v/>
      </c>
      <c r="B1130" s="10"/>
      <c r="C1130" s="10"/>
      <c r="D1130" s="10"/>
      <c r="E1130" s="10"/>
      <c r="F1130" s="10"/>
      <c r="G1130" s="10"/>
      <c r="H1130" s="10"/>
      <c r="I1130" s="10"/>
      <c r="J1130" s="10"/>
      <c r="K1130" s="10"/>
      <c r="L1130" s="10"/>
      <c r="M1130" s="10"/>
      <c r="N1130" s="10"/>
      <c r="O1130" s="10"/>
      <c r="P1130" s="10"/>
      <c r="Q1130" s="10"/>
      <c r="R1130" s="10"/>
    </row>
    <row r="1131" spans="1:18" x14ac:dyDescent="0.2">
      <c r="A1131" s="12" t="str">
        <f t="shared" si="17"/>
        <v/>
      </c>
      <c r="B1131" s="10"/>
      <c r="C1131" s="10"/>
      <c r="D1131" s="10"/>
      <c r="E1131" s="10"/>
      <c r="F1131" s="10"/>
      <c r="G1131" s="10"/>
      <c r="H1131" s="10"/>
      <c r="I1131" s="10"/>
      <c r="J1131" s="10"/>
      <c r="K1131" s="10"/>
      <c r="L1131" s="10"/>
      <c r="M1131" s="10"/>
      <c r="N1131" s="10"/>
      <c r="O1131" s="10"/>
      <c r="P1131" s="10"/>
      <c r="Q1131" s="10"/>
      <c r="R1131" s="10"/>
    </row>
    <row r="1132" spans="1:18" x14ac:dyDescent="0.2">
      <c r="A1132" s="12" t="str">
        <f t="shared" si="17"/>
        <v/>
      </c>
      <c r="B1132" s="10"/>
      <c r="C1132" s="10"/>
      <c r="D1132" s="10"/>
      <c r="E1132" s="10"/>
      <c r="F1132" s="10"/>
      <c r="G1132" s="10"/>
      <c r="H1132" s="10"/>
      <c r="I1132" s="10"/>
      <c r="J1132" s="10"/>
      <c r="K1132" s="10"/>
      <c r="L1132" s="10"/>
      <c r="M1132" s="10"/>
      <c r="N1132" s="10"/>
      <c r="O1132" s="10"/>
      <c r="P1132" s="10"/>
      <c r="Q1132" s="10"/>
      <c r="R1132" s="10"/>
    </row>
    <row r="1133" spans="1:18" x14ac:dyDescent="0.2">
      <c r="A1133" s="12" t="str">
        <f t="shared" si="17"/>
        <v/>
      </c>
      <c r="B1133" s="10"/>
      <c r="C1133" s="10"/>
      <c r="D1133" s="10"/>
      <c r="E1133" s="10"/>
      <c r="F1133" s="10"/>
      <c r="G1133" s="10"/>
      <c r="H1133" s="10"/>
      <c r="I1133" s="10"/>
      <c r="J1133" s="10"/>
      <c r="K1133" s="10"/>
      <c r="L1133" s="10"/>
      <c r="M1133" s="10"/>
      <c r="N1133" s="10"/>
      <c r="O1133" s="10"/>
      <c r="P1133" s="10"/>
      <c r="Q1133" s="10"/>
      <c r="R1133" s="10"/>
    </row>
    <row r="1134" spans="1:18" x14ac:dyDescent="0.2">
      <c r="A1134" s="12" t="str">
        <f t="shared" si="17"/>
        <v/>
      </c>
      <c r="B1134" s="10"/>
      <c r="C1134" s="10"/>
      <c r="D1134" s="10"/>
      <c r="E1134" s="10"/>
      <c r="F1134" s="10"/>
      <c r="G1134" s="10"/>
      <c r="H1134" s="10"/>
      <c r="I1134" s="10"/>
      <c r="J1134" s="10"/>
      <c r="K1134" s="10"/>
      <c r="L1134" s="10"/>
      <c r="M1134" s="10"/>
      <c r="N1134" s="10"/>
      <c r="O1134" s="10"/>
      <c r="P1134" s="10"/>
      <c r="Q1134" s="10"/>
      <c r="R1134" s="10"/>
    </row>
    <row r="1135" spans="1:18" x14ac:dyDescent="0.2">
      <c r="A1135" s="12" t="str">
        <f t="shared" si="17"/>
        <v/>
      </c>
      <c r="B1135" s="10"/>
      <c r="C1135" s="10"/>
      <c r="D1135" s="10"/>
      <c r="E1135" s="10"/>
      <c r="F1135" s="10"/>
      <c r="G1135" s="10"/>
      <c r="H1135" s="10"/>
      <c r="I1135" s="10"/>
      <c r="J1135" s="10"/>
      <c r="K1135" s="10"/>
      <c r="L1135" s="10"/>
      <c r="M1135" s="10"/>
      <c r="N1135" s="10"/>
      <c r="O1135" s="10"/>
      <c r="P1135" s="10"/>
      <c r="Q1135" s="10"/>
      <c r="R1135" s="10"/>
    </row>
    <row r="1136" spans="1:18" x14ac:dyDescent="0.2">
      <c r="A1136" s="12" t="str">
        <f t="shared" si="17"/>
        <v/>
      </c>
      <c r="B1136" s="10"/>
      <c r="C1136" s="10"/>
      <c r="D1136" s="10"/>
      <c r="E1136" s="10"/>
      <c r="F1136" s="10"/>
      <c r="G1136" s="10"/>
      <c r="H1136" s="10"/>
      <c r="I1136" s="10"/>
      <c r="J1136" s="10"/>
      <c r="K1136" s="10"/>
      <c r="L1136" s="10"/>
      <c r="M1136" s="10"/>
      <c r="N1136" s="10"/>
      <c r="O1136" s="10"/>
      <c r="P1136" s="10"/>
      <c r="Q1136" s="10"/>
      <c r="R1136" s="10"/>
    </row>
    <row r="1137" spans="1:18" x14ac:dyDescent="0.2">
      <c r="A1137" s="12" t="str">
        <f t="shared" si="17"/>
        <v/>
      </c>
      <c r="B1137" s="10"/>
      <c r="C1137" s="10"/>
      <c r="D1137" s="10"/>
      <c r="E1137" s="10"/>
      <c r="F1137" s="10"/>
      <c r="G1137" s="10"/>
      <c r="H1137" s="10"/>
      <c r="I1137" s="10"/>
      <c r="J1137" s="10"/>
      <c r="K1137" s="10"/>
      <c r="L1137" s="10"/>
      <c r="M1137" s="10"/>
      <c r="N1137" s="10"/>
      <c r="O1137" s="10"/>
      <c r="P1137" s="10"/>
      <c r="Q1137" s="10"/>
      <c r="R1137" s="10"/>
    </row>
    <row r="1138" spans="1:18" x14ac:dyDescent="0.2">
      <c r="A1138" s="12" t="str">
        <f t="shared" si="17"/>
        <v/>
      </c>
      <c r="B1138" s="10"/>
      <c r="C1138" s="10"/>
      <c r="D1138" s="10"/>
      <c r="E1138" s="10"/>
      <c r="F1138" s="10"/>
      <c r="G1138" s="10"/>
      <c r="H1138" s="10"/>
      <c r="I1138" s="10"/>
      <c r="J1138" s="10"/>
      <c r="K1138" s="10"/>
      <c r="L1138" s="10"/>
      <c r="M1138" s="10"/>
      <c r="N1138" s="10"/>
      <c r="O1138" s="10"/>
      <c r="P1138" s="10"/>
      <c r="Q1138" s="10"/>
      <c r="R1138" s="10"/>
    </row>
    <row r="1139" spans="1:18" x14ac:dyDescent="0.2">
      <c r="A1139" s="12" t="str">
        <f t="shared" si="17"/>
        <v/>
      </c>
      <c r="B1139" s="10"/>
      <c r="C1139" s="10"/>
      <c r="D1139" s="10"/>
      <c r="E1139" s="10"/>
      <c r="F1139" s="10"/>
      <c r="G1139" s="10"/>
      <c r="H1139" s="10"/>
      <c r="I1139" s="10"/>
      <c r="J1139" s="10"/>
      <c r="K1139" s="10"/>
      <c r="L1139" s="10"/>
      <c r="M1139" s="10"/>
      <c r="N1139" s="10"/>
      <c r="O1139" s="10"/>
      <c r="P1139" s="10"/>
      <c r="Q1139" s="10"/>
      <c r="R1139" s="10"/>
    </row>
    <row r="1140" spans="1:18" x14ac:dyDescent="0.2">
      <c r="A1140" s="12" t="str">
        <f t="shared" si="17"/>
        <v/>
      </c>
      <c r="B1140" s="10"/>
      <c r="C1140" s="10"/>
      <c r="D1140" s="10"/>
      <c r="E1140" s="10"/>
      <c r="F1140" s="10"/>
      <c r="G1140" s="10"/>
      <c r="H1140" s="10"/>
      <c r="I1140" s="10"/>
      <c r="J1140" s="10"/>
      <c r="K1140" s="10"/>
      <c r="L1140" s="10"/>
      <c r="M1140" s="10"/>
      <c r="N1140" s="10"/>
      <c r="O1140" s="10"/>
      <c r="P1140" s="10"/>
      <c r="Q1140" s="10"/>
      <c r="R1140" s="10"/>
    </row>
    <row r="1141" spans="1:18" x14ac:dyDescent="0.2">
      <c r="A1141" s="12" t="str">
        <f t="shared" si="17"/>
        <v/>
      </c>
      <c r="B1141" s="10"/>
      <c r="C1141" s="10"/>
      <c r="D1141" s="10"/>
      <c r="E1141" s="10"/>
      <c r="F1141" s="10"/>
      <c r="G1141" s="10"/>
      <c r="H1141" s="10"/>
      <c r="I1141" s="10"/>
      <c r="J1141" s="10"/>
      <c r="K1141" s="10"/>
      <c r="L1141" s="10"/>
      <c r="M1141" s="10"/>
      <c r="N1141" s="10"/>
      <c r="O1141" s="10"/>
      <c r="P1141" s="10"/>
      <c r="Q1141" s="10"/>
      <c r="R1141" s="10"/>
    </row>
    <row r="1142" spans="1:18" x14ac:dyDescent="0.2">
      <c r="A1142" s="12" t="str">
        <f t="shared" si="17"/>
        <v/>
      </c>
      <c r="B1142" s="10"/>
      <c r="C1142" s="10"/>
      <c r="D1142" s="10"/>
      <c r="E1142" s="10"/>
      <c r="F1142" s="10"/>
      <c r="G1142" s="10"/>
      <c r="H1142" s="10"/>
      <c r="I1142" s="10"/>
      <c r="J1142" s="10"/>
      <c r="K1142" s="10"/>
      <c r="L1142" s="10"/>
      <c r="M1142" s="10"/>
      <c r="N1142" s="10"/>
      <c r="O1142" s="10"/>
      <c r="P1142" s="10"/>
      <c r="Q1142" s="10"/>
      <c r="R1142" s="10"/>
    </row>
    <row r="1143" spans="1:18" x14ac:dyDescent="0.2">
      <c r="A1143" s="12" t="str">
        <f t="shared" si="17"/>
        <v/>
      </c>
      <c r="B1143" s="10"/>
      <c r="C1143" s="10"/>
      <c r="D1143" s="10"/>
      <c r="E1143" s="10"/>
      <c r="F1143" s="10"/>
      <c r="G1143" s="10"/>
      <c r="H1143" s="10"/>
      <c r="I1143" s="10"/>
      <c r="J1143" s="10"/>
      <c r="K1143" s="10"/>
      <c r="L1143" s="10"/>
      <c r="M1143" s="10"/>
      <c r="N1143" s="10"/>
      <c r="O1143" s="10"/>
      <c r="P1143" s="10"/>
      <c r="Q1143" s="10"/>
      <c r="R1143" s="10"/>
    </row>
    <row r="1144" spans="1:18" x14ac:dyDescent="0.2">
      <c r="A1144" s="12" t="str">
        <f t="shared" si="17"/>
        <v/>
      </c>
      <c r="B1144" s="10"/>
      <c r="C1144" s="10"/>
      <c r="D1144" s="10"/>
      <c r="E1144" s="10"/>
      <c r="F1144" s="10"/>
      <c r="G1144" s="10"/>
      <c r="H1144" s="10"/>
      <c r="I1144" s="10"/>
      <c r="J1144" s="10"/>
      <c r="K1144" s="10"/>
      <c r="L1144" s="10"/>
      <c r="M1144" s="10"/>
      <c r="N1144" s="10"/>
      <c r="O1144" s="10"/>
      <c r="P1144" s="10"/>
      <c r="Q1144" s="10"/>
      <c r="R1144" s="10"/>
    </row>
    <row r="1145" spans="1:18" x14ac:dyDescent="0.2">
      <c r="A1145" s="12" t="str">
        <f t="shared" si="17"/>
        <v/>
      </c>
      <c r="B1145" s="10"/>
      <c r="C1145" s="10"/>
      <c r="D1145" s="10"/>
      <c r="E1145" s="10"/>
      <c r="F1145" s="10"/>
      <c r="G1145" s="10"/>
      <c r="H1145" s="10"/>
      <c r="I1145" s="10"/>
      <c r="J1145" s="10"/>
      <c r="K1145" s="10"/>
      <c r="L1145" s="10"/>
      <c r="M1145" s="10"/>
      <c r="N1145" s="10"/>
      <c r="O1145" s="10"/>
      <c r="P1145" s="10"/>
      <c r="Q1145" s="10"/>
      <c r="R1145" s="10"/>
    </row>
    <row r="1146" spans="1:18" x14ac:dyDescent="0.2">
      <c r="A1146" s="12" t="str">
        <f t="shared" si="17"/>
        <v/>
      </c>
      <c r="B1146" s="10"/>
      <c r="C1146" s="10"/>
      <c r="D1146" s="10"/>
      <c r="E1146" s="10"/>
      <c r="F1146" s="10"/>
      <c r="G1146" s="10"/>
      <c r="H1146" s="10"/>
      <c r="I1146" s="10"/>
      <c r="J1146" s="10"/>
      <c r="K1146" s="10"/>
      <c r="L1146" s="10"/>
      <c r="M1146" s="10"/>
      <c r="N1146" s="10"/>
      <c r="O1146" s="10"/>
      <c r="P1146" s="10"/>
      <c r="Q1146" s="10"/>
      <c r="R1146" s="10"/>
    </row>
    <row r="1147" spans="1:18" x14ac:dyDescent="0.2">
      <c r="A1147" s="12" t="str">
        <f t="shared" si="17"/>
        <v/>
      </c>
      <c r="B1147" s="10"/>
      <c r="C1147" s="10"/>
      <c r="D1147" s="10"/>
      <c r="E1147" s="10"/>
      <c r="F1147" s="10"/>
      <c r="G1147" s="10"/>
      <c r="H1147" s="10"/>
      <c r="I1147" s="10"/>
      <c r="J1147" s="10"/>
      <c r="K1147" s="10"/>
      <c r="L1147" s="10"/>
      <c r="M1147" s="10"/>
      <c r="N1147" s="10"/>
      <c r="O1147" s="10"/>
      <c r="P1147" s="10"/>
      <c r="Q1147" s="10"/>
      <c r="R1147" s="10"/>
    </row>
    <row r="1148" spans="1:18" x14ac:dyDescent="0.2">
      <c r="A1148" s="12" t="str">
        <f t="shared" si="17"/>
        <v/>
      </c>
      <c r="B1148" s="10"/>
      <c r="C1148" s="10"/>
      <c r="D1148" s="10"/>
      <c r="E1148" s="10"/>
      <c r="F1148" s="10"/>
      <c r="G1148" s="10"/>
      <c r="H1148" s="10"/>
      <c r="I1148" s="10"/>
      <c r="J1148" s="10"/>
      <c r="K1148" s="10"/>
      <c r="L1148" s="10"/>
      <c r="M1148" s="10"/>
      <c r="N1148" s="10"/>
      <c r="O1148" s="10"/>
      <c r="P1148" s="10"/>
      <c r="Q1148" s="10"/>
      <c r="R1148" s="10"/>
    </row>
    <row r="1149" spans="1:18" x14ac:dyDescent="0.2">
      <c r="A1149" s="12" t="str">
        <f t="shared" si="17"/>
        <v/>
      </c>
      <c r="B1149" s="10"/>
      <c r="C1149" s="10"/>
      <c r="D1149" s="10"/>
      <c r="E1149" s="10"/>
      <c r="F1149" s="10"/>
      <c r="G1149" s="10"/>
      <c r="H1149" s="10"/>
      <c r="I1149" s="10"/>
      <c r="J1149" s="10"/>
      <c r="K1149" s="10"/>
      <c r="L1149" s="10"/>
      <c r="M1149" s="10"/>
      <c r="N1149" s="10"/>
      <c r="O1149" s="10"/>
      <c r="P1149" s="10"/>
      <c r="Q1149" s="10"/>
      <c r="R1149" s="10"/>
    </row>
    <row r="1150" spans="1:18" x14ac:dyDescent="0.2">
      <c r="A1150" s="12" t="str">
        <f t="shared" si="17"/>
        <v/>
      </c>
      <c r="B1150" s="10"/>
      <c r="C1150" s="10"/>
      <c r="D1150" s="10"/>
      <c r="E1150" s="10"/>
      <c r="F1150" s="10"/>
      <c r="G1150" s="10"/>
      <c r="H1150" s="10"/>
      <c r="I1150" s="10"/>
      <c r="J1150" s="10"/>
      <c r="K1150" s="10"/>
      <c r="L1150" s="10"/>
      <c r="M1150" s="10"/>
      <c r="N1150" s="10"/>
      <c r="O1150" s="10"/>
      <c r="P1150" s="10"/>
      <c r="Q1150" s="10"/>
      <c r="R1150" s="10"/>
    </row>
    <row r="1151" spans="1:18" x14ac:dyDescent="0.2">
      <c r="A1151" s="12" t="str">
        <f t="shared" si="17"/>
        <v/>
      </c>
      <c r="B1151" s="10"/>
      <c r="C1151" s="10"/>
      <c r="D1151" s="10"/>
      <c r="E1151" s="10"/>
      <c r="F1151" s="10"/>
      <c r="G1151" s="10"/>
      <c r="H1151" s="10"/>
      <c r="I1151" s="10"/>
      <c r="J1151" s="10"/>
      <c r="K1151" s="10"/>
      <c r="L1151" s="10"/>
      <c r="M1151" s="10"/>
      <c r="N1151" s="10"/>
      <c r="O1151" s="10"/>
      <c r="P1151" s="10"/>
      <c r="Q1151" s="10"/>
      <c r="R1151" s="10"/>
    </row>
    <row r="1152" spans="1:18" x14ac:dyDescent="0.2">
      <c r="A1152" s="12" t="str">
        <f t="shared" si="17"/>
        <v/>
      </c>
      <c r="B1152" s="10"/>
      <c r="C1152" s="10"/>
      <c r="D1152" s="10"/>
      <c r="E1152" s="10"/>
      <c r="F1152" s="10"/>
      <c r="G1152" s="10"/>
      <c r="H1152" s="10"/>
      <c r="I1152" s="10"/>
      <c r="J1152" s="10"/>
      <c r="K1152" s="10"/>
      <c r="L1152" s="10"/>
      <c r="M1152" s="10"/>
      <c r="N1152" s="10"/>
      <c r="O1152" s="10"/>
      <c r="P1152" s="10"/>
      <c r="Q1152" s="10"/>
      <c r="R1152" s="10"/>
    </row>
    <row r="1153" spans="1:18" x14ac:dyDescent="0.2">
      <c r="A1153" s="12" t="str">
        <f t="shared" si="17"/>
        <v/>
      </c>
      <c r="B1153" s="10"/>
      <c r="C1153" s="10"/>
      <c r="D1153" s="10"/>
      <c r="E1153" s="10"/>
      <c r="F1153" s="10"/>
      <c r="G1153" s="10"/>
      <c r="H1153" s="10"/>
      <c r="I1153" s="10"/>
      <c r="J1153" s="10"/>
      <c r="K1153" s="10"/>
      <c r="L1153" s="10"/>
      <c r="M1153" s="10"/>
      <c r="N1153" s="10"/>
      <c r="O1153" s="10"/>
      <c r="P1153" s="10"/>
      <c r="Q1153" s="10"/>
      <c r="R1153" s="10"/>
    </row>
    <row r="1154" spans="1:18" x14ac:dyDescent="0.2">
      <c r="A1154" s="12" t="str">
        <f t="shared" ref="A1154:A1217" si="18">IF(LEN(B1154)&gt;1,TEXT(ROW(B1154)-4,"0000"),(IF(LEN(B1155)&gt;1,"unesite naziv","")))</f>
        <v/>
      </c>
      <c r="B1154" s="10"/>
      <c r="C1154" s="10"/>
      <c r="D1154" s="10"/>
      <c r="E1154" s="10"/>
      <c r="F1154" s="10"/>
      <c r="G1154" s="10"/>
      <c r="H1154" s="10"/>
      <c r="I1154" s="10"/>
      <c r="J1154" s="10"/>
      <c r="K1154" s="10"/>
      <c r="L1154" s="10"/>
      <c r="M1154" s="10"/>
      <c r="N1154" s="10"/>
      <c r="O1154" s="10"/>
      <c r="P1154" s="10"/>
      <c r="Q1154" s="10"/>
      <c r="R1154" s="10"/>
    </row>
    <row r="1155" spans="1:18" x14ac:dyDescent="0.2">
      <c r="A1155" s="12" t="str">
        <f t="shared" si="18"/>
        <v/>
      </c>
      <c r="B1155" s="10"/>
      <c r="C1155" s="10"/>
      <c r="D1155" s="10"/>
      <c r="E1155" s="10"/>
      <c r="F1155" s="10"/>
      <c r="G1155" s="10"/>
      <c r="H1155" s="10"/>
      <c r="I1155" s="10"/>
      <c r="J1155" s="10"/>
      <c r="K1155" s="10"/>
      <c r="L1155" s="10"/>
      <c r="M1155" s="10"/>
      <c r="N1155" s="10"/>
      <c r="O1155" s="10"/>
      <c r="P1155" s="10"/>
      <c r="Q1155" s="10"/>
      <c r="R1155" s="10"/>
    </row>
    <row r="1156" spans="1:18" x14ac:dyDescent="0.2">
      <c r="A1156" s="12" t="str">
        <f t="shared" si="18"/>
        <v/>
      </c>
      <c r="B1156" s="10"/>
      <c r="C1156" s="10"/>
      <c r="D1156" s="10"/>
      <c r="E1156" s="10"/>
      <c r="F1156" s="10"/>
      <c r="G1156" s="10"/>
      <c r="H1156" s="10"/>
      <c r="I1156" s="10"/>
      <c r="J1156" s="10"/>
      <c r="K1156" s="10"/>
      <c r="L1156" s="10"/>
      <c r="M1156" s="10"/>
      <c r="N1156" s="10"/>
      <c r="O1156" s="10"/>
      <c r="P1156" s="10"/>
      <c r="Q1156" s="10"/>
      <c r="R1156" s="10"/>
    </row>
    <row r="1157" spans="1:18" x14ac:dyDescent="0.2">
      <c r="A1157" s="12" t="str">
        <f t="shared" si="18"/>
        <v/>
      </c>
      <c r="B1157" s="10"/>
      <c r="C1157" s="10"/>
      <c r="D1157" s="10"/>
      <c r="E1157" s="10"/>
      <c r="F1157" s="10"/>
      <c r="G1157" s="10"/>
      <c r="H1157" s="10"/>
      <c r="I1157" s="10"/>
      <c r="J1157" s="10"/>
      <c r="K1157" s="10"/>
      <c r="L1157" s="10"/>
      <c r="M1157" s="10"/>
      <c r="N1157" s="10"/>
      <c r="O1157" s="10"/>
      <c r="P1157" s="10"/>
      <c r="Q1157" s="10"/>
      <c r="R1157" s="10"/>
    </row>
    <row r="1158" spans="1:18" x14ac:dyDescent="0.2">
      <c r="A1158" s="12" t="str">
        <f t="shared" si="18"/>
        <v/>
      </c>
      <c r="B1158" s="10"/>
      <c r="C1158" s="10"/>
      <c r="D1158" s="10"/>
      <c r="E1158" s="10"/>
      <c r="F1158" s="10"/>
      <c r="G1158" s="10"/>
      <c r="H1158" s="10"/>
      <c r="I1158" s="10"/>
      <c r="J1158" s="10"/>
      <c r="K1158" s="10"/>
      <c r="L1158" s="10"/>
      <c r="M1158" s="10"/>
      <c r="N1158" s="10"/>
      <c r="O1158" s="10"/>
      <c r="P1158" s="10"/>
      <c r="Q1158" s="10"/>
      <c r="R1158" s="10"/>
    </row>
    <row r="1159" spans="1:18" x14ac:dyDescent="0.2">
      <c r="A1159" s="12" t="str">
        <f t="shared" si="18"/>
        <v/>
      </c>
      <c r="B1159" s="10"/>
      <c r="C1159" s="10"/>
      <c r="D1159" s="10"/>
      <c r="E1159" s="10"/>
      <c r="F1159" s="10"/>
      <c r="G1159" s="10"/>
      <c r="H1159" s="10"/>
      <c r="I1159" s="10"/>
      <c r="J1159" s="10"/>
      <c r="K1159" s="10"/>
      <c r="L1159" s="10"/>
      <c r="M1159" s="10"/>
      <c r="N1159" s="10"/>
      <c r="O1159" s="10"/>
      <c r="P1159" s="10"/>
      <c r="Q1159" s="10"/>
      <c r="R1159" s="10"/>
    </row>
    <row r="1160" spans="1:18" x14ac:dyDescent="0.2">
      <c r="A1160" s="12" t="str">
        <f t="shared" si="18"/>
        <v/>
      </c>
      <c r="B1160" s="10"/>
      <c r="C1160" s="10"/>
      <c r="D1160" s="10"/>
      <c r="E1160" s="10"/>
      <c r="F1160" s="10"/>
      <c r="G1160" s="10"/>
      <c r="H1160" s="10"/>
      <c r="I1160" s="10"/>
      <c r="J1160" s="10"/>
      <c r="K1160" s="10"/>
      <c r="L1160" s="10"/>
      <c r="M1160" s="10"/>
      <c r="N1160" s="10"/>
      <c r="O1160" s="10"/>
      <c r="P1160" s="10"/>
      <c r="Q1160" s="10"/>
      <c r="R1160" s="10"/>
    </row>
    <row r="1161" spans="1:18" x14ac:dyDescent="0.2">
      <c r="A1161" s="12" t="str">
        <f t="shared" si="18"/>
        <v/>
      </c>
      <c r="B1161" s="10"/>
      <c r="C1161" s="10"/>
      <c r="D1161" s="10"/>
      <c r="E1161" s="10"/>
      <c r="F1161" s="10"/>
      <c r="G1161" s="10"/>
      <c r="H1161" s="10"/>
      <c r="I1161" s="10"/>
      <c r="J1161" s="10"/>
      <c r="K1161" s="10"/>
      <c r="L1161" s="10"/>
      <c r="M1161" s="10"/>
      <c r="N1161" s="10"/>
      <c r="O1161" s="10"/>
      <c r="P1161" s="10"/>
      <c r="Q1161" s="10"/>
      <c r="R1161" s="10"/>
    </row>
    <row r="1162" spans="1:18" x14ac:dyDescent="0.2">
      <c r="A1162" s="12" t="str">
        <f t="shared" si="18"/>
        <v/>
      </c>
      <c r="B1162" s="10"/>
      <c r="C1162" s="10"/>
      <c r="D1162" s="10"/>
      <c r="E1162" s="10"/>
      <c r="F1162" s="10"/>
      <c r="G1162" s="10"/>
      <c r="H1162" s="10"/>
      <c r="I1162" s="10"/>
      <c r="J1162" s="10"/>
      <c r="K1162" s="10"/>
      <c r="L1162" s="10"/>
      <c r="M1162" s="10"/>
      <c r="N1162" s="10"/>
      <c r="O1162" s="10"/>
      <c r="P1162" s="10"/>
      <c r="Q1162" s="10"/>
      <c r="R1162" s="10"/>
    </row>
    <row r="1163" spans="1:18" x14ac:dyDescent="0.2">
      <c r="A1163" s="12" t="str">
        <f t="shared" si="18"/>
        <v/>
      </c>
      <c r="B1163" s="10"/>
      <c r="C1163" s="10"/>
      <c r="D1163" s="10"/>
      <c r="E1163" s="10"/>
      <c r="F1163" s="10"/>
      <c r="G1163" s="10"/>
      <c r="H1163" s="10"/>
      <c r="I1163" s="10"/>
      <c r="J1163" s="10"/>
      <c r="K1163" s="10"/>
      <c r="L1163" s="10"/>
      <c r="M1163" s="10"/>
      <c r="N1163" s="10"/>
      <c r="O1163" s="10"/>
      <c r="P1163" s="10"/>
      <c r="Q1163" s="10"/>
      <c r="R1163" s="10"/>
    </row>
    <row r="1164" spans="1:18" x14ac:dyDescent="0.2">
      <c r="A1164" s="12" t="str">
        <f t="shared" si="18"/>
        <v/>
      </c>
      <c r="B1164" s="10"/>
      <c r="C1164" s="10"/>
      <c r="D1164" s="10"/>
      <c r="E1164" s="10"/>
      <c r="F1164" s="10"/>
      <c r="G1164" s="10"/>
      <c r="H1164" s="10"/>
      <c r="I1164" s="10"/>
      <c r="J1164" s="10"/>
      <c r="K1164" s="10"/>
      <c r="L1164" s="10"/>
      <c r="M1164" s="10"/>
      <c r="N1164" s="10"/>
      <c r="O1164" s="10"/>
      <c r="P1164" s="10"/>
      <c r="Q1164" s="10"/>
      <c r="R1164" s="10"/>
    </row>
    <row r="1165" spans="1:18" x14ac:dyDescent="0.2">
      <c r="A1165" s="12" t="str">
        <f t="shared" si="18"/>
        <v/>
      </c>
      <c r="B1165" s="10"/>
      <c r="C1165" s="10"/>
      <c r="D1165" s="10"/>
      <c r="E1165" s="10"/>
      <c r="F1165" s="10"/>
      <c r="G1165" s="10"/>
      <c r="H1165" s="10"/>
      <c r="I1165" s="10"/>
      <c r="J1165" s="10"/>
      <c r="K1165" s="10"/>
      <c r="L1165" s="10"/>
      <c r="M1165" s="10"/>
      <c r="N1165" s="10"/>
      <c r="O1165" s="10"/>
      <c r="P1165" s="10"/>
      <c r="Q1165" s="10"/>
      <c r="R1165" s="10"/>
    </row>
    <row r="1166" spans="1:18" x14ac:dyDescent="0.2">
      <c r="A1166" s="12" t="str">
        <f t="shared" si="18"/>
        <v/>
      </c>
      <c r="B1166" s="10"/>
      <c r="C1166" s="10"/>
      <c r="D1166" s="10"/>
      <c r="E1166" s="10"/>
      <c r="F1166" s="10"/>
      <c r="G1166" s="10"/>
      <c r="H1166" s="10"/>
      <c r="I1166" s="10"/>
      <c r="J1166" s="10"/>
      <c r="K1166" s="10"/>
      <c r="L1166" s="10"/>
      <c r="M1166" s="10"/>
      <c r="N1166" s="10"/>
      <c r="O1166" s="10"/>
      <c r="P1166" s="10"/>
      <c r="Q1166" s="10"/>
      <c r="R1166" s="10"/>
    </row>
    <row r="1167" spans="1:18" x14ac:dyDescent="0.2">
      <c r="A1167" s="12" t="str">
        <f t="shared" si="18"/>
        <v/>
      </c>
      <c r="B1167" s="10"/>
      <c r="C1167" s="10"/>
      <c r="D1167" s="10"/>
      <c r="E1167" s="10"/>
      <c r="F1167" s="10"/>
      <c r="G1167" s="10"/>
      <c r="H1167" s="10"/>
      <c r="I1167" s="10"/>
      <c r="J1167" s="10"/>
      <c r="K1167" s="10"/>
      <c r="L1167" s="10"/>
      <c r="M1167" s="10"/>
      <c r="N1167" s="10"/>
      <c r="O1167" s="10"/>
      <c r="P1167" s="10"/>
      <c r="Q1167" s="10"/>
      <c r="R1167" s="10"/>
    </row>
    <row r="1168" spans="1:18" x14ac:dyDescent="0.2">
      <c r="A1168" s="12" t="str">
        <f t="shared" si="18"/>
        <v/>
      </c>
      <c r="B1168" s="10"/>
      <c r="C1168" s="10"/>
      <c r="D1168" s="10"/>
      <c r="E1168" s="10"/>
      <c r="F1168" s="10"/>
      <c r="G1168" s="10"/>
      <c r="H1168" s="10"/>
      <c r="I1168" s="10"/>
      <c r="J1168" s="10"/>
      <c r="K1168" s="10"/>
      <c r="L1168" s="10"/>
      <c r="M1168" s="10"/>
      <c r="N1168" s="10"/>
      <c r="O1168" s="10"/>
      <c r="P1168" s="10"/>
      <c r="Q1168" s="10"/>
      <c r="R1168" s="10"/>
    </row>
    <row r="1169" spans="1:18" x14ac:dyDescent="0.2">
      <c r="A1169" s="12" t="str">
        <f t="shared" si="18"/>
        <v/>
      </c>
      <c r="B1169" s="10"/>
      <c r="C1169" s="10"/>
      <c r="D1169" s="10"/>
      <c r="E1169" s="10"/>
      <c r="F1169" s="10"/>
      <c r="G1169" s="10"/>
      <c r="H1169" s="10"/>
      <c r="I1169" s="10"/>
      <c r="J1169" s="10"/>
      <c r="K1169" s="10"/>
      <c r="L1169" s="10"/>
      <c r="M1169" s="10"/>
      <c r="N1169" s="10"/>
      <c r="O1169" s="10"/>
      <c r="P1169" s="10"/>
      <c r="Q1169" s="10"/>
      <c r="R1169" s="10"/>
    </row>
    <row r="1170" spans="1:18" x14ac:dyDescent="0.2">
      <c r="A1170" s="12" t="str">
        <f t="shared" si="18"/>
        <v/>
      </c>
      <c r="B1170" s="10"/>
      <c r="C1170" s="10"/>
      <c r="D1170" s="10"/>
      <c r="E1170" s="10"/>
      <c r="F1170" s="10"/>
      <c r="G1170" s="10"/>
      <c r="H1170" s="10"/>
      <c r="I1170" s="10"/>
      <c r="J1170" s="10"/>
      <c r="K1170" s="10"/>
      <c r="L1170" s="10"/>
      <c r="M1170" s="10"/>
      <c r="N1170" s="10"/>
      <c r="O1170" s="10"/>
      <c r="P1170" s="10"/>
      <c r="Q1170" s="10"/>
      <c r="R1170" s="10"/>
    </row>
    <row r="1171" spans="1:18" x14ac:dyDescent="0.2">
      <c r="A1171" s="12" t="str">
        <f t="shared" si="18"/>
        <v/>
      </c>
      <c r="B1171" s="10"/>
      <c r="C1171" s="10"/>
      <c r="D1171" s="10"/>
      <c r="E1171" s="10"/>
      <c r="F1171" s="10"/>
      <c r="G1171" s="10"/>
      <c r="H1171" s="10"/>
      <c r="I1171" s="10"/>
      <c r="J1171" s="10"/>
      <c r="K1171" s="10"/>
      <c r="L1171" s="10"/>
      <c r="M1171" s="10"/>
      <c r="N1171" s="10"/>
      <c r="O1171" s="10"/>
      <c r="P1171" s="10"/>
      <c r="Q1171" s="10"/>
      <c r="R1171" s="10"/>
    </row>
    <row r="1172" spans="1:18" x14ac:dyDescent="0.2">
      <c r="A1172" s="12" t="str">
        <f t="shared" si="18"/>
        <v/>
      </c>
      <c r="B1172" s="10"/>
      <c r="C1172" s="10"/>
      <c r="D1172" s="10"/>
      <c r="E1172" s="10"/>
      <c r="F1172" s="10"/>
      <c r="G1172" s="10"/>
      <c r="H1172" s="10"/>
      <c r="I1172" s="10"/>
      <c r="J1172" s="10"/>
      <c r="K1172" s="10"/>
      <c r="L1172" s="10"/>
      <c r="M1172" s="10"/>
      <c r="N1172" s="10"/>
      <c r="O1172" s="10"/>
      <c r="P1172" s="10"/>
      <c r="Q1172" s="10"/>
      <c r="R1172" s="10"/>
    </row>
    <row r="1173" spans="1:18" x14ac:dyDescent="0.2">
      <c r="A1173" s="12" t="str">
        <f t="shared" si="18"/>
        <v/>
      </c>
      <c r="B1173" s="10"/>
      <c r="C1173" s="10"/>
      <c r="D1173" s="10"/>
      <c r="E1173" s="10"/>
      <c r="F1173" s="10"/>
      <c r="G1173" s="10"/>
      <c r="H1173" s="10"/>
      <c r="I1173" s="10"/>
      <c r="J1173" s="10"/>
      <c r="K1173" s="10"/>
      <c r="L1173" s="10"/>
      <c r="M1173" s="10"/>
      <c r="N1173" s="10"/>
      <c r="O1173" s="10"/>
      <c r="P1173" s="10"/>
      <c r="Q1173" s="10"/>
      <c r="R1173" s="10"/>
    </row>
    <row r="1174" spans="1:18" x14ac:dyDescent="0.2">
      <c r="A1174" s="12" t="str">
        <f t="shared" si="18"/>
        <v/>
      </c>
      <c r="B1174" s="10"/>
      <c r="C1174" s="10"/>
      <c r="D1174" s="10"/>
      <c r="E1174" s="10"/>
      <c r="F1174" s="10"/>
      <c r="G1174" s="10"/>
      <c r="H1174" s="10"/>
      <c r="I1174" s="10"/>
      <c r="J1174" s="10"/>
      <c r="K1174" s="10"/>
      <c r="L1174" s="10"/>
      <c r="M1174" s="10"/>
      <c r="N1174" s="10"/>
      <c r="O1174" s="10"/>
      <c r="P1174" s="10"/>
      <c r="Q1174" s="10"/>
      <c r="R1174" s="10"/>
    </row>
    <row r="1175" spans="1:18" x14ac:dyDescent="0.2">
      <c r="A1175" s="12" t="str">
        <f t="shared" si="18"/>
        <v/>
      </c>
      <c r="B1175" s="10"/>
      <c r="C1175" s="10"/>
      <c r="D1175" s="10"/>
      <c r="E1175" s="10"/>
      <c r="F1175" s="10"/>
      <c r="G1175" s="10"/>
      <c r="H1175" s="10"/>
      <c r="I1175" s="10"/>
      <c r="J1175" s="10"/>
      <c r="K1175" s="10"/>
      <c r="L1175" s="10"/>
      <c r="M1175" s="10"/>
      <c r="N1175" s="10"/>
      <c r="O1175" s="10"/>
      <c r="P1175" s="10"/>
      <c r="Q1175" s="10"/>
      <c r="R1175" s="10"/>
    </row>
    <row r="1176" spans="1:18" x14ac:dyDescent="0.2">
      <c r="A1176" s="12" t="str">
        <f t="shared" si="18"/>
        <v/>
      </c>
      <c r="B1176" s="10"/>
      <c r="C1176" s="10"/>
      <c r="D1176" s="10"/>
      <c r="E1176" s="10"/>
      <c r="F1176" s="10"/>
      <c r="G1176" s="10"/>
      <c r="H1176" s="10"/>
      <c r="I1176" s="10"/>
      <c r="J1176" s="10"/>
      <c r="K1176" s="10"/>
      <c r="L1176" s="10"/>
      <c r="M1176" s="10"/>
      <c r="N1176" s="10"/>
      <c r="O1176" s="10"/>
      <c r="P1176" s="10"/>
      <c r="Q1176" s="10"/>
      <c r="R1176" s="10"/>
    </row>
    <row r="1177" spans="1:18" x14ac:dyDescent="0.2">
      <c r="A1177" s="12" t="str">
        <f t="shared" si="18"/>
        <v/>
      </c>
      <c r="B1177" s="10"/>
      <c r="C1177" s="10"/>
      <c r="D1177" s="10"/>
      <c r="E1177" s="10"/>
      <c r="F1177" s="10"/>
      <c r="G1177" s="10"/>
      <c r="H1177" s="10"/>
      <c r="I1177" s="10"/>
      <c r="J1177" s="10"/>
      <c r="K1177" s="10"/>
      <c r="L1177" s="10"/>
      <c r="M1177" s="10"/>
      <c r="N1177" s="10"/>
      <c r="O1177" s="10"/>
      <c r="P1177" s="10"/>
      <c r="Q1177" s="10"/>
      <c r="R1177" s="10"/>
    </row>
    <row r="1178" spans="1:18" x14ac:dyDescent="0.2">
      <c r="A1178" s="12" t="str">
        <f t="shared" si="18"/>
        <v/>
      </c>
      <c r="B1178" s="10"/>
      <c r="C1178" s="10"/>
      <c r="D1178" s="10"/>
      <c r="E1178" s="10"/>
      <c r="F1178" s="10"/>
      <c r="G1178" s="10"/>
      <c r="H1178" s="10"/>
      <c r="I1178" s="10"/>
      <c r="J1178" s="10"/>
      <c r="K1178" s="10"/>
      <c r="L1178" s="10"/>
      <c r="M1178" s="10"/>
      <c r="N1178" s="10"/>
      <c r="O1178" s="10"/>
      <c r="P1178" s="10"/>
      <c r="Q1178" s="10"/>
      <c r="R1178" s="10"/>
    </row>
    <row r="1179" spans="1:18" x14ac:dyDescent="0.2">
      <c r="A1179" s="12" t="str">
        <f t="shared" si="18"/>
        <v/>
      </c>
      <c r="B1179" s="10"/>
      <c r="C1179" s="10"/>
      <c r="D1179" s="10"/>
      <c r="E1179" s="10"/>
      <c r="F1179" s="10"/>
      <c r="G1179" s="10"/>
      <c r="H1179" s="10"/>
      <c r="I1179" s="10"/>
      <c r="J1179" s="10"/>
      <c r="K1179" s="10"/>
      <c r="L1179" s="10"/>
      <c r="M1179" s="10"/>
      <c r="N1179" s="10"/>
      <c r="O1179" s="10"/>
      <c r="P1179" s="10"/>
      <c r="Q1179" s="10"/>
      <c r="R1179" s="10"/>
    </row>
    <row r="1180" spans="1:18" x14ac:dyDescent="0.2">
      <c r="A1180" s="12" t="str">
        <f t="shared" si="18"/>
        <v/>
      </c>
      <c r="B1180" s="10"/>
      <c r="C1180" s="10"/>
      <c r="D1180" s="10"/>
      <c r="E1180" s="10"/>
      <c r="F1180" s="10"/>
      <c r="G1180" s="10"/>
      <c r="H1180" s="10"/>
      <c r="I1180" s="10"/>
      <c r="J1180" s="10"/>
      <c r="K1180" s="10"/>
      <c r="L1180" s="10"/>
      <c r="M1180" s="10"/>
      <c r="N1180" s="10"/>
      <c r="O1180" s="10"/>
      <c r="P1180" s="10"/>
      <c r="Q1180" s="10"/>
      <c r="R1180" s="10"/>
    </row>
    <row r="1181" spans="1:18" x14ac:dyDescent="0.2">
      <c r="A1181" s="12" t="str">
        <f t="shared" si="18"/>
        <v/>
      </c>
      <c r="B1181" s="10"/>
      <c r="C1181" s="10"/>
      <c r="D1181" s="10"/>
      <c r="E1181" s="10"/>
      <c r="F1181" s="10"/>
      <c r="G1181" s="10"/>
      <c r="H1181" s="10"/>
      <c r="I1181" s="10"/>
      <c r="J1181" s="10"/>
      <c r="K1181" s="10"/>
      <c r="L1181" s="10"/>
      <c r="M1181" s="10"/>
      <c r="N1181" s="10"/>
      <c r="O1181" s="10"/>
      <c r="P1181" s="10"/>
      <c r="Q1181" s="10"/>
      <c r="R1181" s="10"/>
    </row>
    <row r="1182" spans="1:18" x14ac:dyDescent="0.2">
      <c r="A1182" s="12" t="str">
        <f t="shared" si="18"/>
        <v/>
      </c>
      <c r="B1182" s="10"/>
      <c r="C1182" s="10"/>
      <c r="D1182" s="10"/>
      <c r="E1182" s="10"/>
      <c r="F1182" s="10"/>
      <c r="G1182" s="10"/>
      <c r="H1182" s="10"/>
      <c r="I1182" s="10"/>
      <c r="J1182" s="10"/>
      <c r="K1182" s="10"/>
      <c r="L1182" s="10"/>
      <c r="M1182" s="10"/>
      <c r="N1182" s="10"/>
      <c r="O1182" s="10"/>
      <c r="P1182" s="10"/>
      <c r="Q1182" s="10"/>
      <c r="R1182" s="10"/>
    </row>
    <row r="1183" spans="1:18" x14ac:dyDescent="0.2">
      <c r="A1183" s="12" t="str">
        <f t="shared" si="18"/>
        <v/>
      </c>
      <c r="B1183" s="10"/>
      <c r="C1183" s="10"/>
      <c r="D1183" s="10"/>
      <c r="E1183" s="10"/>
      <c r="F1183" s="10"/>
      <c r="G1183" s="10"/>
      <c r="H1183" s="10"/>
      <c r="I1183" s="10"/>
      <c r="J1183" s="10"/>
      <c r="K1183" s="10"/>
      <c r="L1183" s="10"/>
      <c r="M1183" s="10"/>
      <c r="N1183" s="10"/>
      <c r="O1183" s="10"/>
      <c r="P1183" s="10"/>
      <c r="Q1183" s="10"/>
      <c r="R1183" s="10"/>
    </row>
    <row r="1184" spans="1:18" x14ac:dyDescent="0.2">
      <c r="A1184" s="12" t="str">
        <f t="shared" si="18"/>
        <v/>
      </c>
      <c r="B1184" s="10"/>
      <c r="C1184" s="10"/>
      <c r="D1184" s="10"/>
      <c r="E1184" s="10"/>
      <c r="F1184" s="10"/>
      <c r="G1184" s="10"/>
      <c r="H1184" s="10"/>
      <c r="I1184" s="10"/>
      <c r="J1184" s="10"/>
      <c r="K1184" s="10"/>
      <c r="L1184" s="10"/>
      <c r="M1184" s="10"/>
      <c r="N1184" s="10"/>
      <c r="O1184" s="10"/>
      <c r="P1184" s="10"/>
      <c r="Q1184" s="10"/>
      <c r="R1184" s="10"/>
    </row>
    <row r="1185" spans="1:18" x14ac:dyDescent="0.2">
      <c r="A1185" s="12" t="str">
        <f t="shared" si="18"/>
        <v/>
      </c>
      <c r="B1185" s="10"/>
      <c r="C1185" s="10"/>
      <c r="D1185" s="10"/>
      <c r="E1185" s="10"/>
      <c r="F1185" s="10"/>
      <c r="G1185" s="10"/>
      <c r="H1185" s="10"/>
      <c r="I1185" s="10"/>
      <c r="J1185" s="10"/>
      <c r="K1185" s="10"/>
      <c r="L1185" s="10"/>
      <c r="M1185" s="10"/>
      <c r="N1185" s="10"/>
      <c r="O1185" s="10"/>
      <c r="P1185" s="10"/>
      <c r="Q1185" s="10"/>
      <c r="R1185" s="10"/>
    </row>
    <row r="1186" spans="1:18" x14ac:dyDescent="0.2">
      <c r="A1186" s="12" t="str">
        <f t="shared" si="18"/>
        <v/>
      </c>
      <c r="B1186" s="10"/>
      <c r="C1186" s="10"/>
      <c r="D1186" s="10"/>
      <c r="E1186" s="10"/>
      <c r="F1186" s="10"/>
      <c r="G1186" s="10"/>
      <c r="H1186" s="10"/>
      <c r="I1186" s="10"/>
      <c r="J1186" s="10"/>
      <c r="K1186" s="10"/>
      <c r="L1186" s="10"/>
      <c r="M1186" s="10"/>
      <c r="N1186" s="10"/>
      <c r="O1186" s="10"/>
      <c r="P1186" s="10"/>
      <c r="Q1186" s="10"/>
      <c r="R1186" s="10"/>
    </row>
    <row r="1187" spans="1:18" x14ac:dyDescent="0.2">
      <c r="A1187" s="12" t="str">
        <f t="shared" si="18"/>
        <v/>
      </c>
      <c r="B1187" s="10"/>
      <c r="C1187" s="10"/>
      <c r="D1187" s="10"/>
      <c r="E1187" s="10"/>
      <c r="F1187" s="10"/>
      <c r="G1187" s="10"/>
      <c r="H1187" s="10"/>
      <c r="I1187" s="10"/>
      <c r="J1187" s="10"/>
      <c r="K1187" s="10"/>
      <c r="L1187" s="10"/>
      <c r="M1187" s="10"/>
      <c r="N1187" s="10"/>
      <c r="O1187" s="10"/>
      <c r="P1187" s="10"/>
      <c r="Q1187" s="10"/>
      <c r="R1187" s="10"/>
    </row>
    <row r="1188" spans="1:18" x14ac:dyDescent="0.2">
      <c r="A1188" s="12" t="str">
        <f t="shared" si="18"/>
        <v/>
      </c>
      <c r="B1188" s="10"/>
      <c r="C1188" s="10"/>
      <c r="D1188" s="10"/>
      <c r="E1188" s="10"/>
      <c r="F1188" s="10"/>
      <c r="G1188" s="10"/>
      <c r="H1188" s="10"/>
      <c r="I1188" s="10"/>
      <c r="J1188" s="10"/>
      <c r="K1188" s="10"/>
      <c r="L1188" s="10"/>
      <c r="M1188" s="10"/>
      <c r="N1188" s="10"/>
      <c r="O1188" s="10"/>
      <c r="P1188" s="10"/>
      <c r="Q1188" s="10"/>
      <c r="R1188" s="10"/>
    </row>
    <row r="1189" spans="1:18" x14ac:dyDescent="0.2">
      <c r="A1189" s="12" t="str">
        <f t="shared" si="18"/>
        <v/>
      </c>
      <c r="B1189" s="10"/>
      <c r="C1189" s="10"/>
      <c r="D1189" s="10"/>
      <c r="E1189" s="10"/>
      <c r="F1189" s="10"/>
      <c r="G1189" s="10"/>
      <c r="H1189" s="10"/>
      <c r="I1189" s="10"/>
      <c r="J1189" s="10"/>
      <c r="K1189" s="10"/>
      <c r="L1189" s="10"/>
      <c r="M1189" s="10"/>
      <c r="N1189" s="10"/>
      <c r="O1189" s="10"/>
      <c r="P1189" s="10"/>
      <c r="Q1189" s="10"/>
      <c r="R1189" s="10"/>
    </row>
    <row r="1190" spans="1:18" x14ac:dyDescent="0.2">
      <c r="A1190" s="12" t="str">
        <f t="shared" si="18"/>
        <v/>
      </c>
      <c r="B1190" s="10"/>
      <c r="C1190" s="10"/>
      <c r="D1190" s="10"/>
      <c r="E1190" s="10"/>
      <c r="F1190" s="10"/>
      <c r="G1190" s="10"/>
      <c r="H1190" s="10"/>
      <c r="I1190" s="10"/>
      <c r="J1190" s="10"/>
      <c r="K1190" s="10"/>
      <c r="L1190" s="10"/>
      <c r="M1190" s="10"/>
      <c r="N1190" s="10"/>
      <c r="O1190" s="10"/>
      <c r="P1190" s="10"/>
      <c r="Q1190" s="10"/>
      <c r="R1190" s="10"/>
    </row>
    <row r="1191" spans="1:18" x14ac:dyDescent="0.2">
      <c r="A1191" s="12" t="str">
        <f t="shared" si="18"/>
        <v/>
      </c>
      <c r="B1191" s="10"/>
      <c r="C1191" s="10"/>
      <c r="D1191" s="10"/>
      <c r="E1191" s="10"/>
      <c r="F1191" s="10"/>
      <c r="G1191" s="10"/>
      <c r="H1191" s="10"/>
      <c r="I1191" s="10"/>
      <c r="J1191" s="10"/>
      <c r="K1191" s="10"/>
      <c r="L1191" s="10"/>
      <c r="M1191" s="10"/>
      <c r="N1191" s="10"/>
      <c r="O1191" s="10"/>
      <c r="P1191" s="10"/>
      <c r="Q1191" s="10"/>
      <c r="R1191" s="10"/>
    </row>
    <row r="1192" spans="1:18" x14ac:dyDescent="0.2">
      <c r="A1192" s="12" t="str">
        <f t="shared" si="18"/>
        <v/>
      </c>
      <c r="B1192" s="10"/>
      <c r="C1192" s="10"/>
      <c r="D1192" s="10"/>
      <c r="E1192" s="10"/>
      <c r="F1192" s="10"/>
      <c r="G1192" s="10"/>
      <c r="H1192" s="10"/>
      <c r="I1192" s="10"/>
      <c r="J1192" s="10"/>
      <c r="K1192" s="10"/>
      <c r="L1192" s="10"/>
      <c r="M1192" s="10"/>
      <c r="N1192" s="10"/>
      <c r="O1192" s="10"/>
      <c r="P1192" s="10"/>
      <c r="Q1192" s="10"/>
      <c r="R1192" s="10"/>
    </row>
    <row r="1193" spans="1:18" x14ac:dyDescent="0.2">
      <c r="A1193" s="12" t="str">
        <f t="shared" si="18"/>
        <v/>
      </c>
      <c r="B1193" s="10"/>
      <c r="C1193" s="10"/>
      <c r="D1193" s="10"/>
      <c r="E1193" s="10"/>
      <c r="F1193" s="10"/>
      <c r="G1193" s="10"/>
      <c r="H1193" s="10"/>
      <c r="I1193" s="10"/>
      <c r="J1193" s="10"/>
      <c r="K1193" s="10"/>
      <c r="L1193" s="10"/>
      <c r="M1193" s="10"/>
      <c r="N1193" s="10"/>
      <c r="O1193" s="10"/>
      <c r="P1193" s="10"/>
      <c r="Q1193" s="10"/>
      <c r="R1193" s="10"/>
    </row>
    <row r="1194" spans="1:18" x14ac:dyDescent="0.2">
      <c r="A1194" s="12" t="str">
        <f t="shared" si="18"/>
        <v/>
      </c>
      <c r="B1194" s="10"/>
      <c r="C1194" s="10"/>
      <c r="D1194" s="10"/>
      <c r="E1194" s="10"/>
      <c r="F1194" s="10"/>
      <c r="G1194" s="10"/>
      <c r="H1194" s="10"/>
      <c r="I1194" s="10"/>
      <c r="J1194" s="10"/>
      <c r="K1194" s="10"/>
      <c r="L1194" s="10"/>
      <c r="M1194" s="10"/>
      <c r="N1194" s="10"/>
      <c r="O1194" s="10"/>
      <c r="P1194" s="10"/>
      <c r="Q1194" s="10"/>
      <c r="R1194" s="10"/>
    </row>
    <row r="1195" spans="1:18" x14ac:dyDescent="0.2">
      <c r="A1195" s="12" t="str">
        <f t="shared" si="18"/>
        <v/>
      </c>
      <c r="B1195" s="10"/>
      <c r="C1195" s="10"/>
      <c r="D1195" s="10"/>
      <c r="E1195" s="10"/>
      <c r="F1195" s="10"/>
      <c r="G1195" s="10"/>
      <c r="H1195" s="10"/>
      <c r="I1195" s="10"/>
      <c r="J1195" s="10"/>
      <c r="K1195" s="10"/>
      <c r="L1195" s="10"/>
      <c r="M1195" s="10"/>
      <c r="N1195" s="10"/>
      <c r="O1195" s="10"/>
      <c r="P1195" s="10"/>
      <c r="Q1195" s="10"/>
      <c r="R1195" s="10"/>
    </row>
    <row r="1196" spans="1:18" x14ac:dyDescent="0.2">
      <c r="A1196" s="12" t="str">
        <f t="shared" si="18"/>
        <v/>
      </c>
      <c r="B1196" s="10"/>
      <c r="C1196" s="10"/>
      <c r="D1196" s="10"/>
      <c r="E1196" s="10"/>
      <c r="F1196" s="10"/>
      <c r="G1196" s="10"/>
      <c r="H1196" s="10"/>
      <c r="I1196" s="10"/>
      <c r="J1196" s="10"/>
      <c r="K1196" s="10"/>
      <c r="L1196" s="10"/>
      <c r="M1196" s="10"/>
      <c r="N1196" s="10"/>
      <c r="O1196" s="10"/>
      <c r="P1196" s="10"/>
      <c r="Q1196" s="10"/>
      <c r="R1196" s="10"/>
    </row>
    <row r="1197" spans="1:18" x14ac:dyDescent="0.2">
      <c r="A1197" s="12" t="str">
        <f t="shared" si="18"/>
        <v/>
      </c>
      <c r="B1197" s="10"/>
      <c r="C1197" s="10"/>
      <c r="D1197" s="10"/>
      <c r="E1197" s="10"/>
      <c r="F1197" s="10"/>
      <c r="G1197" s="10"/>
      <c r="H1197" s="10"/>
      <c r="I1197" s="10"/>
      <c r="J1197" s="10"/>
      <c r="K1197" s="10"/>
      <c r="L1197" s="10"/>
      <c r="M1197" s="10"/>
      <c r="N1197" s="10"/>
      <c r="O1197" s="10"/>
      <c r="P1197" s="10"/>
      <c r="Q1197" s="10"/>
      <c r="R1197" s="10"/>
    </row>
    <row r="1198" spans="1:18" x14ac:dyDescent="0.2">
      <c r="A1198" s="12" t="str">
        <f t="shared" si="18"/>
        <v/>
      </c>
    </row>
    <row r="1199" spans="1:18" x14ac:dyDescent="0.2">
      <c r="A1199" s="12" t="str">
        <f t="shared" si="18"/>
        <v/>
      </c>
    </row>
    <row r="1200" spans="1:18" x14ac:dyDescent="0.2">
      <c r="A1200" s="12" t="str">
        <f t="shared" si="18"/>
        <v/>
      </c>
    </row>
    <row r="1201" spans="1:1" x14ac:dyDescent="0.2">
      <c r="A1201" s="12" t="str">
        <f t="shared" si="18"/>
        <v/>
      </c>
    </row>
    <row r="1202" spans="1:1" x14ac:dyDescent="0.2">
      <c r="A1202" s="12" t="str">
        <f t="shared" si="18"/>
        <v/>
      </c>
    </row>
    <row r="1203" spans="1:1" x14ac:dyDescent="0.2">
      <c r="A1203" s="12" t="str">
        <f t="shared" si="18"/>
        <v/>
      </c>
    </row>
    <row r="1204" spans="1:1" x14ac:dyDescent="0.2">
      <c r="A1204" s="12" t="str">
        <f t="shared" si="18"/>
        <v/>
      </c>
    </row>
    <row r="1205" spans="1:1" x14ac:dyDescent="0.2">
      <c r="A1205" s="12" t="str">
        <f t="shared" si="18"/>
        <v/>
      </c>
    </row>
    <row r="1206" spans="1:1" x14ac:dyDescent="0.2">
      <c r="A1206" s="12" t="str">
        <f t="shared" si="18"/>
        <v/>
      </c>
    </row>
    <row r="1207" spans="1:1" x14ac:dyDescent="0.2">
      <c r="A1207" s="12" t="str">
        <f t="shared" si="18"/>
        <v/>
      </c>
    </row>
    <row r="1208" spans="1:1" x14ac:dyDescent="0.2">
      <c r="A1208" s="12" t="str">
        <f t="shared" si="18"/>
        <v/>
      </c>
    </row>
    <row r="1209" spans="1:1" x14ac:dyDescent="0.2">
      <c r="A1209" s="12" t="str">
        <f t="shared" si="18"/>
        <v/>
      </c>
    </row>
    <row r="1210" spans="1:1" x14ac:dyDescent="0.2">
      <c r="A1210" s="12" t="str">
        <f t="shared" si="18"/>
        <v/>
      </c>
    </row>
    <row r="1211" spans="1:1" x14ac:dyDescent="0.2">
      <c r="A1211" s="12" t="str">
        <f t="shared" si="18"/>
        <v/>
      </c>
    </row>
    <row r="1212" spans="1:1" x14ac:dyDescent="0.2">
      <c r="A1212" s="12" t="str">
        <f t="shared" si="18"/>
        <v/>
      </c>
    </row>
    <row r="1213" spans="1:1" x14ac:dyDescent="0.2">
      <c r="A1213" s="12" t="str">
        <f t="shared" si="18"/>
        <v/>
      </c>
    </row>
    <row r="1214" spans="1:1" x14ac:dyDescent="0.2">
      <c r="A1214" s="12" t="str">
        <f t="shared" si="18"/>
        <v/>
      </c>
    </row>
    <row r="1215" spans="1:1" x14ac:dyDescent="0.2">
      <c r="A1215" s="12" t="str">
        <f t="shared" si="18"/>
        <v/>
      </c>
    </row>
    <row r="1216" spans="1:1" x14ac:dyDescent="0.2">
      <c r="A1216" s="12" t="str">
        <f t="shared" si="18"/>
        <v/>
      </c>
    </row>
    <row r="1217" spans="1:1" x14ac:dyDescent="0.2">
      <c r="A1217" s="12" t="str">
        <f t="shared" si="18"/>
        <v/>
      </c>
    </row>
    <row r="1218" spans="1:1" x14ac:dyDescent="0.2">
      <c r="A1218" s="12" t="str">
        <f t="shared" ref="A1218:A1281" si="19">IF(LEN(B1218)&gt;1,TEXT(ROW(B1218)-4,"0000"),(IF(LEN(B1219)&gt;1,"unesite naziv","")))</f>
        <v/>
      </c>
    </row>
    <row r="1219" spans="1:1" x14ac:dyDescent="0.2">
      <c r="A1219" s="12" t="str">
        <f t="shared" si="19"/>
        <v/>
      </c>
    </row>
    <row r="1220" spans="1:1" x14ac:dyDescent="0.2">
      <c r="A1220" s="12" t="str">
        <f t="shared" si="19"/>
        <v/>
      </c>
    </row>
    <row r="1221" spans="1:1" x14ac:dyDescent="0.2">
      <c r="A1221" s="12" t="str">
        <f t="shared" si="19"/>
        <v/>
      </c>
    </row>
    <row r="1222" spans="1:1" x14ac:dyDescent="0.2">
      <c r="A1222" s="12" t="str">
        <f t="shared" si="19"/>
        <v/>
      </c>
    </row>
    <row r="1223" spans="1:1" x14ac:dyDescent="0.2">
      <c r="A1223" s="12" t="str">
        <f t="shared" si="19"/>
        <v/>
      </c>
    </row>
    <row r="1224" spans="1:1" x14ac:dyDescent="0.2">
      <c r="A1224" s="12" t="str">
        <f t="shared" si="19"/>
        <v/>
      </c>
    </row>
    <row r="1225" spans="1:1" x14ac:dyDescent="0.2">
      <c r="A1225" s="12" t="str">
        <f t="shared" si="19"/>
        <v/>
      </c>
    </row>
    <row r="1226" spans="1:1" x14ac:dyDescent="0.2">
      <c r="A1226" s="12" t="str">
        <f t="shared" si="19"/>
        <v/>
      </c>
    </row>
    <row r="1227" spans="1:1" x14ac:dyDescent="0.2">
      <c r="A1227" s="12" t="str">
        <f t="shared" si="19"/>
        <v/>
      </c>
    </row>
    <row r="1228" spans="1:1" x14ac:dyDescent="0.2">
      <c r="A1228" s="12" t="str">
        <f t="shared" si="19"/>
        <v/>
      </c>
    </row>
    <row r="1229" spans="1:1" x14ac:dyDescent="0.2">
      <c r="A1229" s="12" t="str">
        <f t="shared" si="19"/>
        <v/>
      </c>
    </row>
    <row r="1230" spans="1:1" x14ac:dyDescent="0.2">
      <c r="A1230" s="12" t="str">
        <f t="shared" si="19"/>
        <v/>
      </c>
    </row>
    <row r="1231" spans="1:1" x14ac:dyDescent="0.2">
      <c r="A1231" s="12" t="str">
        <f t="shared" si="19"/>
        <v/>
      </c>
    </row>
    <row r="1232" spans="1:1" x14ac:dyDescent="0.2">
      <c r="A1232" s="12" t="str">
        <f t="shared" si="19"/>
        <v/>
      </c>
    </row>
    <row r="1233" spans="1:1" x14ac:dyDescent="0.2">
      <c r="A1233" s="12" t="str">
        <f t="shared" si="19"/>
        <v/>
      </c>
    </row>
    <row r="1234" spans="1:1" x14ac:dyDescent="0.2">
      <c r="A1234" s="12" t="str">
        <f t="shared" si="19"/>
        <v/>
      </c>
    </row>
    <row r="1235" spans="1:1" x14ac:dyDescent="0.2">
      <c r="A1235" s="12" t="str">
        <f t="shared" si="19"/>
        <v/>
      </c>
    </row>
    <row r="1236" spans="1:1" x14ac:dyDescent="0.2">
      <c r="A1236" s="12" t="str">
        <f t="shared" si="19"/>
        <v/>
      </c>
    </row>
    <row r="1237" spans="1:1" x14ac:dyDescent="0.2">
      <c r="A1237" s="12" t="str">
        <f t="shared" si="19"/>
        <v/>
      </c>
    </row>
    <row r="1238" spans="1:1" x14ac:dyDescent="0.2">
      <c r="A1238" s="12" t="str">
        <f t="shared" si="19"/>
        <v/>
      </c>
    </row>
    <row r="1239" spans="1:1" x14ac:dyDescent="0.2">
      <c r="A1239" s="12" t="str">
        <f t="shared" si="19"/>
        <v/>
      </c>
    </row>
    <row r="1240" spans="1:1" x14ac:dyDescent="0.2">
      <c r="A1240" s="12" t="str">
        <f t="shared" si="19"/>
        <v/>
      </c>
    </row>
    <row r="1241" spans="1:1" x14ac:dyDescent="0.2">
      <c r="A1241" s="12" t="str">
        <f t="shared" si="19"/>
        <v/>
      </c>
    </row>
    <row r="1242" spans="1:1" x14ac:dyDescent="0.2">
      <c r="A1242" s="12" t="str">
        <f t="shared" si="19"/>
        <v/>
      </c>
    </row>
    <row r="1243" spans="1:1" x14ac:dyDescent="0.2">
      <c r="A1243" s="12" t="str">
        <f t="shared" si="19"/>
        <v/>
      </c>
    </row>
    <row r="1244" spans="1:1" x14ac:dyDescent="0.2">
      <c r="A1244" s="12" t="str">
        <f t="shared" si="19"/>
        <v/>
      </c>
    </row>
    <row r="1245" spans="1:1" x14ac:dyDescent="0.2">
      <c r="A1245" s="12" t="str">
        <f t="shared" si="19"/>
        <v/>
      </c>
    </row>
    <row r="1246" spans="1:1" x14ac:dyDescent="0.2">
      <c r="A1246" s="12" t="str">
        <f t="shared" si="19"/>
        <v/>
      </c>
    </row>
    <row r="1247" spans="1:1" x14ac:dyDescent="0.2">
      <c r="A1247" s="12" t="str">
        <f t="shared" si="19"/>
        <v/>
      </c>
    </row>
    <row r="1248" spans="1:1" x14ac:dyDescent="0.2">
      <c r="A1248" s="12" t="str">
        <f t="shared" si="19"/>
        <v/>
      </c>
    </row>
    <row r="1249" spans="1:1" x14ac:dyDescent="0.2">
      <c r="A1249" s="12" t="str">
        <f t="shared" si="19"/>
        <v/>
      </c>
    </row>
    <row r="1250" spans="1:1" x14ac:dyDescent="0.2">
      <c r="A1250" s="12" t="str">
        <f t="shared" si="19"/>
        <v/>
      </c>
    </row>
    <row r="1251" spans="1:1" x14ac:dyDescent="0.2">
      <c r="A1251" s="12" t="str">
        <f t="shared" si="19"/>
        <v/>
      </c>
    </row>
    <row r="1252" spans="1:1" x14ac:dyDescent="0.2">
      <c r="A1252" s="12" t="str">
        <f t="shared" si="19"/>
        <v/>
      </c>
    </row>
    <row r="1253" spans="1:1" x14ac:dyDescent="0.2">
      <c r="A1253" s="12" t="str">
        <f t="shared" si="19"/>
        <v/>
      </c>
    </row>
    <row r="1254" spans="1:1" x14ac:dyDescent="0.2">
      <c r="A1254" s="12" t="str">
        <f t="shared" si="19"/>
        <v/>
      </c>
    </row>
    <row r="1255" spans="1:1" x14ac:dyDescent="0.2">
      <c r="A1255" s="12" t="str">
        <f t="shared" si="19"/>
        <v/>
      </c>
    </row>
    <row r="1256" spans="1:1" x14ac:dyDescent="0.2">
      <c r="A1256" s="12" t="str">
        <f t="shared" si="19"/>
        <v/>
      </c>
    </row>
    <row r="1257" spans="1:1" x14ac:dyDescent="0.2">
      <c r="A1257" s="12" t="str">
        <f t="shared" si="19"/>
        <v/>
      </c>
    </row>
    <row r="1258" spans="1:1" x14ac:dyDescent="0.2">
      <c r="A1258" s="12" t="str">
        <f t="shared" si="19"/>
        <v/>
      </c>
    </row>
    <row r="1259" spans="1:1" x14ac:dyDescent="0.2">
      <c r="A1259" s="12" t="str">
        <f t="shared" si="19"/>
        <v/>
      </c>
    </row>
    <row r="1260" spans="1:1" x14ac:dyDescent="0.2">
      <c r="A1260" s="12" t="str">
        <f t="shared" si="19"/>
        <v/>
      </c>
    </row>
    <row r="1261" spans="1:1" x14ac:dyDescent="0.2">
      <c r="A1261" s="12" t="str">
        <f t="shared" si="19"/>
        <v/>
      </c>
    </row>
    <row r="1262" spans="1:1" x14ac:dyDescent="0.2">
      <c r="A1262" s="12" t="str">
        <f t="shared" si="19"/>
        <v/>
      </c>
    </row>
    <row r="1263" spans="1:1" x14ac:dyDescent="0.2">
      <c r="A1263" s="12" t="str">
        <f t="shared" si="19"/>
        <v/>
      </c>
    </row>
    <row r="1264" spans="1:1" x14ac:dyDescent="0.2">
      <c r="A1264" s="12" t="str">
        <f t="shared" si="19"/>
        <v/>
      </c>
    </row>
    <row r="1265" spans="1:1" x14ac:dyDescent="0.2">
      <c r="A1265" s="12" t="str">
        <f t="shared" si="19"/>
        <v/>
      </c>
    </row>
    <row r="1266" spans="1:1" x14ac:dyDescent="0.2">
      <c r="A1266" s="12" t="str">
        <f t="shared" si="19"/>
        <v/>
      </c>
    </row>
    <row r="1267" spans="1:1" x14ac:dyDescent="0.2">
      <c r="A1267" s="12" t="str">
        <f t="shared" si="19"/>
        <v/>
      </c>
    </row>
    <row r="1268" spans="1:1" x14ac:dyDescent="0.2">
      <c r="A1268" s="12" t="str">
        <f t="shared" si="19"/>
        <v/>
      </c>
    </row>
    <row r="1269" spans="1:1" x14ac:dyDescent="0.2">
      <c r="A1269" s="12" t="str">
        <f t="shared" si="19"/>
        <v/>
      </c>
    </row>
    <row r="1270" spans="1:1" x14ac:dyDescent="0.2">
      <c r="A1270" s="12" t="str">
        <f t="shared" si="19"/>
        <v/>
      </c>
    </row>
    <row r="1271" spans="1:1" x14ac:dyDescent="0.2">
      <c r="A1271" s="12" t="str">
        <f t="shared" si="19"/>
        <v/>
      </c>
    </row>
    <row r="1272" spans="1:1" x14ac:dyDescent="0.2">
      <c r="A1272" s="12" t="str">
        <f t="shared" si="19"/>
        <v/>
      </c>
    </row>
    <row r="1273" spans="1:1" x14ac:dyDescent="0.2">
      <c r="A1273" s="12" t="str">
        <f t="shared" si="19"/>
        <v/>
      </c>
    </row>
    <row r="1274" spans="1:1" x14ac:dyDescent="0.2">
      <c r="A1274" s="12" t="str">
        <f t="shared" si="19"/>
        <v/>
      </c>
    </row>
    <row r="1275" spans="1:1" x14ac:dyDescent="0.2">
      <c r="A1275" s="12" t="str">
        <f t="shared" si="19"/>
        <v/>
      </c>
    </row>
    <row r="1276" spans="1:1" x14ac:dyDescent="0.2">
      <c r="A1276" s="12" t="str">
        <f t="shared" si="19"/>
        <v/>
      </c>
    </row>
    <row r="1277" spans="1:1" x14ac:dyDescent="0.2">
      <c r="A1277" s="12" t="str">
        <f t="shared" si="19"/>
        <v/>
      </c>
    </row>
    <row r="1278" spans="1:1" x14ac:dyDescent="0.2">
      <c r="A1278" s="12" t="str">
        <f t="shared" si="19"/>
        <v/>
      </c>
    </row>
    <row r="1279" spans="1:1" x14ac:dyDescent="0.2">
      <c r="A1279" s="12" t="str">
        <f t="shared" si="19"/>
        <v/>
      </c>
    </row>
    <row r="1280" spans="1:1" x14ac:dyDescent="0.2">
      <c r="A1280" s="12" t="str">
        <f t="shared" si="19"/>
        <v/>
      </c>
    </row>
    <row r="1281" spans="1:1" x14ac:dyDescent="0.2">
      <c r="A1281" s="12" t="str">
        <f t="shared" si="19"/>
        <v/>
      </c>
    </row>
    <row r="1282" spans="1:1" x14ac:dyDescent="0.2">
      <c r="A1282" s="12" t="str">
        <f t="shared" ref="A1282:A1345" si="20">IF(LEN(B1282)&gt;1,TEXT(ROW(B1282)-4,"0000"),(IF(LEN(B1283)&gt;1,"unesite naziv","")))</f>
        <v/>
      </c>
    </row>
    <row r="1283" spans="1:1" x14ac:dyDescent="0.2">
      <c r="A1283" s="12" t="str">
        <f t="shared" si="20"/>
        <v/>
      </c>
    </row>
    <row r="1284" spans="1:1" x14ac:dyDescent="0.2">
      <c r="A1284" s="12" t="str">
        <f t="shared" si="20"/>
        <v/>
      </c>
    </row>
    <row r="1285" spans="1:1" x14ac:dyDescent="0.2">
      <c r="A1285" s="12" t="str">
        <f t="shared" si="20"/>
        <v/>
      </c>
    </row>
    <row r="1286" spans="1:1" x14ac:dyDescent="0.2">
      <c r="A1286" s="12" t="str">
        <f t="shared" si="20"/>
        <v/>
      </c>
    </row>
    <row r="1287" spans="1:1" x14ac:dyDescent="0.2">
      <c r="A1287" s="12" t="str">
        <f t="shared" si="20"/>
        <v/>
      </c>
    </row>
    <row r="1288" spans="1:1" x14ac:dyDescent="0.2">
      <c r="A1288" s="12" t="str">
        <f t="shared" si="20"/>
        <v/>
      </c>
    </row>
    <row r="1289" spans="1:1" x14ac:dyDescent="0.2">
      <c r="A1289" s="12" t="str">
        <f t="shared" si="20"/>
        <v/>
      </c>
    </row>
    <row r="1290" spans="1:1" x14ac:dyDescent="0.2">
      <c r="A1290" s="12" t="str">
        <f t="shared" si="20"/>
        <v/>
      </c>
    </row>
    <row r="1291" spans="1:1" x14ac:dyDescent="0.2">
      <c r="A1291" s="12" t="str">
        <f t="shared" si="20"/>
        <v/>
      </c>
    </row>
    <row r="1292" spans="1:1" x14ac:dyDescent="0.2">
      <c r="A1292" s="12" t="str">
        <f t="shared" si="20"/>
        <v/>
      </c>
    </row>
    <row r="1293" spans="1:1" x14ac:dyDescent="0.2">
      <c r="A1293" s="12" t="str">
        <f t="shared" si="20"/>
        <v/>
      </c>
    </row>
    <row r="1294" spans="1:1" x14ac:dyDescent="0.2">
      <c r="A1294" s="12" t="str">
        <f t="shared" si="20"/>
        <v/>
      </c>
    </row>
    <row r="1295" spans="1:1" x14ac:dyDescent="0.2">
      <c r="A1295" s="12" t="str">
        <f t="shared" si="20"/>
        <v/>
      </c>
    </row>
    <row r="1296" spans="1:1" x14ac:dyDescent="0.2">
      <c r="A1296" s="12" t="str">
        <f t="shared" si="20"/>
        <v/>
      </c>
    </row>
    <row r="1297" spans="1:1" x14ac:dyDescent="0.2">
      <c r="A1297" s="12" t="str">
        <f t="shared" si="20"/>
        <v/>
      </c>
    </row>
    <row r="1298" spans="1:1" x14ac:dyDescent="0.2">
      <c r="A1298" s="12" t="str">
        <f t="shared" si="20"/>
        <v/>
      </c>
    </row>
    <row r="1299" spans="1:1" x14ac:dyDescent="0.2">
      <c r="A1299" s="12" t="str">
        <f t="shared" si="20"/>
        <v/>
      </c>
    </row>
    <row r="1300" spans="1:1" x14ac:dyDescent="0.2">
      <c r="A1300" s="12" t="str">
        <f t="shared" si="20"/>
        <v/>
      </c>
    </row>
    <row r="1301" spans="1:1" x14ac:dyDescent="0.2">
      <c r="A1301" s="12" t="str">
        <f t="shared" si="20"/>
        <v/>
      </c>
    </row>
    <row r="1302" spans="1:1" x14ac:dyDescent="0.2">
      <c r="A1302" s="12" t="str">
        <f t="shared" si="20"/>
        <v/>
      </c>
    </row>
    <row r="1303" spans="1:1" x14ac:dyDescent="0.2">
      <c r="A1303" s="12" t="str">
        <f t="shared" si="20"/>
        <v/>
      </c>
    </row>
    <row r="1304" spans="1:1" x14ac:dyDescent="0.2">
      <c r="A1304" s="12" t="str">
        <f t="shared" si="20"/>
        <v/>
      </c>
    </row>
    <row r="1305" spans="1:1" x14ac:dyDescent="0.2">
      <c r="A1305" s="12" t="str">
        <f t="shared" si="20"/>
        <v/>
      </c>
    </row>
    <row r="1306" spans="1:1" x14ac:dyDescent="0.2">
      <c r="A1306" s="12" t="str">
        <f t="shared" si="20"/>
        <v/>
      </c>
    </row>
    <row r="1307" spans="1:1" x14ac:dyDescent="0.2">
      <c r="A1307" s="12" t="str">
        <f t="shared" si="20"/>
        <v/>
      </c>
    </row>
    <row r="1308" spans="1:1" x14ac:dyDescent="0.2">
      <c r="A1308" s="12" t="str">
        <f t="shared" si="20"/>
        <v/>
      </c>
    </row>
    <row r="1309" spans="1:1" x14ac:dyDescent="0.2">
      <c r="A1309" s="12" t="str">
        <f t="shared" si="20"/>
        <v/>
      </c>
    </row>
    <row r="1310" spans="1:1" x14ac:dyDescent="0.2">
      <c r="A1310" s="12" t="str">
        <f t="shared" si="20"/>
        <v/>
      </c>
    </row>
    <row r="1311" spans="1:1" x14ac:dyDescent="0.2">
      <c r="A1311" s="12" t="str">
        <f t="shared" si="20"/>
        <v/>
      </c>
    </row>
    <row r="1312" spans="1:1" x14ac:dyDescent="0.2">
      <c r="A1312" s="12" t="str">
        <f t="shared" si="20"/>
        <v/>
      </c>
    </row>
    <row r="1313" spans="1:1" x14ac:dyDescent="0.2">
      <c r="A1313" s="12" t="str">
        <f t="shared" si="20"/>
        <v/>
      </c>
    </row>
    <row r="1314" spans="1:1" x14ac:dyDescent="0.2">
      <c r="A1314" s="12" t="str">
        <f t="shared" si="20"/>
        <v/>
      </c>
    </row>
    <row r="1315" spans="1:1" x14ac:dyDescent="0.2">
      <c r="A1315" s="12" t="str">
        <f t="shared" si="20"/>
        <v/>
      </c>
    </row>
    <row r="1316" spans="1:1" x14ac:dyDescent="0.2">
      <c r="A1316" s="12" t="str">
        <f t="shared" si="20"/>
        <v/>
      </c>
    </row>
    <row r="1317" spans="1:1" x14ac:dyDescent="0.2">
      <c r="A1317" s="12" t="str">
        <f t="shared" si="20"/>
        <v/>
      </c>
    </row>
    <row r="1318" spans="1:1" x14ac:dyDescent="0.2">
      <c r="A1318" s="12" t="str">
        <f t="shared" si="20"/>
        <v/>
      </c>
    </row>
    <row r="1319" spans="1:1" x14ac:dyDescent="0.2">
      <c r="A1319" s="12" t="str">
        <f t="shared" si="20"/>
        <v/>
      </c>
    </row>
    <row r="1320" spans="1:1" x14ac:dyDescent="0.2">
      <c r="A1320" s="12" t="str">
        <f t="shared" si="20"/>
        <v/>
      </c>
    </row>
    <row r="1321" spans="1:1" x14ac:dyDescent="0.2">
      <c r="A1321" s="12" t="str">
        <f t="shared" si="20"/>
        <v/>
      </c>
    </row>
    <row r="1322" spans="1:1" x14ac:dyDescent="0.2">
      <c r="A1322" s="12" t="str">
        <f t="shared" si="20"/>
        <v/>
      </c>
    </row>
    <row r="1323" spans="1:1" x14ac:dyDescent="0.2">
      <c r="A1323" s="12" t="str">
        <f t="shared" si="20"/>
        <v/>
      </c>
    </row>
    <row r="1324" spans="1:1" x14ac:dyDescent="0.2">
      <c r="A1324" s="12" t="str">
        <f t="shared" si="20"/>
        <v/>
      </c>
    </row>
    <row r="1325" spans="1:1" x14ac:dyDescent="0.2">
      <c r="A1325" s="12" t="str">
        <f t="shared" si="20"/>
        <v/>
      </c>
    </row>
    <row r="1326" spans="1:1" x14ac:dyDescent="0.2">
      <c r="A1326" s="12" t="str">
        <f t="shared" si="20"/>
        <v/>
      </c>
    </row>
    <row r="1327" spans="1:1" x14ac:dyDescent="0.2">
      <c r="A1327" s="12" t="str">
        <f t="shared" si="20"/>
        <v/>
      </c>
    </row>
    <row r="1328" spans="1:1" x14ac:dyDescent="0.2">
      <c r="A1328" s="12" t="str">
        <f t="shared" si="20"/>
        <v/>
      </c>
    </row>
    <row r="1329" spans="1:1" x14ac:dyDescent="0.2">
      <c r="A1329" s="12" t="str">
        <f t="shared" si="20"/>
        <v/>
      </c>
    </row>
    <row r="1330" spans="1:1" x14ac:dyDescent="0.2">
      <c r="A1330" s="12" t="str">
        <f t="shared" si="20"/>
        <v/>
      </c>
    </row>
    <row r="1331" spans="1:1" x14ac:dyDescent="0.2">
      <c r="A1331" s="12" t="str">
        <f t="shared" si="20"/>
        <v/>
      </c>
    </row>
    <row r="1332" spans="1:1" x14ac:dyDescent="0.2">
      <c r="A1332" s="12" t="str">
        <f t="shared" si="20"/>
        <v/>
      </c>
    </row>
    <row r="1333" spans="1:1" x14ac:dyDescent="0.2">
      <c r="A1333" s="12" t="str">
        <f t="shared" si="20"/>
        <v/>
      </c>
    </row>
    <row r="1334" spans="1:1" x14ac:dyDescent="0.2">
      <c r="A1334" s="12" t="str">
        <f t="shared" si="20"/>
        <v/>
      </c>
    </row>
    <row r="1335" spans="1:1" x14ac:dyDescent="0.2">
      <c r="A1335" s="12" t="str">
        <f t="shared" si="20"/>
        <v/>
      </c>
    </row>
    <row r="1336" spans="1:1" x14ac:dyDescent="0.2">
      <c r="A1336" s="12" t="str">
        <f t="shared" si="20"/>
        <v/>
      </c>
    </row>
    <row r="1337" spans="1:1" x14ac:dyDescent="0.2">
      <c r="A1337" s="12" t="str">
        <f t="shared" si="20"/>
        <v/>
      </c>
    </row>
    <row r="1338" spans="1:1" x14ac:dyDescent="0.2">
      <c r="A1338" s="12" t="str">
        <f t="shared" si="20"/>
        <v/>
      </c>
    </row>
    <row r="1339" spans="1:1" x14ac:dyDescent="0.2">
      <c r="A1339" s="12" t="str">
        <f t="shared" si="20"/>
        <v/>
      </c>
    </row>
    <row r="1340" spans="1:1" x14ac:dyDescent="0.2">
      <c r="A1340" s="12" t="str">
        <f t="shared" si="20"/>
        <v/>
      </c>
    </row>
    <row r="1341" spans="1:1" x14ac:dyDescent="0.2">
      <c r="A1341" s="12" t="str">
        <f t="shared" si="20"/>
        <v/>
      </c>
    </row>
    <row r="1342" spans="1:1" x14ac:dyDescent="0.2">
      <c r="A1342" s="12" t="str">
        <f t="shared" si="20"/>
        <v/>
      </c>
    </row>
    <row r="1343" spans="1:1" x14ac:dyDescent="0.2">
      <c r="A1343" s="12" t="str">
        <f t="shared" si="20"/>
        <v/>
      </c>
    </row>
    <row r="1344" spans="1:1" x14ac:dyDescent="0.2">
      <c r="A1344" s="12" t="str">
        <f t="shared" si="20"/>
        <v/>
      </c>
    </row>
    <row r="1345" spans="1:1" x14ac:dyDescent="0.2">
      <c r="A1345" s="12" t="str">
        <f t="shared" si="20"/>
        <v/>
      </c>
    </row>
    <row r="1346" spans="1:1" x14ac:dyDescent="0.2">
      <c r="A1346" s="12" t="str">
        <f t="shared" ref="A1346:A1409" si="21">IF(LEN(B1346)&gt;1,TEXT(ROW(B1346)-4,"0000"),(IF(LEN(B1347)&gt;1,"unesite naziv","")))</f>
        <v/>
      </c>
    </row>
    <row r="1347" spans="1:1" x14ac:dyDescent="0.2">
      <c r="A1347" s="12" t="str">
        <f t="shared" si="21"/>
        <v/>
      </c>
    </row>
    <row r="1348" spans="1:1" x14ac:dyDescent="0.2">
      <c r="A1348" s="12" t="str">
        <f t="shared" si="21"/>
        <v/>
      </c>
    </row>
    <row r="1349" spans="1:1" x14ac:dyDescent="0.2">
      <c r="A1349" s="12" t="str">
        <f t="shared" si="21"/>
        <v/>
      </c>
    </row>
    <row r="1350" spans="1:1" x14ac:dyDescent="0.2">
      <c r="A1350" s="12" t="str">
        <f t="shared" si="21"/>
        <v/>
      </c>
    </row>
    <row r="1351" spans="1:1" x14ac:dyDescent="0.2">
      <c r="A1351" s="12" t="str">
        <f t="shared" si="21"/>
        <v/>
      </c>
    </row>
    <row r="1352" spans="1:1" x14ac:dyDescent="0.2">
      <c r="A1352" s="12" t="str">
        <f t="shared" si="21"/>
        <v/>
      </c>
    </row>
    <row r="1353" spans="1:1" x14ac:dyDescent="0.2">
      <c r="A1353" s="12" t="str">
        <f t="shared" si="21"/>
        <v/>
      </c>
    </row>
    <row r="1354" spans="1:1" x14ac:dyDescent="0.2">
      <c r="A1354" s="12" t="str">
        <f t="shared" si="21"/>
        <v/>
      </c>
    </row>
    <row r="1355" spans="1:1" x14ac:dyDescent="0.2">
      <c r="A1355" s="12" t="str">
        <f t="shared" si="21"/>
        <v/>
      </c>
    </row>
    <row r="1356" spans="1:1" x14ac:dyDescent="0.2">
      <c r="A1356" s="12" t="str">
        <f t="shared" si="21"/>
        <v/>
      </c>
    </row>
    <row r="1357" spans="1:1" x14ac:dyDescent="0.2">
      <c r="A1357" s="12" t="str">
        <f t="shared" si="21"/>
        <v/>
      </c>
    </row>
    <row r="1358" spans="1:1" x14ac:dyDescent="0.2">
      <c r="A1358" s="12" t="str">
        <f t="shared" si="21"/>
        <v/>
      </c>
    </row>
    <row r="1359" spans="1:1" x14ac:dyDescent="0.2">
      <c r="A1359" s="12" t="str">
        <f t="shared" si="21"/>
        <v/>
      </c>
    </row>
    <row r="1360" spans="1:1" x14ac:dyDescent="0.2">
      <c r="A1360" s="12" t="str">
        <f t="shared" si="21"/>
        <v/>
      </c>
    </row>
    <row r="1361" spans="1:1" x14ac:dyDescent="0.2">
      <c r="A1361" s="12" t="str">
        <f t="shared" si="21"/>
        <v/>
      </c>
    </row>
    <row r="1362" spans="1:1" x14ac:dyDescent="0.2">
      <c r="A1362" s="12" t="str">
        <f t="shared" si="21"/>
        <v/>
      </c>
    </row>
    <row r="1363" spans="1:1" x14ac:dyDescent="0.2">
      <c r="A1363" s="12" t="str">
        <f t="shared" si="21"/>
        <v/>
      </c>
    </row>
    <row r="1364" spans="1:1" x14ac:dyDescent="0.2">
      <c r="A1364" s="12" t="str">
        <f t="shared" si="21"/>
        <v/>
      </c>
    </row>
    <row r="1365" spans="1:1" x14ac:dyDescent="0.2">
      <c r="A1365" s="12" t="str">
        <f t="shared" si="21"/>
        <v/>
      </c>
    </row>
    <row r="1366" spans="1:1" x14ac:dyDescent="0.2">
      <c r="A1366" s="12" t="str">
        <f t="shared" si="21"/>
        <v/>
      </c>
    </row>
    <row r="1367" spans="1:1" x14ac:dyDescent="0.2">
      <c r="A1367" s="12" t="str">
        <f t="shared" si="21"/>
        <v/>
      </c>
    </row>
    <row r="1368" spans="1:1" x14ac:dyDescent="0.2">
      <c r="A1368" s="12" t="str">
        <f t="shared" si="21"/>
        <v/>
      </c>
    </row>
    <row r="1369" spans="1:1" x14ac:dyDescent="0.2">
      <c r="A1369" s="12" t="str">
        <f t="shared" si="21"/>
        <v/>
      </c>
    </row>
    <row r="1370" spans="1:1" x14ac:dyDescent="0.2">
      <c r="A1370" s="12" t="str">
        <f t="shared" si="21"/>
        <v/>
      </c>
    </row>
    <row r="1371" spans="1:1" x14ac:dyDescent="0.2">
      <c r="A1371" s="12" t="str">
        <f t="shared" si="21"/>
        <v/>
      </c>
    </row>
    <row r="1372" spans="1:1" x14ac:dyDescent="0.2">
      <c r="A1372" s="12" t="str">
        <f t="shared" si="21"/>
        <v/>
      </c>
    </row>
    <row r="1373" spans="1:1" x14ac:dyDescent="0.2">
      <c r="A1373" s="12" t="str">
        <f t="shared" si="21"/>
        <v/>
      </c>
    </row>
    <row r="1374" spans="1:1" x14ac:dyDescent="0.2">
      <c r="A1374" s="12" t="str">
        <f t="shared" si="21"/>
        <v/>
      </c>
    </row>
    <row r="1375" spans="1:1" x14ac:dyDescent="0.2">
      <c r="A1375" s="12" t="str">
        <f t="shared" si="21"/>
        <v/>
      </c>
    </row>
    <row r="1376" spans="1:1" x14ac:dyDescent="0.2">
      <c r="A1376" s="12" t="str">
        <f t="shared" si="21"/>
        <v/>
      </c>
    </row>
    <row r="1377" spans="1:1" x14ac:dyDescent="0.2">
      <c r="A1377" s="12" t="str">
        <f t="shared" si="21"/>
        <v/>
      </c>
    </row>
    <row r="1378" spans="1:1" x14ac:dyDescent="0.2">
      <c r="A1378" s="12" t="str">
        <f t="shared" si="21"/>
        <v/>
      </c>
    </row>
    <row r="1379" spans="1:1" x14ac:dyDescent="0.2">
      <c r="A1379" s="12" t="str">
        <f t="shared" si="21"/>
        <v/>
      </c>
    </row>
    <row r="1380" spans="1:1" x14ac:dyDescent="0.2">
      <c r="A1380" s="12" t="str">
        <f t="shared" si="21"/>
        <v/>
      </c>
    </row>
    <row r="1381" spans="1:1" x14ac:dyDescent="0.2">
      <c r="A1381" s="12" t="str">
        <f t="shared" si="21"/>
        <v/>
      </c>
    </row>
    <row r="1382" spans="1:1" x14ac:dyDescent="0.2">
      <c r="A1382" s="12" t="str">
        <f t="shared" si="21"/>
        <v/>
      </c>
    </row>
    <row r="1383" spans="1:1" x14ac:dyDescent="0.2">
      <c r="A1383" s="12" t="str">
        <f t="shared" si="21"/>
        <v/>
      </c>
    </row>
    <row r="1384" spans="1:1" x14ac:dyDescent="0.2">
      <c r="A1384" s="12" t="str">
        <f t="shared" si="21"/>
        <v/>
      </c>
    </row>
    <row r="1385" spans="1:1" x14ac:dyDescent="0.2">
      <c r="A1385" s="12" t="str">
        <f t="shared" si="21"/>
        <v/>
      </c>
    </row>
    <row r="1386" spans="1:1" x14ac:dyDescent="0.2">
      <c r="A1386" s="12" t="str">
        <f t="shared" si="21"/>
        <v/>
      </c>
    </row>
    <row r="1387" spans="1:1" x14ac:dyDescent="0.2">
      <c r="A1387" s="12" t="str">
        <f t="shared" si="21"/>
        <v/>
      </c>
    </row>
    <row r="1388" spans="1:1" x14ac:dyDescent="0.2">
      <c r="A1388" s="12" t="str">
        <f t="shared" si="21"/>
        <v/>
      </c>
    </row>
    <row r="1389" spans="1:1" x14ac:dyDescent="0.2">
      <c r="A1389" s="12" t="str">
        <f t="shared" si="21"/>
        <v/>
      </c>
    </row>
    <row r="1390" spans="1:1" x14ac:dyDescent="0.2">
      <c r="A1390" s="12" t="str">
        <f t="shared" si="21"/>
        <v/>
      </c>
    </row>
    <row r="1391" spans="1:1" x14ac:dyDescent="0.2">
      <c r="A1391" s="12" t="str">
        <f t="shared" si="21"/>
        <v/>
      </c>
    </row>
    <row r="1392" spans="1:1" x14ac:dyDescent="0.2">
      <c r="A1392" s="12" t="str">
        <f t="shared" si="21"/>
        <v/>
      </c>
    </row>
    <row r="1393" spans="1:1" x14ac:dyDescent="0.2">
      <c r="A1393" s="12" t="str">
        <f t="shared" si="21"/>
        <v/>
      </c>
    </row>
    <row r="1394" spans="1:1" x14ac:dyDescent="0.2">
      <c r="A1394" s="12" t="str">
        <f t="shared" si="21"/>
        <v/>
      </c>
    </row>
    <row r="1395" spans="1:1" x14ac:dyDescent="0.2">
      <c r="A1395" s="12" t="str">
        <f t="shared" si="21"/>
        <v/>
      </c>
    </row>
    <row r="1396" spans="1:1" x14ac:dyDescent="0.2">
      <c r="A1396" s="12" t="str">
        <f t="shared" si="21"/>
        <v/>
      </c>
    </row>
    <row r="1397" spans="1:1" x14ac:dyDescent="0.2">
      <c r="A1397" s="12" t="str">
        <f t="shared" si="21"/>
        <v/>
      </c>
    </row>
    <row r="1398" spans="1:1" x14ac:dyDescent="0.2">
      <c r="A1398" s="12" t="str">
        <f t="shared" si="21"/>
        <v/>
      </c>
    </row>
    <row r="1399" spans="1:1" x14ac:dyDescent="0.2">
      <c r="A1399" s="12" t="str">
        <f t="shared" si="21"/>
        <v/>
      </c>
    </row>
    <row r="1400" spans="1:1" x14ac:dyDescent="0.2">
      <c r="A1400" s="12" t="str">
        <f t="shared" si="21"/>
        <v/>
      </c>
    </row>
    <row r="1401" spans="1:1" x14ac:dyDescent="0.2">
      <c r="A1401" s="12" t="str">
        <f t="shared" si="21"/>
        <v/>
      </c>
    </row>
    <row r="1402" spans="1:1" x14ac:dyDescent="0.2">
      <c r="A1402" s="12" t="str">
        <f t="shared" si="21"/>
        <v/>
      </c>
    </row>
    <row r="1403" spans="1:1" x14ac:dyDescent="0.2">
      <c r="A1403" s="12" t="str">
        <f t="shared" si="21"/>
        <v/>
      </c>
    </row>
    <row r="1404" spans="1:1" x14ac:dyDescent="0.2">
      <c r="A1404" s="12" t="str">
        <f t="shared" si="21"/>
        <v/>
      </c>
    </row>
    <row r="1405" spans="1:1" x14ac:dyDescent="0.2">
      <c r="A1405" s="12" t="str">
        <f t="shared" si="21"/>
        <v/>
      </c>
    </row>
    <row r="1406" spans="1:1" x14ac:dyDescent="0.2">
      <c r="A1406" s="12" t="str">
        <f t="shared" si="21"/>
        <v/>
      </c>
    </row>
    <row r="1407" spans="1:1" x14ac:dyDescent="0.2">
      <c r="A1407" s="12" t="str">
        <f t="shared" si="21"/>
        <v/>
      </c>
    </row>
    <row r="1408" spans="1:1" x14ac:dyDescent="0.2">
      <c r="A1408" s="12" t="str">
        <f t="shared" si="21"/>
        <v/>
      </c>
    </row>
    <row r="1409" spans="1:1" x14ac:dyDescent="0.2">
      <c r="A1409" s="12" t="str">
        <f t="shared" si="21"/>
        <v/>
      </c>
    </row>
    <row r="1410" spans="1:1" x14ac:dyDescent="0.2">
      <c r="A1410" s="12" t="str">
        <f t="shared" ref="A1410:A1473" si="22">IF(LEN(B1410)&gt;1,TEXT(ROW(B1410)-4,"0000"),(IF(LEN(B1411)&gt;1,"unesite naziv","")))</f>
        <v/>
      </c>
    </row>
    <row r="1411" spans="1:1" x14ac:dyDescent="0.2">
      <c r="A1411" s="12" t="str">
        <f t="shared" si="22"/>
        <v/>
      </c>
    </row>
    <row r="1412" spans="1:1" x14ac:dyDescent="0.2">
      <c r="A1412" s="12" t="str">
        <f t="shared" si="22"/>
        <v/>
      </c>
    </row>
    <row r="1413" spans="1:1" x14ac:dyDescent="0.2">
      <c r="A1413" s="12" t="str">
        <f t="shared" si="22"/>
        <v/>
      </c>
    </row>
    <row r="1414" spans="1:1" x14ac:dyDescent="0.2">
      <c r="A1414" s="12" t="str">
        <f t="shared" si="22"/>
        <v/>
      </c>
    </row>
    <row r="1415" spans="1:1" x14ac:dyDescent="0.2">
      <c r="A1415" s="12" t="str">
        <f t="shared" si="22"/>
        <v/>
      </c>
    </row>
    <row r="1416" spans="1:1" x14ac:dyDescent="0.2">
      <c r="A1416" s="12" t="str">
        <f t="shared" si="22"/>
        <v/>
      </c>
    </row>
    <row r="1417" spans="1:1" x14ac:dyDescent="0.2">
      <c r="A1417" s="12" t="str">
        <f t="shared" si="22"/>
        <v/>
      </c>
    </row>
    <row r="1418" spans="1:1" x14ac:dyDescent="0.2">
      <c r="A1418" s="12" t="str">
        <f t="shared" si="22"/>
        <v/>
      </c>
    </row>
    <row r="1419" spans="1:1" x14ac:dyDescent="0.2">
      <c r="A1419" s="12" t="str">
        <f t="shared" si="22"/>
        <v/>
      </c>
    </row>
    <row r="1420" spans="1:1" x14ac:dyDescent="0.2">
      <c r="A1420" s="12" t="str">
        <f t="shared" si="22"/>
        <v/>
      </c>
    </row>
    <row r="1421" spans="1:1" x14ac:dyDescent="0.2">
      <c r="A1421" s="12" t="str">
        <f t="shared" si="22"/>
        <v/>
      </c>
    </row>
    <row r="1422" spans="1:1" x14ac:dyDescent="0.2">
      <c r="A1422" s="12" t="str">
        <f t="shared" si="22"/>
        <v/>
      </c>
    </row>
    <row r="1423" spans="1:1" x14ac:dyDescent="0.2">
      <c r="A1423" s="12" t="str">
        <f t="shared" si="22"/>
        <v/>
      </c>
    </row>
    <row r="1424" spans="1:1" x14ac:dyDescent="0.2">
      <c r="A1424" s="12" t="str">
        <f t="shared" si="22"/>
        <v/>
      </c>
    </row>
    <row r="1425" spans="1:1" x14ac:dyDescent="0.2">
      <c r="A1425" s="12" t="str">
        <f t="shared" si="22"/>
        <v/>
      </c>
    </row>
    <row r="1426" spans="1:1" x14ac:dyDescent="0.2">
      <c r="A1426" s="12" t="str">
        <f t="shared" si="22"/>
        <v/>
      </c>
    </row>
    <row r="1427" spans="1:1" x14ac:dyDescent="0.2">
      <c r="A1427" s="12" t="str">
        <f t="shared" si="22"/>
        <v/>
      </c>
    </row>
    <row r="1428" spans="1:1" x14ac:dyDescent="0.2">
      <c r="A1428" s="12" t="str">
        <f t="shared" si="22"/>
        <v/>
      </c>
    </row>
    <row r="1429" spans="1:1" x14ac:dyDescent="0.2">
      <c r="A1429" s="12" t="str">
        <f t="shared" si="22"/>
        <v/>
      </c>
    </row>
    <row r="1430" spans="1:1" x14ac:dyDescent="0.2">
      <c r="A1430" s="12" t="str">
        <f t="shared" si="22"/>
        <v/>
      </c>
    </row>
    <row r="1431" spans="1:1" x14ac:dyDescent="0.2">
      <c r="A1431" s="12" t="str">
        <f t="shared" si="22"/>
        <v/>
      </c>
    </row>
    <row r="1432" spans="1:1" x14ac:dyDescent="0.2">
      <c r="A1432" s="12" t="str">
        <f t="shared" si="22"/>
        <v/>
      </c>
    </row>
    <row r="1433" spans="1:1" x14ac:dyDescent="0.2">
      <c r="A1433" s="12" t="str">
        <f t="shared" si="22"/>
        <v/>
      </c>
    </row>
    <row r="1434" spans="1:1" x14ac:dyDescent="0.2">
      <c r="A1434" s="12" t="str">
        <f t="shared" si="22"/>
        <v/>
      </c>
    </row>
    <row r="1435" spans="1:1" x14ac:dyDescent="0.2">
      <c r="A1435" s="12" t="str">
        <f t="shared" si="22"/>
        <v/>
      </c>
    </row>
    <row r="1436" spans="1:1" x14ac:dyDescent="0.2">
      <c r="A1436" s="12" t="str">
        <f t="shared" si="22"/>
        <v/>
      </c>
    </row>
    <row r="1437" spans="1:1" x14ac:dyDescent="0.2">
      <c r="A1437" s="12" t="str">
        <f t="shared" si="22"/>
        <v/>
      </c>
    </row>
    <row r="1438" spans="1:1" x14ac:dyDescent="0.2">
      <c r="A1438" s="12" t="str">
        <f t="shared" si="22"/>
        <v/>
      </c>
    </row>
    <row r="1439" spans="1:1" x14ac:dyDescent="0.2">
      <c r="A1439" s="12" t="str">
        <f t="shared" si="22"/>
        <v/>
      </c>
    </row>
    <row r="1440" spans="1:1" x14ac:dyDescent="0.2">
      <c r="A1440" s="12" t="str">
        <f t="shared" si="22"/>
        <v/>
      </c>
    </row>
    <row r="1441" spans="1:1" x14ac:dyDescent="0.2">
      <c r="A1441" s="12" t="str">
        <f t="shared" si="22"/>
        <v/>
      </c>
    </row>
    <row r="1442" spans="1:1" x14ac:dyDescent="0.2">
      <c r="A1442" s="12" t="str">
        <f t="shared" si="22"/>
        <v/>
      </c>
    </row>
    <row r="1443" spans="1:1" x14ac:dyDescent="0.2">
      <c r="A1443" s="12" t="str">
        <f t="shared" si="22"/>
        <v/>
      </c>
    </row>
    <row r="1444" spans="1:1" x14ac:dyDescent="0.2">
      <c r="A1444" s="12" t="str">
        <f t="shared" si="22"/>
        <v/>
      </c>
    </row>
    <row r="1445" spans="1:1" x14ac:dyDescent="0.2">
      <c r="A1445" s="12" t="str">
        <f t="shared" si="22"/>
        <v/>
      </c>
    </row>
    <row r="1446" spans="1:1" x14ac:dyDescent="0.2">
      <c r="A1446" s="12" t="str">
        <f t="shared" si="22"/>
        <v/>
      </c>
    </row>
    <row r="1447" spans="1:1" x14ac:dyDescent="0.2">
      <c r="A1447" s="12" t="str">
        <f t="shared" si="22"/>
        <v/>
      </c>
    </row>
    <row r="1448" spans="1:1" x14ac:dyDescent="0.2">
      <c r="A1448" s="12" t="str">
        <f t="shared" si="22"/>
        <v/>
      </c>
    </row>
    <row r="1449" spans="1:1" x14ac:dyDescent="0.2">
      <c r="A1449" s="12" t="str">
        <f t="shared" si="22"/>
        <v/>
      </c>
    </row>
    <row r="1450" spans="1:1" x14ac:dyDescent="0.2">
      <c r="A1450" s="12" t="str">
        <f t="shared" si="22"/>
        <v/>
      </c>
    </row>
    <row r="1451" spans="1:1" x14ac:dyDescent="0.2">
      <c r="A1451" s="12" t="str">
        <f t="shared" si="22"/>
        <v/>
      </c>
    </row>
    <row r="1452" spans="1:1" x14ac:dyDescent="0.2">
      <c r="A1452" s="12" t="str">
        <f t="shared" si="22"/>
        <v/>
      </c>
    </row>
    <row r="1453" spans="1:1" x14ac:dyDescent="0.2">
      <c r="A1453" s="12" t="str">
        <f t="shared" si="22"/>
        <v/>
      </c>
    </row>
    <row r="1454" spans="1:1" x14ac:dyDescent="0.2">
      <c r="A1454" s="12" t="str">
        <f t="shared" si="22"/>
        <v/>
      </c>
    </row>
    <row r="1455" spans="1:1" x14ac:dyDescent="0.2">
      <c r="A1455" s="12" t="str">
        <f t="shared" si="22"/>
        <v/>
      </c>
    </row>
    <row r="1456" spans="1:1" x14ac:dyDescent="0.2">
      <c r="A1456" s="12" t="str">
        <f t="shared" si="22"/>
        <v/>
      </c>
    </row>
    <row r="1457" spans="1:1" x14ac:dyDescent="0.2">
      <c r="A1457" s="12" t="str">
        <f t="shared" si="22"/>
        <v/>
      </c>
    </row>
    <row r="1458" spans="1:1" x14ac:dyDescent="0.2">
      <c r="A1458" s="12" t="str">
        <f t="shared" si="22"/>
        <v/>
      </c>
    </row>
    <row r="1459" spans="1:1" x14ac:dyDescent="0.2">
      <c r="A1459" s="12" t="str">
        <f t="shared" si="22"/>
        <v/>
      </c>
    </row>
    <row r="1460" spans="1:1" x14ac:dyDescent="0.2">
      <c r="A1460" s="12" t="str">
        <f t="shared" si="22"/>
        <v/>
      </c>
    </row>
    <row r="1461" spans="1:1" x14ac:dyDescent="0.2">
      <c r="A1461" s="12" t="str">
        <f t="shared" si="22"/>
        <v/>
      </c>
    </row>
    <row r="1462" spans="1:1" x14ac:dyDescent="0.2">
      <c r="A1462" s="12" t="str">
        <f t="shared" si="22"/>
        <v/>
      </c>
    </row>
    <row r="1463" spans="1:1" x14ac:dyDescent="0.2">
      <c r="A1463" s="12" t="str">
        <f t="shared" si="22"/>
        <v/>
      </c>
    </row>
    <row r="1464" spans="1:1" x14ac:dyDescent="0.2">
      <c r="A1464" s="12" t="str">
        <f t="shared" si="22"/>
        <v/>
      </c>
    </row>
    <row r="1465" spans="1:1" x14ac:dyDescent="0.2">
      <c r="A1465" s="12" t="str">
        <f t="shared" si="22"/>
        <v/>
      </c>
    </row>
    <row r="1466" spans="1:1" x14ac:dyDescent="0.2">
      <c r="A1466" s="12" t="str">
        <f t="shared" si="22"/>
        <v/>
      </c>
    </row>
    <row r="1467" spans="1:1" x14ac:dyDescent="0.2">
      <c r="A1467" s="12" t="str">
        <f t="shared" si="22"/>
        <v/>
      </c>
    </row>
    <row r="1468" spans="1:1" x14ac:dyDescent="0.2">
      <c r="A1468" s="12" t="str">
        <f t="shared" si="22"/>
        <v/>
      </c>
    </row>
    <row r="1469" spans="1:1" x14ac:dyDescent="0.2">
      <c r="A1469" s="12" t="str">
        <f t="shared" si="22"/>
        <v/>
      </c>
    </row>
    <row r="1470" spans="1:1" x14ac:dyDescent="0.2">
      <c r="A1470" s="12" t="str">
        <f t="shared" si="22"/>
        <v/>
      </c>
    </row>
    <row r="1471" spans="1:1" x14ac:dyDescent="0.2">
      <c r="A1471" s="12" t="str">
        <f t="shared" si="22"/>
        <v/>
      </c>
    </row>
    <row r="1472" spans="1:1" x14ac:dyDescent="0.2">
      <c r="A1472" s="12" t="str">
        <f t="shared" si="22"/>
        <v/>
      </c>
    </row>
    <row r="1473" spans="1:1" x14ac:dyDescent="0.2">
      <c r="A1473" s="12" t="str">
        <f t="shared" si="22"/>
        <v/>
      </c>
    </row>
    <row r="1474" spans="1:1" x14ac:dyDescent="0.2">
      <c r="A1474" s="12" t="str">
        <f t="shared" ref="A1474:A1537" si="23">IF(LEN(B1474)&gt;1,TEXT(ROW(B1474)-4,"0000"),(IF(LEN(B1475)&gt;1,"unesite naziv","")))</f>
        <v/>
      </c>
    </row>
    <row r="1475" spans="1:1" x14ac:dyDescent="0.2">
      <c r="A1475" s="12" t="str">
        <f t="shared" si="23"/>
        <v/>
      </c>
    </row>
    <row r="1476" spans="1:1" x14ac:dyDescent="0.2">
      <c r="A1476" s="12" t="str">
        <f t="shared" si="23"/>
        <v/>
      </c>
    </row>
    <row r="1477" spans="1:1" x14ac:dyDescent="0.2">
      <c r="A1477" s="12" t="str">
        <f t="shared" si="23"/>
        <v/>
      </c>
    </row>
    <row r="1478" spans="1:1" x14ac:dyDescent="0.2">
      <c r="A1478" s="12" t="str">
        <f t="shared" si="23"/>
        <v/>
      </c>
    </row>
    <row r="1479" spans="1:1" x14ac:dyDescent="0.2">
      <c r="A1479" s="12" t="str">
        <f t="shared" si="23"/>
        <v/>
      </c>
    </row>
    <row r="1480" spans="1:1" x14ac:dyDescent="0.2">
      <c r="A1480" s="12" t="str">
        <f t="shared" si="23"/>
        <v/>
      </c>
    </row>
    <row r="1481" spans="1:1" x14ac:dyDescent="0.2">
      <c r="A1481" s="12" t="str">
        <f t="shared" si="23"/>
        <v/>
      </c>
    </row>
    <row r="1482" spans="1:1" x14ac:dyDescent="0.2">
      <c r="A1482" s="12" t="str">
        <f t="shared" si="23"/>
        <v/>
      </c>
    </row>
    <row r="1483" spans="1:1" x14ac:dyDescent="0.2">
      <c r="A1483" s="12" t="str">
        <f t="shared" si="23"/>
        <v/>
      </c>
    </row>
    <row r="1484" spans="1:1" x14ac:dyDescent="0.2">
      <c r="A1484" s="12" t="str">
        <f t="shared" si="23"/>
        <v/>
      </c>
    </row>
    <row r="1485" spans="1:1" x14ac:dyDescent="0.2">
      <c r="A1485" s="12" t="str">
        <f t="shared" si="23"/>
        <v/>
      </c>
    </row>
    <row r="1486" spans="1:1" x14ac:dyDescent="0.2">
      <c r="A1486" s="12" t="str">
        <f t="shared" si="23"/>
        <v/>
      </c>
    </row>
    <row r="1487" spans="1:1" x14ac:dyDescent="0.2">
      <c r="A1487" s="12" t="str">
        <f t="shared" si="23"/>
        <v/>
      </c>
    </row>
    <row r="1488" spans="1:1" x14ac:dyDescent="0.2">
      <c r="A1488" s="12" t="str">
        <f t="shared" si="23"/>
        <v/>
      </c>
    </row>
    <row r="1489" spans="1:1" x14ac:dyDescent="0.2">
      <c r="A1489" s="12" t="str">
        <f t="shared" si="23"/>
        <v/>
      </c>
    </row>
    <row r="1490" spans="1:1" x14ac:dyDescent="0.2">
      <c r="A1490" s="12" t="str">
        <f t="shared" si="23"/>
        <v/>
      </c>
    </row>
    <row r="1491" spans="1:1" x14ac:dyDescent="0.2">
      <c r="A1491" s="12" t="str">
        <f t="shared" si="23"/>
        <v/>
      </c>
    </row>
    <row r="1492" spans="1:1" x14ac:dyDescent="0.2">
      <c r="A1492" s="12" t="str">
        <f t="shared" si="23"/>
        <v/>
      </c>
    </row>
    <row r="1493" spans="1:1" x14ac:dyDescent="0.2">
      <c r="A1493" s="12" t="str">
        <f t="shared" si="23"/>
        <v/>
      </c>
    </row>
    <row r="1494" spans="1:1" x14ac:dyDescent="0.2">
      <c r="A1494" s="12" t="str">
        <f t="shared" si="23"/>
        <v/>
      </c>
    </row>
    <row r="1495" spans="1:1" x14ac:dyDescent="0.2">
      <c r="A1495" s="12" t="str">
        <f t="shared" si="23"/>
        <v/>
      </c>
    </row>
    <row r="1496" spans="1:1" x14ac:dyDescent="0.2">
      <c r="A1496" s="12" t="str">
        <f t="shared" si="23"/>
        <v/>
      </c>
    </row>
    <row r="1497" spans="1:1" x14ac:dyDescent="0.2">
      <c r="A1497" s="12" t="str">
        <f t="shared" si="23"/>
        <v/>
      </c>
    </row>
    <row r="1498" spans="1:1" x14ac:dyDescent="0.2">
      <c r="A1498" s="12" t="str">
        <f t="shared" si="23"/>
        <v/>
      </c>
    </row>
    <row r="1499" spans="1:1" x14ac:dyDescent="0.2">
      <c r="A1499" s="12" t="str">
        <f t="shared" si="23"/>
        <v/>
      </c>
    </row>
    <row r="1500" spans="1:1" x14ac:dyDescent="0.2">
      <c r="A1500" s="12" t="str">
        <f t="shared" si="23"/>
        <v/>
      </c>
    </row>
    <row r="1501" spans="1:1" x14ac:dyDescent="0.2">
      <c r="A1501" s="12" t="str">
        <f t="shared" si="23"/>
        <v/>
      </c>
    </row>
    <row r="1502" spans="1:1" x14ac:dyDescent="0.2">
      <c r="A1502" s="12" t="str">
        <f t="shared" si="23"/>
        <v/>
      </c>
    </row>
    <row r="1503" spans="1:1" x14ac:dyDescent="0.2">
      <c r="A1503" s="12" t="str">
        <f t="shared" si="23"/>
        <v/>
      </c>
    </row>
    <row r="1504" spans="1:1" x14ac:dyDescent="0.2">
      <c r="A1504" s="12" t="str">
        <f t="shared" si="23"/>
        <v/>
      </c>
    </row>
    <row r="1505" spans="1:1" x14ac:dyDescent="0.2">
      <c r="A1505" s="12" t="str">
        <f t="shared" si="23"/>
        <v/>
      </c>
    </row>
    <row r="1506" spans="1:1" x14ac:dyDescent="0.2">
      <c r="A1506" s="12" t="str">
        <f t="shared" si="23"/>
        <v/>
      </c>
    </row>
    <row r="1507" spans="1:1" x14ac:dyDescent="0.2">
      <c r="A1507" s="12" t="str">
        <f t="shared" si="23"/>
        <v/>
      </c>
    </row>
    <row r="1508" spans="1:1" x14ac:dyDescent="0.2">
      <c r="A1508" s="12" t="str">
        <f t="shared" si="23"/>
        <v/>
      </c>
    </row>
    <row r="1509" spans="1:1" x14ac:dyDescent="0.2">
      <c r="A1509" s="12" t="str">
        <f t="shared" si="23"/>
        <v/>
      </c>
    </row>
    <row r="1510" spans="1:1" x14ac:dyDescent="0.2">
      <c r="A1510" s="12" t="str">
        <f t="shared" si="23"/>
        <v/>
      </c>
    </row>
    <row r="1511" spans="1:1" x14ac:dyDescent="0.2">
      <c r="A1511" s="12" t="str">
        <f t="shared" si="23"/>
        <v/>
      </c>
    </row>
    <row r="1512" spans="1:1" x14ac:dyDescent="0.2">
      <c r="A1512" s="12" t="str">
        <f t="shared" si="23"/>
        <v/>
      </c>
    </row>
    <row r="1513" spans="1:1" x14ac:dyDescent="0.2">
      <c r="A1513" s="12" t="str">
        <f t="shared" si="23"/>
        <v/>
      </c>
    </row>
    <row r="1514" spans="1:1" x14ac:dyDescent="0.2">
      <c r="A1514" s="12" t="str">
        <f t="shared" si="23"/>
        <v/>
      </c>
    </row>
    <row r="1515" spans="1:1" x14ac:dyDescent="0.2">
      <c r="A1515" s="12" t="str">
        <f t="shared" si="23"/>
        <v/>
      </c>
    </row>
    <row r="1516" spans="1:1" x14ac:dyDescent="0.2">
      <c r="A1516" s="12" t="str">
        <f t="shared" si="23"/>
        <v/>
      </c>
    </row>
    <row r="1517" spans="1:1" x14ac:dyDescent="0.2">
      <c r="A1517" s="12" t="str">
        <f t="shared" si="23"/>
        <v/>
      </c>
    </row>
    <row r="1518" spans="1:1" x14ac:dyDescent="0.2">
      <c r="A1518" s="12" t="str">
        <f t="shared" si="23"/>
        <v/>
      </c>
    </row>
    <row r="1519" spans="1:1" x14ac:dyDescent="0.2">
      <c r="A1519" s="12" t="str">
        <f t="shared" si="23"/>
        <v/>
      </c>
    </row>
    <row r="1520" spans="1:1" x14ac:dyDescent="0.2">
      <c r="A1520" s="12" t="str">
        <f t="shared" si="23"/>
        <v/>
      </c>
    </row>
    <row r="1521" spans="1:1" x14ac:dyDescent="0.2">
      <c r="A1521" s="12" t="str">
        <f t="shared" si="23"/>
        <v/>
      </c>
    </row>
    <row r="1522" spans="1:1" x14ac:dyDescent="0.2">
      <c r="A1522" s="12" t="str">
        <f t="shared" si="23"/>
        <v/>
      </c>
    </row>
    <row r="1523" spans="1:1" x14ac:dyDescent="0.2">
      <c r="A1523" s="12" t="str">
        <f t="shared" si="23"/>
        <v/>
      </c>
    </row>
    <row r="1524" spans="1:1" x14ac:dyDescent="0.2">
      <c r="A1524" s="12" t="str">
        <f t="shared" si="23"/>
        <v/>
      </c>
    </row>
    <row r="1525" spans="1:1" x14ac:dyDescent="0.2">
      <c r="A1525" s="12" t="str">
        <f t="shared" si="23"/>
        <v/>
      </c>
    </row>
    <row r="1526" spans="1:1" x14ac:dyDescent="0.2">
      <c r="A1526" s="12" t="str">
        <f t="shared" si="23"/>
        <v/>
      </c>
    </row>
    <row r="1527" spans="1:1" x14ac:dyDescent="0.2">
      <c r="A1527" s="12" t="str">
        <f t="shared" si="23"/>
        <v/>
      </c>
    </row>
    <row r="1528" spans="1:1" x14ac:dyDescent="0.2">
      <c r="A1528" s="12" t="str">
        <f t="shared" si="23"/>
        <v/>
      </c>
    </row>
    <row r="1529" spans="1:1" x14ac:dyDescent="0.2">
      <c r="A1529" s="12" t="str">
        <f t="shared" si="23"/>
        <v/>
      </c>
    </row>
    <row r="1530" spans="1:1" x14ac:dyDescent="0.2">
      <c r="A1530" s="12" t="str">
        <f t="shared" si="23"/>
        <v/>
      </c>
    </row>
    <row r="1531" spans="1:1" x14ac:dyDescent="0.2">
      <c r="A1531" s="12" t="str">
        <f t="shared" si="23"/>
        <v/>
      </c>
    </row>
    <row r="1532" spans="1:1" x14ac:dyDescent="0.2">
      <c r="A1532" s="12" t="str">
        <f t="shared" si="23"/>
        <v/>
      </c>
    </row>
    <row r="1533" spans="1:1" x14ac:dyDescent="0.2">
      <c r="A1533" s="12" t="str">
        <f t="shared" si="23"/>
        <v/>
      </c>
    </row>
    <row r="1534" spans="1:1" x14ac:dyDescent="0.2">
      <c r="A1534" s="12" t="str">
        <f t="shared" si="23"/>
        <v/>
      </c>
    </row>
    <row r="1535" spans="1:1" x14ac:dyDescent="0.2">
      <c r="A1535" s="12" t="str">
        <f t="shared" si="23"/>
        <v/>
      </c>
    </row>
    <row r="1536" spans="1:1" x14ac:dyDescent="0.2">
      <c r="A1536" s="12" t="str">
        <f t="shared" si="23"/>
        <v/>
      </c>
    </row>
    <row r="1537" spans="1:1" x14ac:dyDescent="0.2">
      <c r="A1537" s="12" t="str">
        <f t="shared" si="23"/>
        <v/>
      </c>
    </row>
    <row r="1538" spans="1:1" x14ac:dyDescent="0.2">
      <c r="A1538" s="12" t="str">
        <f t="shared" ref="A1538:A1601" si="24">IF(LEN(B1538)&gt;1,TEXT(ROW(B1538)-4,"0000"),(IF(LEN(B1539)&gt;1,"unesite naziv","")))</f>
        <v/>
      </c>
    </row>
    <row r="1539" spans="1:1" x14ac:dyDescent="0.2">
      <c r="A1539" s="12" t="str">
        <f t="shared" si="24"/>
        <v/>
      </c>
    </row>
    <row r="1540" spans="1:1" x14ac:dyDescent="0.2">
      <c r="A1540" s="12" t="str">
        <f t="shared" si="24"/>
        <v/>
      </c>
    </row>
    <row r="1541" spans="1:1" x14ac:dyDescent="0.2">
      <c r="A1541" s="12" t="str">
        <f t="shared" si="24"/>
        <v/>
      </c>
    </row>
    <row r="1542" spans="1:1" x14ac:dyDescent="0.2">
      <c r="A1542" s="12" t="str">
        <f t="shared" si="24"/>
        <v/>
      </c>
    </row>
    <row r="1543" spans="1:1" x14ac:dyDescent="0.2">
      <c r="A1543" s="12" t="str">
        <f t="shared" si="24"/>
        <v/>
      </c>
    </row>
    <row r="1544" spans="1:1" x14ac:dyDescent="0.2">
      <c r="A1544" s="12" t="str">
        <f t="shared" si="24"/>
        <v/>
      </c>
    </row>
    <row r="1545" spans="1:1" x14ac:dyDescent="0.2">
      <c r="A1545" s="12" t="str">
        <f t="shared" si="24"/>
        <v/>
      </c>
    </row>
    <row r="1546" spans="1:1" x14ac:dyDescent="0.2">
      <c r="A1546" s="12" t="str">
        <f t="shared" si="24"/>
        <v/>
      </c>
    </row>
    <row r="1547" spans="1:1" x14ac:dyDescent="0.2">
      <c r="A1547" s="12" t="str">
        <f t="shared" si="24"/>
        <v/>
      </c>
    </row>
    <row r="1548" spans="1:1" x14ac:dyDescent="0.2">
      <c r="A1548" s="12" t="str">
        <f t="shared" si="24"/>
        <v/>
      </c>
    </row>
    <row r="1549" spans="1:1" x14ac:dyDescent="0.2">
      <c r="A1549" s="12" t="str">
        <f t="shared" si="24"/>
        <v/>
      </c>
    </row>
    <row r="1550" spans="1:1" x14ac:dyDescent="0.2">
      <c r="A1550" s="12" t="str">
        <f t="shared" si="24"/>
        <v/>
      </c>
    </row>
    <row r="1551" spans="1:1" x14ac:dyDescent="0.2">
      <c r="A1551" s="12" t="str">
        <f t="shared" si="24"/>
        <v/>
      </c>
    </row>
    <row r="1552" spans="1:1" x14ac:dyDescent="0.2">
      <c r="A1552" s="12" t="str">
        <f t="shared" si="24"/>
        <v/>
      </c>
    </row>
    <row r="1553" spans="1:1" x14ac:dyDescent="0.2">
      <c r="A1553" s="12" t="str">
        <f t="shared" si="24"/>
        <v/>
      </c>
    </row>
    <row r="1554" spans="1:1" x14ac:dyDescent="0.2">
      <c r="A1554" s="12" t="str">
        <f t="shared" si="24"/>
        <v/>
      </c>
    </row>
    <row r="1555" spans="1:1" x14ac:dyDescent="0.2">
      <c r="A1555" s="12" t="str">
        <f t="shared" si="24"/>
        <v/>
      </c>
    </row>
    <row r="1556" spans="1:1" x14ac:dyDescent="0.2">
      <c r="A1556" s="12" t="str">
        <f t="shared" si="24"/>
        <v/>
      </c>
    </row>
    <row r="1557" spans="1:1" x14ac:dyDescent="0.2">
      <c r="A1557" s="12" t="str">
        <f t="shared" si="24"/>
        <v/>
      </c>
    </row>
    <row r="1558" spans="1:1" x14ac:dyDescent="0.2">
      <c r="A1558" s="12" t="str">
        <f t="shared" si="24"/>
        <v/>
      </c>
    </row>
    <row r="1559" spans="1:1" x14ac:dyDescent="0.2">
      <c r="A1559" s="12" t="str">
        <f t="shared" si="24"/>
        <v/>
      </c>
    </row>
    <row r="1560" spans="1:1" x14ac:dyDescent="0.2">
      <c r="A1560" s="12" t="str">
        <f t="shared" si="24"/>
        <v/>
      </c>
    </row>
    <row r="1561" spans="1:1" x14ac:dyDescent="0.2">
      <c r="A1561" s="12" t="str">
        <f t="shared" si="24"/>
        <v/>
      </c>
    </row>
    <row r="1562" spans="1:1" x14ac:dyDescent="0.2">
      <c r="A1562" s="12" t="str">
        <f t="shared" si="24"/>
        <v/>
      </c>
    </row>
    <row r="1563" spans="1:1" x14ac:dyDescent="0.2">
      <c r="A1563" s="12" t="str">
        <f t="shared" si="24"/>
        <v/>
      </c>
    </row>
    <row r="1564" spans="1:1" x14ac:dyDescent="0.2">
      <c r="A1564" s="12" t="str">
        <f t="shared" si="24"/>
        <v/>
      </c>
    </row>
    <row r="1565" spans="1:1" x14ac:dyDescent="0.2">
      <c r="A1565" s="12" t="str">
        <f t="shared" si="24"/>
        <v/>
      </c>
    </row>
    <row r="1566" spans="1:1" x14ac:dyDescent="0.2">
      <c r="A1566" s="12" t="str">
        <f t="shared" si="24"/>
        <v/>
      </c>
    </row>
    <row r="1567" spans="1:1" x14ac:dyDescent="0.2">
      <c r="A1567" s="12" t="str">
        <f t="shared" si="24"/>
        <v/>
      </c>
    </row>
    <row r="1568" spans="1:1" x14ac:dyDescent="0.2">
      <c r="A1568" s="12" t="str">
        <f t="shared" si="24"/>
        <v/>
      </c>
    </row>
    <row r="1569" spans="1:1" x14ac:dyDescent="0.2">
      <c r="A1569" s="12" t="str">
        <f t="shared" si="24"/>
        <v/>
      </c>
    </row>
    <row r="1570" spans="1:1" x14ac:dyDescent="0.2">
      <c r="A1570" s="12" t="str">
        <f t="shared" si="24"/>
        <v/>
      </c>
    </row>
    <row r="1571" spans="1:1" x14ac:dyDescent="0.2">
      <c r="A1571" s="12" t="str">
        <f t="shared" si="24"/>
        <v/>
      </c>
    </row>
    <row r="1572" spans="1:1" x14ac:dyDescent="0.2">
      <c r="A1572" s="12" t="str">
        <f t="shared" si="24"/>
        <v/>
      </c>
    </row>
    <row r="1573" spans="1:1" x14ac:dyDescent="0.2">
      <c r="A1573" s="12" t="str">
        <f t="shared" si="24"/>
        <v/>
      </c>
    </row>
    <row r="1574" spans="1:1" x14ac:dyDescent="0.2">
      <c r="A1574" s="12" t="str">
        <f t="shared" si="24"/>
        <v/>
      </c>
    </row>
    <row r="1575" spans="1:1" x14ac:dyDescent="0.2">
      <c r="A1575" s="12" t="str">
        <f t="shared" si="24"/>
        <v/>
      </c>
    </row>
    <row r="1576" spans="1:1" x14ac:dyDescent="0.2">
      <c r="A1576" s="12" t="str">
        <f t="shared" si="24"/>
        <v/>
      </c>
    </row>
    <row r="1577" spans="1:1" x14ac:dyDescent="0.2">
      <c r="A1577" s="12" t="str">
        <f t="shared" si="24"/>
        <v/>
      </c>
    </row>
    <row r="1578" spans="1:1" x14ac:dyDescent="0.2">
      <c r="A1578" s="12" t="str">
        <f t="shared" si="24"/>
        <v/>
      </c>
    </row>
    <row r="1579" spans="1:1" x14ac:dyDescent="0.2">
      <c r="A1579" s="12" t="str">
        <f t="shared" si="24"/>
        <v/>
      </c>
    </row>
    <row r="1580" spans="1:1" x14ac:dyDescent="0.2">
      <c r="A1580" s="12" t="str">
        <f t="shared" si="24"/>
        <v/>
      </c>
    </row>
    <row r="1581" spans="1:1" x14ac:dyDescent="0.2">
      <c r="A1581" s="12" t="str">
        <f t="shared" si="24"/>
        <v/>
      </c>
    </row>
    <row r="1582" spans="1:1" x14ac:dyDescent="0.2">
      <c r="A1582" s="12" t="str">
        <f t="shared" si="24"/>
        <v/>
      </c>
    </row>
    <row r="1583" spans="1:1" x14ac:dyDescent="0.2">
      <c r="A1583" s="12" t="str">
        <f t="shared" si="24"/>
        <v/>
      </c>
    </row>
    <row r="1584" spans="1:1" x14ac:dyDescent="0.2">
      <c r="A1584" s="12" t="str">
        <f t="shared" si="24"/>
        <v/>
      </c>
    </row>
    <row r="1585" spans="1:1" x14ac:dyDescent="0.2">
      <c r="A1585" s="12" t="str">
        <f t="shared" si="24"/>
        <v/>
      </c>
    </row>
    <row r="1586" spans="1:1" x14ac:dyDescent="0.2">
      <c r="A1586" s="12" t="str">
        <f t="shared" si="24"/>
        <v/>
      </c>
    </row>
    <row r="1587" spans="1:1" x14ac:dyDescent="0.2">
      <c r="A1587" s="12" t="str">
        <f t="shared" si="24"/>
        <v/>
      </c>
    </row>
    <row r="1588" spans="1:1" x14ac:dyDescent="0.2">
      <c r="A1588" s="12" t="str">
        <f t="shared" si="24"/>
        <v/>
      </c>
    </row>
    <row r="1589" spans="1:1" x14ac:dyDescent="0.2">
      <c r="A1589" s="12" t="str">
        <f t="shared" si="24"/>
        <v/>
      </c>
    </row>
    <row r="1590" spans="1:1" x14ac:dyDescent="0.2">
      <c r="A1590" s="12" t="str">
        <f t="shared" si="24"/>
        <v/>
      </c>
    </row>
    <row r="1591" spans="1:1" x14ac:dyDescent="0.2">
      <c r="A1591" s="12" t="str">
        <f t="shared" si="24"/>
        <v/>
      </c>
    </row>
    <row r="1592" spans="1:1" x14ac:dyDescent="0.2">
      <c r="A1592" s="12" t="str">
        <f t="shared" si="24"/>
        <v/>
      </c>
    </row>
    <row r="1593" spans="1:1" x14ac:dyDescent="0.2">
      <c r="A1593" s="12" t="str">
        <f t="shared" si="24"/>
        <v/>
      </c>
    </row>
    <row r="1594" spans="1:1" x14ac:dyDescent="0.2">
      <c r="A1594" s="12" t="str">
        <f t="shared" si="24"/>
        <v/>
      </c>
    </row>
    <row r="1595" spans="1:1" x14ac:dyDescent="0.2">
      <c r="A1595" s="12" t="str">
        <f t="shared" si="24"/>
        <v/>
      </c>
    </row>
    <row r="1596" spans="1:1" x14ac:dyDescent="0.2">
      <c r="A1596" s="12" t="str">
        <f t="shared" si="24"/>
        <v/>
      </c>
    </row>
    <row r="1597" spans="1:1" x14ac:dyDescent="0.2">
      <c r="A1597" s="12" t="str">
        <f t="shared" si="24"/>
        <v/>
      </c>
    </row>
    <row r="1598" spans="1:1" x14ac:dyDescent="0.2">
      <c r="A1598" s="12" t="str">
        <f t="shared" si="24"/>
        <v/>
      </c>
    </row>
    <row r="1599" spans="1:1" x14ac:dyDescent="0.2">
      <c r="A1599" s="12" t="str">
        <f t="shared" si="24"/>
        <v/>
      </c>
    </row>
    <row r="1600" spans="1:1" x14ac:dyDescent="0.2">
      <c r="A1600" s="12" t="str">
        <f t="shared" si="24"/>
        <v/>
      </c>
    </row>
    <row r="1601" spans="1:1" x14ac:dyDescent="0.2">
      <c r="A1601" s="12" t="str">
        <f t="shared" si="24"/>
        <v/>
      </c>
    </row>
    <row r="1602" spans="1:1" x14ac:dyDescent="0.2">
      <c r="A1602" s="12" t="str">
        <f t="shared" ref="A1602:A1665" si="25">IF(LEN(B1602)&gt;1,TEXT(ROW(B1602)-4,"0000"),(IF(LEN(B1603)&gt;1,"unesite naziv","")))</f>
        <v/>
      </c>
    </row>
    <row r="1603" spans="1:1" x14ac:dyDescent="0.2">
      <c r="A1603" s="12" t="str">
        <f t="shared" si="25"/>
        <v/>
      </c>
    </row>
    <row r="1604" spans="1:1" x14ac:dyDescent="0.2">
      <c r="A1604" s="12" t="str">
        <f t="shared" si="25"/>
        <v/>
      </c>
    </row>
    <row r="1605" spans="1:1" x14ac:dyDescent="0.2">
      <c r="A1605" s="12" t="str">
        <f t="shared" si="25"/>
        <v/>
      </c>
    </row>
    <row r="1606" spans="1:1" x14ac:dyDescent="0.2">
      <c r="A1606" s="12" t="str">
        <f t="shared" si="25"/>
        <v/>
      </c>
    </row>
    <row r="1607" spans="1:1" x14ac:dyDescent="0.2">
      <c r="A1607" s="12" t="str">
        <f t="shared" si="25"/>
        <v/>
      </c>
    </row>
    <row r="1608" spans="1:1" x14ac:dyDescent="0.2">
      <c r="A1608" s="12" t="str">
        <f t="shared" si="25"/>
        <v/>
      </c>
    </row>
    <row r="1609" spans="1:1" x14ac:dyDescent="0.2">
      <c r="A1609" s="12" t="str">
        <f t="shared" si="25"/>
        <v/>
      </c>
    </row>
    <row r="1610" spans="1:1" x14ac:dyDescent="0.2">
      <c r="A1610" s="12" t="str">
        <f t="shared" si="25"/>
        <v/>
      </c>
    </row>
    <row r="1611" spans="1:1" x14ac:dyDescent="0.2">
      <c r="A1611" s="12" t="str">
        <f t="shared" si="25"/>
        <v/>
      </c>
    </row>
    <row r="1612" spans="1:1" x14ac:dyDescent="0.2">
      <c r="A1612" s="12" t="str">
        <f t="shared" si="25"/>
        <v/>
      </c>
    </row>
    <row r="1613" spans="1:1" x14ac:dyDescent="0.2">
      <c r="A1613" s="12" t="str">
        <f t="shared" si="25"/>
        <v/>
      </c>
    </row>
    <row r="1614" spans="1:1" x14ac:dyDescent="0.2">
      <c r="A1614" s="12" t="str">
        <f t="shared" si="25"/>
        <v/>
      </c>
    </row>
    <row r="1615" spans="1:1" x14ac:dyDescent="0.2">
      <c r="A1615" s="12" t="str">
        <f t="shared" si="25"/>
        <v/>
      </c>
    </row>
    <row r="1616" spans="1:1" x14ac:dyDescent="0.2">
      <c r="A1616" s="12" t="str">
        <f t="shared" si="25"/>
        <v/>
      </c>
    </row>
    <row r="1617" spans="1:1" x14ac:dyDescent="0.2">
      <c r="A1617" s="12" t="str">
        <f t="shared" si="25"/>
        <v/>
      </c>
    </row>
    <row r="1618" spans="1:1" x14ac:dyDescent="0.2">
      <c r="A1618" s="12" t="str">
        <f t="shared" si="25"/>
        <v/>
      </c>
    </row>
    <row r="1619" spans="1:1" x14ac:dyDescent="0.2">
      <c r="A1619" s="12" t="str">
        <f t="shared" si="25"/>
        <v/>
      </c>
    </row>
    <row r="1620" spans="1:1" x14ac:dyDescent="0.2">
      <c r="A1620" s="12" t="str">
        <f t="shared" si="25"/>
        <v/>
      </c>
    </row>
    <row r="1621" spans="1:1" x14ac:dyDescent="0.2">
      <c r="A1621" s="12" t="str">
        <f t="shared" si="25"/>
        <v/>
      </c>
    </row>
    <row r="1622" spans="1:1" x14ac:dyDescent="0.2">
      <c r="A1622" s="12" t="str">
        <f t="shared" si="25"/>
        <v/>
      </c>
    </row>
    <row r="1623" spans="1:1" x14ac:dyDescent="0.2">
      <c r="A1623" s="12" t="str">
        <f t="shared" si="25"/>
        <v/>
      </c>
    </row>
    <row r="1624" spans="1:1" x14ac:dyDescent="0.2">
      <c r="A1624" s="12" t="str">
        <f t="shared" si="25"/>
        <v/>
      </c>
    </row>
    <row r="1625" spans="1:1" x14ac:dyDescent="0.2">
      <c r="A1625" s="12" t="str">
        <f t="shared" si="25"/>
        <v/>
      </c>
    </row>
    <row r="1626" spans="1:1" x14ac:dyDescent="0.2">
      <c r="A1626" s="12" t="str">
        <f t="shared" si="25"/>
        <v/>
      </c>
    </row>
    <row r="1627" spans="1:1" x14ac:dyDescent="0.2">
      <c r="A1627" s="12" t="str">
        <f t="shared" si="25"/>
        <v/>
      </c>
    </row>
    <row r="1628" spans="1:1" x14ac:dyDescent="0.2">
      <c r="A1628" s="12" t="str">
        <f t="shared" si="25"/>
        <v/>
      </c>
    </row>
    <row r="1629" spans="1:1" x14ac:dyDescent="0.2">
      <c r="A1629" s="12" t="str">
        <f t="shared" si="25"/>
        <v/>
      </c>
    </row>
    <row r="1630" spans="1:1" x14ac:dyDescent="0.2">
      <c r="A1630" s="12" t="str">
        <f t="shared" si="25"/>
        <v/>
      </c>
    </row>
    <row r="1631" spans="1:1" x14ac:dyDescent="0.2">
      <c r="A1631" s="12" t="str">
        <f t="shared" si="25"/>
        <v/>
      </c>
    </row>
    <row r="1632" spans="1:1" x14ac:dyDescent="0.2">
      <c r="A1632" s="12" t="str">
        <f t="shared" si="25"/>
        <v/>
      </c>
    </row>
    <row r="1633" spans="1:1" x14ac:dyDescent="0.2">
      <c r="A1633" s="12" t="str">
        <f t="shared" si="25"/>
        <v/>
      </c>
    </row>
    <row r="1634" spans="1:1" x14ac:dyDescent="0.2">
      <c r="A1634" s="12" t="str">
        <f t="shared" si="25"/>
        <v/>
      </c>
    </row>
    <row r="1635" spans="1:1" x14ac:dyDescent="0.2">
      <c r="A1635" s="12" t="str">
        <f t="shared" si="25"/>
        <v/>
      </c>
    </row>
    <row r="1636" spans="1:1" x14ac:dyDescent="0.2">
      <c r="A1636" s="12" t="str">
        <f t="shared" si="25"/>
        <v/>
      </c>
    </row>
    <row r="1637" spans="1:1" x14ac:dyDescent="0.2">
      <c r="A1637" s="12" t="str">
        <f t="shared" si="25"/>
        <v/>
      </c>
    </row>
    <row r="1638" spans="1:1" x14ac:dyDescent="0.2">
      <c r="A1638" s="12" t="str">
        <f t="shared" si="25"/>
        <v/>
      </c>
    </row>
    <row r="1639" spans="1:1" x14ac:dyDescent="0.2">
      <c r="A1639" s="12" t="str">
        <f t="shared" si="25"/>
        <v/>
      </c>
    </row>
    <row r="1640" spans="1:1" x14ac:dyDescent="0.2">
      <c r="A1640" s="12" t="str">
        <f t="shared" si="25"/>
        <v/>
      </c>
    </row>
    <row r="1641" spans="1:1" x14ac:dyDescent="0.2">
      <c r="A1641" s="12" t="str">
        <f t="shared" si="25"/>
        <v/>
      </c>
    </row>
    <row r="1642" spans="1:1" x14ac:dyDescent="0.2">
      <c r="A1642" s="12" t="str">
        <f t="shared" si="25"/>
        <v/>
      </c>
    </row>
    <row r="1643" spans="1:1" x14ac:dyDescent="0.2">
      <c r="A1643" s="12" t="str">
        <f t="shared" si="25"/>
        <v/>
      </c>
    </row>
    <row r="1644" spans="1:1" x14ac:dyDescent="0.2">
      <c r="A1644" s="12" t="str">
        <f t="shared" si="25"/>
        <v/>
      </c>
    </row>
    <row r="1645" spans="1:1" x14ac:dyDescent="0.2">
      <c r="A1645" s="12" t="str">
        <f t="shared" si="25"/>
        <v/>
      </c>
    </row>
    <row r="1646" spans="1:1" x14ac:dyDescent="0.2">
      <c r="A1646" s="12" t="str">
        <f t="shared" si="25"/>
        <v/>
      </c>
    </row>
    <row r="1647" spans="1:1" x14ac:dyDescent="0.2">
      <c r="A1647" s="12" t="str">
        <f t="shared" si="25"/>
        <v/>
      </c>
    </row>
    <row r="1648" spans="1:1" x14ac:dyDescent="0.2">
      <c r="A1648" s="12" t="str">
        <f t="shared" si="25"/>
        <v/>
      </c>
    </row>
    <row r="1649" spans="1:1" x14ac:dyDescent="0.2">
      <c r="A1649" s="12" t="str">
        <f t="shared" si="25"/>
        <v/>
      </c>
    </row>
    <row r="1650" spans="1:1" x14ac:dyDescent="0.2">
      <c r="A1650" s="12" t="str">
        <f t="shared" si="25"/>
        <v/>
      </c>
    </row>
    <row r="1651" spans="1:1" x14ac:dyDescent="0.2">
      <c r="A1651" s="12" t="str">
        <f t="shared" si="25"/>
        <v/>
      </c>
    </row>
    <row r="1652" spans="1:1" x14ac:dyDescent="0.2">
      <c r="A1652" s="12" t="str">
        <f t="shared" si="25"/>
        <v/>
      </c>
    </row>
    <row r="1653" spans="1:1" x14ac:dyDescent="0.2">
      <c r="A1653" s="12" t="str">
        <f t="shared" si="25"/>
        <v/>
      </c>
    </row>
    <row r="1654" spans="1:1" x14ac:dyDescent="0.2">
      <c r="A1654" s="12" t="str">
        <f t="shared" si="25"/>
        <v/>
      </c>
    </row>
    <row r="1655" spans="1:1" x14ac:dyDescent="0.2">
      <c r="A1655" s="12" t="str">
        <f t="shared" si="25"/>
        <v/>
      </c>
    </row>
    <row r="1656" spans="1:1" x14ac:dyDescent="0.2">
      <c r="A1656" s="12" t="str">
        <f t="shared" si="25"/>
        <v/>
      </c>
    </row>
    <row r="1657" spans="1:1" x14ac:dyDescent="0.2">
      <c r="A1657" s="12" t="str">
        <f t="shared" si="25"/>
        <v/>
      </c>
    </row>
    <row r="1658" spans="1:1" x14ac:dyDescent="0.2">
      <c r="A1658" s="12" t="str">
        <f t="shared" si="25"/>
        <v/>
      </c>
    </row>
    <row r="1659" spans="1:1" x14ac:dyDescent="0.2">
      <c r="A1659" s="12" t="str">
        <f t="shared" si="25"/>
        <v/>
      </c>
    </row>
    <row r="1660" spans="1:1" x14ac:dyDescent="0.2">
      <c r="A1660" s="12" t="str">
        <f t="shared" si="25"/>
        <v/>
      </c>
    </row>
    <row r="1661" spans="1:1" x14ac:dyDescent="0.2">
      <c r="A1661" s="12" t="str">
        <f t="shared" si="25"/>
        <v/>
      </c>
    </row>
    <row r="1662" spans="1:1" x14ac:dyDescent="0.2">
      <c r="A1662" s="12" t="str">
        <f t="shared" si="25"/>
        <v/>
      </c>
    </row>
    <row r="1663" spans="1:1" x14ac:dyDescent="0.2">
      <c r="A1663" s="12" t="str">
        <f t="shared" si="25"/>
        <v/>
      </c>
    </row>
    <row r="1664" spans="1:1" x14ac:dyDescent="0.2">
      <c r="A1664" s="12" t="str">
        <f t="shared" si="25"/>
        <v/>
      </c>
    </row>
    <row r="1665" spans="1:1" x14ac:dyDescent="0.2">
      <c r="A1665" s="12" t="str">
        <f t="shared" si="25"/>
        <v/>
      </c>
    </row>
    <row r="1666" spans="1:1" x14ac:dyDescent="0.2">
      <c r="A1666" s="12" t="str">
        <f t="shared" ref="A1666:A1729" si="26">IF(LEN(B1666)&gt;1,TEXT(ROW(B1666)-4,"0000"),(IF(LEN(B1667)&gt;1,"unesite naziv","")))</f>
        <v/>
      </c>
    </row>
    <row r="1667" spans="1:1" x14ac:dyDescent="0.2">
      <c r="A1667" s="12" t="str">
        <f t="shared" si="26"/>
        <v/>
      </c>
    </row>
    <row r="1668" spans="1:1" x14ac:dyDescent="0.2">
      <c r="A1668" s="12" t="str">
        <f t="shared" si="26"/>
        <v/>
      </c>
    </row>
    <row r="1669" spans="1:1" x14ac:dyDescent="0.2">
      <c r="A1669" s="12" t="str">
        <f t="shared" si="26"/>
        <v/>
      </c>
    </row>
    <row r="1670" spans="1:1" x14ac:dyDescent="0.2">
      <c r="A1670" s="12" t="str">
        <f t="shared" si="26"/>
        <v/>
      </c>
    </row>
    <row r="1671" spans="1:1" x14ac:dyDescent="0.2">
      <c r="A1671" s="12" t="str">
        <f t="shared" si="26"/>
        <v/>
      </c>
    </row>
    <row r="1672" spans="1:1" x14ac:dyDescent="0.2">
      <c r="A1672" s="12" t="str">
        <f t="shared" si="26"/>
        <v/>
      </c>
    </row>
    <row r="1673" spans="1:1" x14ac:dyDescent="0.2">
      <c r="A1673" s="12" t="str">
        <f t="shared" si="26"/>
        <v/>
      </c>
    </row>
    <row r="1674" spans="1:1" x14ac:dyDescent="0.2">
      <c r="A1674" s="12" t="str">
        <f t="shared" si="26"/>
        <v/>
      </c>
    </row>
    <row r="1675" spans="1:1" x14ac:dyDescent="0.2">
      <c r="A1675" s="12" t="str">
        <f t="shared" si="26"/>
        <v/>
      </c>
    </row>
    <row r="1676" spans="1:1" x14ac:dyDescent="0.2">
      <c r="A1676" s="12" t="str">
        <f t="shared" si="26"/>
        <v/>
      </c>
    </row>
    <row r="1677" spans="1:1" x14ac:dyDescent="0.2">
      <c r="A1677" s="12" t="str">
        <f t="shared" si="26"/>
        <v/>
      </c>
    </row>
    <row r="1678" spans="1:1" x14ac:dyDescent="0.2">
      <c r="A1678" s="12" t="str">
        <f t="shared" si="26"/>
        <v/>
      </c>
    </row>
    <row r="1679" spans="1:1" x14ac:dyDescent="0.2">
      <c r="A1679" s="12" t="str">
        <f t="shared" si="26"/>
        <v/>
      </c>
    </row>
    <row r="1680" spans="1:1" x14ac:dyDescent="0.2">
      <c r="A1680" s="12" t="str">
        <f t="shared" si="26"/>
        <v/>
      </c>
    </row>
    <row r="1681" spans="1:1" x14ac:dyDescent="0.2">
      <c r="A1681" s="12" t="str">
        <f t="shared" si="26"/>
        <v/>
      </c>
    </row>
    <row r="1682" spans="1:1" x14ac:dyDescent="0.2">
      <c r="A1682" s="12" t="str">
        <f t="shared" si="26"/>
        <v/>
      </c>
    </row>
    <row r="1683" spans="1:1" x14ac:dyDescent="0.2">
      <c r="A1683" s="12" t="str">
        <f t="shared" si="26"/>
        <v/>
      </c>
    </row>
    <row r="1684" spans="1:1" x14ac:dyDescent="0.2">
      <c r="A1684" s="12" t="str">
        <f t="shared" si="26"/>
        <v/>
      </c>
    </row>
    <row r="1685" spans="1:1" x14ac:dyDescent="0.2">
      <c r="A1685" s="12" t="str">
        <f t="shared" si="26"/>
        <v/>
      </c>
    </row>
    <row r="1686" spans="1:1" x14ac:dyDescent="0.2">
      <c r="A1686" s="12" t="str">
        <f t="shared" si="26"/>
        <v/>
      </c>
    </row>
    <row r="1687" spans="1:1" x14ac:dyDescent="0.2">
      <c r="A1687" s="12" t="str">
        <f t="shared" si="26"/>
        <v/>
      </c>
    </row>
    <row r="1688" spans="1:1" x14ac:dyDescent="0.2">
      <c r="A1688" s="12" t="str">
        <f t="shared" si="26"/>
        <v/>
      </c>
    </row>
    <row r="1689" spans="1:1" x14ac:dyDescent="0.2">
      <c r="A1689" s="12" t="str">
        <f t="shared" si="26"/>
        <v/>
      </c>
    </row>
    <row r="1690" spans="1:1" x14ac:dyDescent="0.2">
      <c r="A1690" s="12" t="str">
        <f t="shared" si="26"/>
        <v/>
      </c>
    </row>
    <row r="1691" spans="1:1" x14ac:dyDescent="0.2">
      <c r="A1691" s="12" t="str">
        <f t="shared" si="26"/>
        <v/>
      </c>
    </row>
    <row r="1692" spans="1:1" x14ac:dyDescent="0.2">
      <c r="A1692" s="12" t="str">
        <f t="shared" si="26"/>
        <v/>
      </c>
    </row>
    <row r="1693" spans="1:1" x14ac:dyDescent="0.2">
      <c r="A1693" s="12" t="str">
        <f t="shared" si="26"/>
        <v/>
      </c>
    </row>
    <row r="1694" spans="1:1" x14ac:dyDescent="0.2">
      <c r="A1694" s="12" t="str">
        <f t="shared" si="26"/>
        <v/>
      </c>
    </row>
    <row r="1695" spans="1:1" x14ac:dyDescent="0.2">
      <c r="A1695" s="12" t="str">
        <f t="shared" si="26"/>
        <v/>
      </c>
    </row>
    <row r="1696" spans="1:1" x14ac:dyDescent="0.2">
      <c r="A1696" s="12" t="str">
        <f t="shared" si="26"/>
        <v/>
      </c>
    </row>
    <row r="1697" spans="1:1" x14ac:dyDescent="0.2">
      <c r="A1697" s="12" t="str">
        <f t="shared" si="26"/>
        <v/>
      </c>
    </row>
    <row r="1698" spans="1:1" x14ac:dyDescent="0.2">
      <c r="A1698" s="12" t="str">
        <f t="shared" si="26"/>
        <v/>
      </c>
    </row>
    <row r="1699" spans="1:1" x14ac:dyDescent="0.2">
      <c r="A1699" s="12" t="str">
        <f t="shared" si="26"/>
        <v/>
      </c>
    </row>
    <row r="1700" spans="1:1" x14ac:dyDescent="0.2">
      <c r="A1700" s="12" t="str">
        <f t="shared" si="26"/>
        <v/>
      </c>
    </row>
    <row r="1701" spans="1:1" x14ac:dyDescent="0.2">
      <c r="A1701" s="12" t="str">
        <f t="shared" si="26"/>
        <v/>
      </c>
    </row>
    <row r="1702" spans="1:1" x14ac:dyDescent="0.2">
      <c r="A1702" s="12" t="str">
        <f t="shared" si="26"/>
        <v/>
      </c>
    </row>
    <row r="1703" spans="1:1" x14ac:dyDescent="0.2">
      <c r="A1703" s="12" t="str">
        <f t="shared" si="26"/>
        <v/>
      </c>
    </row>
    <row r="1704" spans="1:1" x14ac:dyDescent="0.2">
      <c r="A1704" s="12" t="str">
        <f t="shared" si="26"/>
        <v/>
      </c>
    </row>
    <row r="1705" spans="1:1" x14ac:dyDescent="0.2">
      <c r="A1705" s="12" t="str">
        <f t="shared" si="26"/>
        <v/>
      </c>
    </row>
    <row r="1706" spans="1:1" x14ac:dyDescent="0.2">
      <c r="A1706" s="12" t="str">
        <f t="shared" si="26"/>
        <v/>
      </c>
    </row>
    <row r="1707" spans="1:1" x14ac:dyDescent="0.2">
      <c r="A1707" s="12" t="str">
        <f t="shared" si="26"/>
        <v/>
      </c>
    </row>
    <row r="1708" spans="1:1" x14ac:dyDescent="0.2">
      <c r="A1708" s="12" t="str">
        <f t="shared" si="26"/>
        <v/>
      </c>
    </row>
    <row r="1709" spans="1:1" x14ac:dyDescent="0.2">
      <c r="A1709" s="12" t="str">
        <f t="shared" si="26"/>
        <v/>
      </c>
    </row>
    <row r="1710" spans="1:1" x14ac:dyDescent="0.2">
      <c r="A1710" s="12" t="str">
        <f t="shared" si="26"/>
        <v/>
      </c>
    </row>
    <row r="1711" spans="1:1" x14ac:dyDescent="0.2">
      <c r="A1711" s="12" t="str">
        <f t="shared" si="26"/>
        <v/>
      </c>
    </row>
    <row r="1712" spans="1:1" x14ac:dyDescent="0.2">
      <c r="A1712" s="12" t="str">
        <f t="shared" si="26"/>
        <v/>
      </c>
    </row>
    <row r="1713" spans="1:1" x14ac:dyDescent="0.2">
      <c r="A1713" s="12" t="str">
        <f t="shared" si="26"/>
        <v/>
      </c>
    </row>
    <row r="1714" spans="1:1" x14ac:dyDescent="0.2">
      <c r="A1714" s="12" t="str">
        <f t="shared" si="26"/>
        <v/>
      </c>
    </row>
    <row r="1715" spans="1:1" x14ac:dyDescent="0.2">
      <c r="A1715" s="12" t="str">
        <f t="shared" si="26"/>
        <v/>
      </c>
    </row>
    <row r="1716" spans="1:1" x14ac:dyDescent="0.2">
      <c r="A1716" s="12" t="str">
        <f t="shared" si="26"/>
        <v/>
      </c>
    </row>
    <row r="1717" spans="1:1" x14ac:dyDescent="0.2">
      <c r="A1717" s="12" t="str">
        <f t="shared" si="26"/>
        <v/>
      </c>
    </row>
    <row r="1718" spans="1:1" x14ac:dyDescent="0.2">
      <c r="A1718" s="12" t="str">
        <f t="shared" si="26"/>
        <v/>
      </c>
    </row>
    <row r="1719" spans="1:1" x14ac:dyDescent="0.2">
      <c r="A1719" s="12" t="str">
        <f t="shared" si="26"/>
        <v/>
      </c>
    </row>
    <row r="1720" spans="1:1" x14ac:dyDescent="0.2">
      <c r="A1720" s="12" t="str">
        <f t="shared" si="26"/>
        <v/>
      </c>
    </row>
    <row r="1721" spans="1:1" x14ac:dyDescent="0.2">
      <c r="A1721" s="12" t="str">
        <f t="shared" si="26"/>
        <v/>
      </c>
    </row>
    <row r="1722" spans="1:1" x14ac:dyDescent="0.2">
      <c r="A1722" s="12" t="str">
        <f t="shared" si="26"/>
        <v/>
      </c>
    </row>
    <row r="1723" spans="1:1" x14ac:dyDescent="0.2">
      <c r="A1723" s="12" t="str">
        <f t="shared" si="26"/>
        <v/>
      </c>
    </row>
    <row r="1724" spans="1:1" x14ac:dyDescent="0.2">
      <c r="A1724" s="12" t="str">
        <f t="shared" si="26"/>
        <v/>
      </c>
    </row>
    <row r="1725" spans="1:1" x14ac:dyDescent="0.2">
      <c r="A1725" s="12" t="str">
        <f t="shared" si="26"/>
        <v/>
      </c>
    </row>
    <row r="1726" spans="1:1" x14ac:dyDescent="0.2">
      <c r="A1726" s="12" t="str">
        <f t="shared" si="26"/>
        <v/>
      </c>
    </row>
    <row r="1727" spans="1:1" x14ac:dyDescent="0.2">
      <c r="A1727" s="12" t="str">
        <f t="shared" si="26"/>
        <v/>
      </c>
    </row>
    <row r="1728" spans="1:1" x14ac:dyDescent="0.2">
      <c r="A1728" s="12" t="str">
        <f t="shared" si="26"/>
        <v/>
      </c>
    </row>
    <row r="1729" spans="1:1" x14ac:dyDescent="0.2">
      <c r="A1729" s="12" t="str">
        <f t="shared" si="26"/>
        <v/>
      </c>
    </row>
    <row r="1730" spans="1:1" x14ac:dyDescent="0.2">
      <c r="A1730" s="12" t="str">
        <f t="shared" ref="A1730:A1793" si="27">IF(LEN(B1730)&gt;1,TEXT(ROW(B1730)-4,"0000"),(IF(LEN(B1731)&gt;1,"unesite naziv","")))</f>
        <v/>
      </c>
    </row>
    <row r="1731" spans="1:1" x14ac:dyDescent="0.2">
      <c r="A1731" s="12" t="str">
        <f t="shared" si="27"/>
        <v/>
      </c>
    </row>
    <row r="1732" spans="1:1" x14ac:dyDescent="0.2">
      <c r="A1732" s="12" t="str">
        <f t="shared" si="27"/>
        <v/>
      </c>
    </row>
    <row r="1733" spans="1:1" x14ac:dyDescent="0.2">
      <c r="A1733" s="12" t="str">
        <f t="shared" si="27"/>
        <v/>
      </c>
    </row>
    <row r="1734" spans="1:1" x14ac:dyDescent="0.2">
      <c r="A1734" s="12" t="str">
        <f t="shared" si="27"/>
        <v/>
      </c>
    </row>
    <row r="1735" spans="1:1" x14ac:dyDescent="0.2">
      <c r="A1735" s="12" t="str">
        <f t="shared" si="27"/>
        <v/>
      </c>
    </row>
    <row r="1736" spans="1:1" x14ac:dyDescent="0.2">
      <c r="A1736" s="12" t="str">
        <f t="shared" si="27"/>
        <v/>
      </c>
    </row>
    <row r="1737" spans="1:1" x14ac:dyDescent="0.2">
      <c r="A1737" s="12" t="str">
        <f t="shared" si="27"/>
        <v/>
      </c>
    </row>
    <row r="1738" spans="1:1" x14ac:dyDescent="0.2">
      <c r="A1738" s="12" t="str">
        <f t="shared" si="27"/>
        <v/>
      </c>
    </row>
    <row r="1739" spans="1:1" x14ac:dyDescent="0.2">
      <c r="A1739" s="12" t="str">
        <f t="shared" si="27"/>
        <v/>
      </c>
    </row>
    <row r="1740" spans="1:1" x14ac:dyDescent="0.2">
      <c r="A1740" s="12" t="str">
        <f t="shared" si="27"/>
        <v/>
      </c>
    </row>
    <row r="1741" spans="1:1" x14ac:dyDescent="0.2">
      <c r="A1741" s="12" t="str">
        <f t="shared" si="27"/>
        <v/>
      </c>
    </row>
    <row r="1742" spans="1:1" x14ac:dyDescent="0.2">
      <c r="A1742" s="12" t="str">
        <f t="shared" si="27"/>
        <v/>
      </c>
    </row>
    <row r="1743" spans="1:1" x14ac:dyDescent="0.2">
      <c r="A1743" s="12" t="str">
        <f t="shared" si="27"/>
        <v/>
      </c>
    </row>
    <row r="1744" spans="1:1" x14ac:dyDescent="0.2">
      <c r="A1744" s="12" t="str">
        <f t="shared" si="27"/>
        <v/>
      </c>
    </row>
    <row r="1745" spans="1:1" x14ac:dyDescent="0.2">
      <c r="A1745" s="12" t="str">
        <f t="shared" si="27"/>
        <v/>
      </c>
    </row>
    <row r="1746" spans="1:1" x14ac:dyDescent="0.2">
      <c r="A1746" s="12" t="str">
        <f t="shared" si="27"/>
        <v/>
      </c>
    </row>
    <row r="1747" spans="1:1" x14ac:dyDescent="0.2">
      <c r="A1747" s="12" t="str">
        <f t="shared" si="27"/>
        <v/>
      </c>
    </row>
    <row r="1748" spans="1:1" x14ac:dyDescent="0.2">
      <c r="A1748" s="12" t="str">
        <f t="shared" si="27"/>
        <v/>
      </c>
    </row>
    <row r="1749" spans="1:1" x14ac:dyDescent="0.2">
      <c r="A1749" s="12" t="str">
        <f t="shared" si="27"/>
        <v/>
      </c>
    </row>
    <row r="1750" spans="1:1" x14ac:dyDescent="0.2">
      <c r="A1750" s="12" t="str">
        <f t="shared" si="27"/>
        <v/>
      </c>
    </row>
    <row r="1751" spans="1:1" x14ac:dyDescent="0.2">
      <c r="A1751" s="12" t="str">
        <f t="shared" si="27"/>
        <v/>
      </c>
    </row>
    <row r="1752" spans="1:1" x14ac:dyDescent="0.2">
      <c r="A1752" s="12" t="str">
        <f t="shared" si="27"/>
        <v/>
      </c>
    </row>
    <row r="1753" spans="1:1" x14ac:dyDescent="0.2">
      <c r="A1753" s="12" t="str">
        <f t="shared" si="27"/>
        <v/>
      </c>
    </row>
    <row r="1754" spans="1:1" x14ac:dyDescent="0.2">
      <c r="A1754" s="12" t="str">
        <f t="shared" si="27"/>
        <v/>
      </c>
    </row>
    <row r="1755" spans="1:1" x14ac:dyDescent="0.2">
      <c r="A1755" s="12" t="str">
        <f t="shared" si="27"/>
        <v/>
      </c>
    </row>
    <row r="1756" spans="1:1" x14ac:dyDescent="0.2">
      <c r="A1756" s="12" t="str">
        <f t="shared" si="27"/>
        <v/>
      </c>
    </row>
    <row r="1757" spans="1:1" x14ac:dyDescent="0.2">
      <c r="A1757" s="12" t="str">
        <f t="shared" si="27"/>
        <v/>
      </c>
    </row>
    <row r="1758" spans="1:1" x14ac:dyDescent="0.2">
      <c r="A1758" s="12" t="str">
        <f t="shared" si="27"/>
        <v/>
      </c>
    </row>
    <row r="1759" spans="1:1" x14ac:dyDescent="0.2">
      <c r="A1759" s="12" t="str">
        <f t="shared" si="27"/>
        <v/>
      </c>
    </row>
    <row r="1760" spans="1:1" x14ac:dyDescent="0.2">
      <c r="A1760" s="12" t="str">
        <f t="shared" si="27"/>
        <v/>
      </c>
    </row>
    <row r="1761" spans="1:1" x14ac:dyDescent="0.2">
      <c r="A1761" s="12" t="str">
        <f t="shared" si="27"/>
        <v/>
      </c>
    </row>
    <row r="1762" spans="1:1" x14ac:dyDescent="0.2">
      <c r="A1762" s="12" t="str">
        <f t="shared" si="27"/>
        <v/>
      </c>
    </row>
    <row r="1763" spans="1:1" x14ac:dyDescent="0.2">
      <c r="A1763" s="12" t="str">
        <f t="shared" si="27"/>
        <v/>
      </c>
    </row>
    <row r="1764" spans="1:1" x14ac:dyDescent="0.2">
      <c r="A1764" s="12" t="str">
        <f t="shared" si="27"/>
        <v/>
      </c>
    </row>
    <row r="1765" spans="1:1" x14ac:dyDescent="0.2">
      <c r="A1765" s="12" t="str">
        <f t="shared" si="27"/>
        <v/>
      </c>
    </row>
    <row r="1766" spans="1:1" x14ac:dyDescent="0.2">
      <c r="A1766" s="12" t="str">
        <f t="shared" si="27"/>
        <v/>
      </c>
    </row>
    <row r="1767" spans="1:1" x14ac:dyDescent="0.2">
      <c r="A1767" s="12" t="str">
        <f t="shared" si="27"/>
        <v/>
      </c>
    </row>
    <row r="1768" spans="1:1" x14ac:dyDescent="0.2">
      <c r="A1768" s="12" t="str">
        <f t="shared" si="27"/>
        <v/>
      </c>
    </row>
    <row r="1769" spans="1:1" x14ac:dyDescent="0.2">
      <c r="A1769" s="12" t="str">
        <f t="shared" si="27"/>
        <v/>
      </c>
    </row>
    <row r="1770" spans="1:1" x14ac:dyDescent="0.2">
      <c r="A1770" s="12" t="str">
        <f t="shared" si="27"/>
        <v/>
      </c>
    </row>
    <row r="1771" spans="1:1" x14ac:dyDescent="0.2">
      <c r="A1771" s="12" t="str">
        <f t="shared" si="27"/>
        <v/>
      </c>
    </row>
    <row r="1772" spans="1:1" x14ac:dyDescent="0.2">
      <c r="A1772" s="12" t="str">
        <f t="shared" si="27"/>
        <v/>
      </c>
    </row>
    <row r="1773" spans="1:1" x14ac:dyDescent="0.2">
      <c r="A1773" s="12" t="str">
        <f t="shared" si="27"/>
        <v/>
      </c>
    </row>
    <row r="1774" spans="1:1" x14ac:dyDescent="0.2">
      <c r="A1774" s="12" t="str">
        <f t="shared" si="27"/>
        <v/>
      </c>
    </row>
    <row r="1775" spans="1:1" x14ac:dyDescent="0.2">
      <c r="A1775" s="12" t="str">
        <f t="shared" si="27"/>
        <v/>
      </c>
    </row>
    <row r="1776" spans="1:1" x14ac:dyDescent="0.2">
      <c r="A1776" s="12" t="str">
        <f t="shared" si="27"/>
        <v/>
      </c>
    </row>
    <row r="1777" spans="1:1" x14ac:dyDescent="0.2">
      <c r="A1777" s="12" t="str">
        <f t="shared" si="27"/>
        <v/>
      </c>
    </row>
    <row r="1778" spans="1:1" x14ac:dyDescent="0.2">
      <c r="A1778" s="12" t="str">
        <f t="shared" si="27"/>
        <v/>
      </c>
    </row>
    <row r="1779" spans="1:1" x14ac:dyDescent="0.2">
      <c r="A1779" s="12" t="str">
        <f t="shared" si="27"/>
        <v/>
      </c>
    </row>
    <row r="1780" spans="1:1" x14ac:dyDescent="0.2">
      <c r="A1780" s="12" t="str">
        <f t="shared" si="27"/>
        <v/>
      </c>
    </row>
    <row r="1781" spans="1:1" x14ac:dyDescent="0.2">
      <c r="A1781" s="12" t="str">
        <f t="shared" si="27"/>
        <v/>
      </c>
    </row>
    <row r="1782" spans="1:1" x14ac:dyDescent="0.2">
      <c r="A1782" s="12" t="str">
        <f t="shared" si="27"/>
        <v/>
      </c>
    </row>
    <row r="1783" spans="1:1" x14ac:dyDescent="0.2">
      <c r="A1783" s="12" t="str">
        <f t="shared" si="27"/>
        <v/>
      </c>
    </row>
    <row r="1784" spans="1:1" x14ac:dyDescent="0.2">
      <c r="A1784" s="12" t="str">
        <f t="shared" si="27"/>
        <v/>
      </c>
    </row>
    <row r="1785" spans="1:1" x14ac:dyDescent="0.2">
      <c r="A1785" s="12" t="str">
        <f t="shared" si="27"/>
        <v/>
      </c>
    </row>
    <row r="1786" spans="1:1" x14ac:dyDescent="0.2">
      <c r="A1786" s="12" t="str">
        <f t="shared" si="27"/>
        <v/>
      </c>
    </row>
    <row r="1787" spans="1:1" x14ac:dyDescent="0.2">
      <c r="A1787" s="12" t="str">
        <f t="shared" si="27"/>
        <v/>
      </c>
    </row>
    <row r="1788" spans="1:1" x14ac:dyDescent="0.2">
      <c r="A1788" s="12" t="str">
        <f t="shared" si="27"/>
        <v/>
      </c>
    </row>
    <row r="1789" spans="1:1" x14ac:dyDescent="0.2">
      <c r="A1789" s="12" t="str">
        <f t="shared" si="27"/>
        <v/>
      </c>
    </row>
    <row r="1790" spans="1:1" x14ac:dyDescent="0.2">
      <c r="A1790" s="12" t="str">
        <f t="shared" si="27"/>
        <v/>
      </c>
    </row>
    <row r="1791" spans="1:1" x14ac:dyDescent="0.2">
      <c r="A1791" s="12" t="str">
        <f t="shared" si="27"/>
        <v/>
      </c>
    </row>
    <row r="1792" spans="1:1" x14ac:dyDescent="0.2">
      <c r="A1792" s="12" t="str">
        <f t="shared" si="27"/>
        <v/>
      </c>
    </row>
    <row r="1793" spans="1:1" x14ac:dyDescent="0.2">
      <c r="A1793" s="12" t="str">
        <f t="shared" si="27"/>
        <v/>
      </c>
    </row>
    <row r="1794" spans="1:1" x14ac:dyDescent="0.2">
      <c r="A1794" s="12" t="str">
        <f t="shared" ref="A1794:A1857" si="28">IF(LEN(B1794)&gt;1,TEXT(ROW(B1794)-4,"0000"),(IF(LEN(B1795)&gt;1,"unesite naziv","")))</f>
        <v/>
      </c>
    </row>
    <row r="1795" spans="1:1" x14ac:dyDescent="0.2">
      <c r="A1795" s="12" t="str">
        <f t="shared" si="28"/>
        <v/>
      </c>
    </row>
    <row r="1796" spans="1:1" x14ac:dyDescent="0.2">
      <c r="A1796" s="12" t="str">
        <f t="shared" si="28"/>
        <v/>
      </c>
    </row>
    <row r="1797" spans="1:1" x14ac:dyDescent="0.2">
      <c r="A1797" s="12" t="str">
        <f t="shared" si="28"/>
        <v/>
      </c>
    </row>
    <row r="1798" spans="1:1" x14ac:dyDescent="0.2">
      <c r="A1798" s="12" t="str">
        <f t="shared" si="28"/>
        <v/>
      </c>
    </row>
    <row r="1799" spans="1:1" x14ac:dyDescent="0.2">
      <c r="A1799" s="12" t="str">
        <f t="shared" si="28"/>
        <v/>
      </c>
    </row>
    <row r="1800" spans="1:1" x14ac:dyDescent="0.2">
      <c r="A1800" s="12" t="str">
        <f t="shared" si="28"/>
        <v/>
      </c>
    </row>
    <row r="1801" spans="1:1" x14ac:dyDescent="0.2">
      <c r="A1801" s="12" t="str">
        <f t="shared" si="28"/>
        <v/>
      </c>
    </row>
    <row r="1802" spans="1:1" x14ac:dyDescent="0.2">
      <c r="A1802" s="12" t="str">
        <f t="shared" si="28"/>
        <v/>
      </c>
    </row>
    <row r="1803" spans="1:1" x14ac:dyDescent="0.2">
      <c r="A1803" s="12" t="str">
        <f t="shared" si="28"/>
        <v/>
      </c>
    </row>
    <row r="1804" spans="1:1" x14ac:dyDescent="0.2">
      <c r="A1804" s="12" t="str">
        <f t="shared" si="28"/>
        <v/>
      </c>
    </row>
    <row r="1805" spans="1:1" x14ac:dyDescent="0.2">
      <c r="A1805" s="12" t="str">
        <f t="shared" si="28"/>
        <v/>
      </c>
    </row>
    <row r="1806" spans="1:1" x14ac:dyDescent="0.2">
      <c r="A1806" s="12" t="str">
        <f t="shared" si="28"/>
        <v/>
      </c>
    </row>
    <row r="1807" spans="1:1" x14ac:dyDescent="0.2">
      <c r="A1807" s="12" t="str">
        <f t="shared" si="28"/>
        <v/>
      </c>
    </row>
    <row r="1808" spans="1:1" x14ac:dyDescent="0.2">
      <c r="A1808" s="12" t="str">
        <f t="shared" si="28"/>
        <v/>
      </c>
    </row>
    <row r="1809" spans="1:1" x14ac:dyDescent="0.2">
      <c r="A1809" s="12" t="str">
        <f t="shared" si="28"/>
        <v/>
      </c>
    </row>
    <row r="1810" spans="1:1" x14ac:dyDescent="0.2">
      <c r="A1810" s="12" t="str">
        <f t="shared" si="28"/>
        <v/>
      </c>
    </row>
    <row r="1811" spans="1:1" x14ac:dyDescent="0.2">
      <c r="A1811" s="12" t="str">
        <f t="shared" si="28"/>
        <v/>
      </c>
    </row>
    <row r="1812" spans="1:1" x14ac:dyDescent="0.2">
      <c r="A1812" s="12" t="str">
        <f t="shared" si="28"/>
        <v/>
      </c>
    </row>
    <row r="1813" spans="1:1" x14ac:dyDescent="0.2">
      <c r="A1813" s="12" t="str">
        <f t="shared" si="28"/>
        <v/>
      </c>
    </row>
    <row r="1814" spans="1:1" x14ac:dyDescent="0.2">
      <c r="A1814" s="12" t="str">
        <f t="shared" si="28"/>
        <v/>
      </c>
    </row>
    <row r="1815" spans="1:1" x14ac:dyDescent="0.2">
      <c r="A1815" s="12" t="str">
        <f t="shared" si="28"/>
        <v/>
      </c>
    </row>
    <row r="1816" spans="1:1" x14ac:dyDescent="0.2">
      <c r="A1816" s="12" t="str">
        <f t="shared" si="28"/>
        <v/>
      </c>
    </row>
    <row r="1817" spans="1:1" x14ac:dyDescent="0.2">
      <c r="A1817" s="12" t="str">
        <f t="shared" si="28"/>
        <v/>
      </c>
    </row>
    <row r="1818" spans="1:1" x14ac:dyDescent="0.2">
      <c r="A1818" s="12" t="str">
        <f t="shared" si="28"/>
        <v/>
      </c>
    </row>
    <row r="1819" spans="1:1" x14ac:dyDescent="0.2">
      <c r="A1819" s="12" t="str">
        <f t="shared" si="28"/>
        <v/>
      </c>
    </row>
    <row r="1820" spans="1:1" x14ac:dyDescent="0.2">
      <c r="A1820" s="12" t="str">
        <f t="shared" si="28"/>
        <v/>
      </c>
    </row>
    <row r="1821" spans="1:1" x14ac:dyDescent="0.2">
      <c r="A1821" s="12" t="str">
        <f t="shared" si="28"/>
        <v/>
      </c>
    </row>
    <row r="1822" spans="1:1" x14ac:dyDescent="0.2">
      <c r="A1822" s="12" t="str">
        <f t="shared" si="28"/>
        <v/>
      </c>
    </row>
    <row r="1823" spans="1:1" x14ac:dyDescent="0.2">
      <c r="A1823" s="12" t="str">
        <f t="shared" si="28"/>
        <v/>
      </c>
    </row>
    <row r="1824" spans="1:1" x14ac:dyDescent="0.2">
      <c r="A1824" s="12" t="str">
        <f t="shared" si="28"/>
        <v/>
      </c>
    </row>
    <row r="1825" spans="1:1" x14ac:dyDescent="0.2">
      <c r="A1825" s="12" t="str">
        <f t="shared" si="28"/>
        <v/>
      </c>
    </row>
    <row r="1826" spans="1:1" x14ac:dyDescent="0.2">
      <c r="A1826" s="12" t="str">
        <f t="shared" si="28"/>
        <v/>
      </c>
    </row>
    <row r="1827" spans="1:1" x14ac:dyDescent="0.2">
      <c r="A1827" s="12" t="str">
        <f t="shared" si="28"/>
        <v/>
      </c>
    </row>
    <row r="1828" spans="1:1" x14ac:dyDescent="0.2">
      <c r="A1828" s="12" t="str">
        <f t="shared" si="28"/>
        <v/>
      </c>
    </row>
    <row r="1829" spans="1:1" x14ac:dyDescent="0.2">
      <c r="A1829" s="12" t="str">
        <f t="shared" si="28"/>
        <v/>
      </c>
    </row>
    <row r="1830" spans="1:1" x14ac:dyDescent="0.2">
      <c r="A1830" s="12" t="str">
        <f t="shared" si="28"/>
        <v/>
      </c>
    </row>
    <row r="1831" spans="1:1" x14ac:dyDescent="0.2">
      <c r="A1831" s="12" t="str">
        <f t="shared" si="28"/>
        <v/>
      </c>
    </row>
    <row r="1832" spans="1:1" x14ac:dyDescent="0.2">
      <c r="A1832" s="12" t="str">
        <f t="shared" si="28"/>
        <v/>
      </c>
    </row>
    <row r="1833" spans="1:1" x14ac:dyDescent="0.2">
      <c r="A1833" s="12" t="str">
        <f t="shared" si="28"/>
        <v/>
      </c>
    </row>
    <row r="1834" spans="1:1" x14ac:dyDescent="0.2">
      <c r="A1834" s="12" t="str">
        <f t="shared" si="28"/>
        <v/>
      </c>
    </row>
    <row r="1835" spans="1:1" x14ac:dyDescent="0.2">
      <c r="A1835" s="12" t="str">
        <f t="shared" si="28"/>
        <v/>
      </c>
    </row>
    <row r="1836" spans="1:1" x14ac:dyDescent="0.2">
      <c r="A1836" s="12" t="str">
        <f t="shared" si="28"/>
        <v/>
      </c>
    </row>
    <row r="1837" spans="1:1" x14ac:dyDescent="0.2">
      <c r="A1837" s="12" t="str">
        <f t="shared" si="28"/>
        <v/>
      </c>
    </row>
    <row r="1838" spans="1:1" x14ac:dyDescent="0.2">
      <c r="A1838" s="12" t="str">
        <f t="shared" si="28"/>
        <v/>
      </c>
    </row>
    <row r="1839" spans="1:1" x14ac:dyDescent="0.2">
      <c r="A1839" s="12" t="str">
        <f t="shared" si="28"/>
        <v/>
      </c>
    </row>
    <row r="1840" spans="1:1" x14ac:dyDescent="0.2">
      <c r="A1840" s="12" t="str">
        <f t="shared" si="28"/>
        <v/>
      </c>
    </row>
    <row r="1841" spans="1:1" x14ac:dyDescent="0.2">
      <c r="A1841" s="12" t="str">
        <f t="shared" si="28"/>
        <v/>
      </c>
    </row>
    <row r="1842" spans="1:1" x14ac:dyDescent="0.2">
      <c r="A1842" s="12" t="str">
        <f t="shared" si="28"/>
        <v/>
      </c>
    </row>
    <row r="1843" spans="1:1" x14ac:dyDescent="0.2">
      <c r="A1843" s="12" t="str">
        <f t="shared" si="28"/>
        <v/>
      </c>
    </row>
    <row r="1844" spans="1:1" x14ac:dyDescent="0.2">
      <c r="A1844" s="12" t="str">
        <f t="shared" si="28"/>
        <v/>
      </c>
    </row>
    <row r="1845" spans="1:1" x14ac:dyDescent="0.2">
      <c r="A1845" s="12" t="str">
        <f t="shared" si="28"/>
        <v/>
      </c>
    </row>
    <row r="1846" spans="1:1" x14ac:dyDescent="0.2">
      <c r="A1846" s="12" t="str">
        <f t="shared" si="28"/>
        <v/>
      </c>
    </row>
    <row r="1847" spans="1:1" x14ac:dyDescent="0.2">
      <c r="A1847" s="12" t="str">
        <f t="shared" si="28"/>
        <v/>
      </c>
    </row>
    <row r="1848" spans="1:1" x14ac:dyDescent="0.2">
      <c r="A1848" s="12" t="str">
        <f t="shared" si="28"/>
        <v/>
      </c>
    </row>
    <row r="1849" spans="1:1" x14ac:dyDescent="0.2">
      <c r="A1849" s="12" t="str">
        <f t="shared" si="28"/>
        <v/>
      </c>
    </row>
    <row r="1850" spans="1:1" x14ac:dyDescent="0.2">
      <c r="A1850" s="12" t="str">
        <f t="shared" si="28"/>
        <v/>
      </c>
    </row>
    <row r="1851" spans="1:1" x14ac:dyDescent="0.2">
      <c r="A1851" s="12" t="str">
        <f t="shared" si="28"/>
        <v/>
      </c>
    </row>
    <row r="1852" spans="1:1" x14ac:dyDescent="0.2">
      <c r="A1852" s="12" t="str">
        <f t="shared" si="28"/>
        <v/>
      </c>
    </row>
    <row r="1853" spans="1:1" x14ac:dyDescent="0.2">
      <c r="A1853" s="12" t="str">
        <f t="shared" si="28"/>
        <v/>
      </c>
    </row>
    <row r="1854" spans="1:1" x14ac:dyDescent="0.2">
      <c r="A1854" s="12" t="str">
        <f t="shared" si="28"/>
        <v/>
      </c>
    </row>
    <row r="1855" spans="1:1" x14ac:dyDescent="0.2">
      <c r="A1855" s="12" t="str">
        <f t="shared" si="28"/>
        <v/>
      </c>
    </row>
    <row r="1856" spans="1:1" x14ac:dyDescent="0.2">
      <c r="A1856" s="12" t="str">
        <f t="shared" si="28"/>
        <v/>
      </c>
    </row>
    <row r="1857" spans="1:1" x14ac:dyDescent="0.2">
      <c r="A1857" s="12" t="str">
        <f t="shared" si="28"/>
        <v/>
      </c>
    </row>
    <row r="1858" spans="1:1" x14ac:dyDescent="0.2">
      <c r="A1858" s="12" t="str">
        <f t="shared" ref="A1858:A1921" si="29">IF(LEN(B1858)&gt;1,TEXT(ROW(B1858)-4,"0000"),(IF(LEN(B1859)&gt;1,"unesite naziv","")))</f>
        <v/>
      </c>
    </row>
    <row r="1859" spans="1:1" x14ac:dyDescent="0.2">
      <c r="A1859" s="12" t="str">
        <f t="shared" si="29"/>
        <v/>
      </c>
    </row>
    <row r="1860" spans="1:1" x14ac:dyDescent="0.2">
      <c r="A1860" s="12" t="str">
        <f t="shared" si="29"/>
        <v/>
      </c>
    </row>
    <row r="1861" spans="1:1" x14ac:dyDescent="0.2">
      <c r="A1861" s="12" t="str">
        <f t="shared" si="29"/>
        <v/>
      </c>
    </row>
    <row r="1862" spans="1:1" x14ac:dyDescent="0.2">
      <c r="A1862" s="12" t="str">
        <f t="shared" si="29"/>
        <v/>
      </c>
    </row>
    <row r="1863" spans="1:1" x14ac:dyDescent="0.2">
      <c r="A1863" s="12" t="str">
        <f t="shared" si="29"/>
        <v/>
      </c>
    </row>
    <row r="1864" spans="1:1" x14ac:dyDescent="0.2">
      <c r="A1864" s="12" t="str">
        <f t="shared" si="29"/>
        <v/>
      </c>
    </row>
    <row r="1865" spans="1:1" x14ac:dyDescent="0.2">
      <c r="A1865" s="12" t="str">
        <f t="shared" si="29"/>
        <v/>
      </c>
    </row>
    <row r="1866" spans="1:1" x14ac:dyDescent="0.2">
      <c r="A1866" s="12" t="str">
        <f t="shared" si="29"/>
        <v/>
      </c>
    </row>
    <row r="1867" spans="1:1" x14ac:dyDescent="0.2">
      <c r="A1867" s="12" t="str">
        <f t="shared" si="29"/>
        <v/>
      </c>
    </row>
    <row r="1868" spans="1:1" x14ac:dyDescent="0.2">
      <c r="A1868" s="12" t="str">
        <f t="shared" si="29"/>
        <v/>
      </c>
    </row>
    <row r="1869" spans="1:1" x14ac:dyDescent="0.2">
      <c r="A1869" s="12" t="str">
        <f t="shared" si="29"/>
        <v/>
      </c>
    </row>
    <row r="1870" spans="1:1" x14ac:dyDescent="0.2">
      <c r="A1870" s="12" t="str">
        <f t="shared" si="29"/>
        <v/>
      </c>
    </row>
    <row r="1871" spans="1:1" x14ac:dyDescent="0.2">
      <c r="A1871" s="12" t="str">
        <f t="shared" si="29"/>
        <v/>
      </c>
    </row>
    <row r="1872" spans="1:1" x14ac:dyDescent="0.2">
      <c r="A1872" s="12" t="str">
        <f t="shared" si="29"/>
        <v/>
      </c>
    </row>
    <row r="1873" spans="1:1" x14ac:dyDescent="0.2">
      <c r="A1873" s="12" t="str">
        <f t="shared" si="29"/>
        <v/>
      </c>
    </row>
    <row r="1874" spans="1:1" x14ac:dyDescent="0.2">
      <c r="A1874" s="12" t="str">
        <f t="shared" si="29"/>
        <v/>
      </c>
    </row>
    <row r="1875" spans="1:1" x14ac:dyDescent="0.2">
      <c r="A1875" s="12" t="str">
        <f t="shared" si="29"/>
        <v/>
      </c>
    </row>
    <row r="1876" spans="1:1" x14ac:dyDescent="0.2">
      <c r="A1876" s="12" t="str">
        <f t="shared" si="29"/>
        <v/>
      </c>
    </row>
    <row r="1877" spans="1:1" x14ac:dyDescent="0.2">
      <c r="A1877" s="12" t="str">
        <f t="shared" si="29"/>
        <v/>
      </c>
    </row>
    <row r="1878" spans="1:1" x14ac:dyDescent="0.2">
      <c r="A1878" s="12" t="str">
        <f t="shared" si="29"/>
        <v/>
      </c>
    </row>
    <row r="1879" spans="1:1" x14ac:dyDescent="0.2">
      <c r="A1879" s="12" t="str">
        <f t="shared" si="29"/>
        <v/>
      </c>
    </row>
    <row r="1880" spans="1:1" x14ac:dyDescent="0.2">
      <c r="A1880" s="12" t="str">
        <f t="shared" si="29"/>
        <v/>
      </c>
    </row>
    <row r="1881" spans="1:1" x14ac:dyDescent="0.2">
      <c r="A1881" s="12" t="str">
        <f t="shared" si="29"/>
        <v/>
      </c>
    </row>
    <row r="1882" spans="1:1" x14ac:dyDescent="0.2">
      <c r="A1882" s="12" t="str">
        <f t="shared" si="29"/>
        <v/>
      </c>
    </row>
    <row r="1883" spans="1:1" x14ac:dyDescent="0.2">
      <c r="A1883" s="12" t="str">
        <f t="shared" si="29"/>
        <v/>
      </c>
    </row>
    <row r="1884" spans="1:1" x14ac:dyDescent="0.2">
      <c r="A1884" s="12" t="str">
        <f t="shared" si="29"/>
        <v/>
      </c>
    </row>
    <row r="1885" spans="1:1" x14ac:dyDescent="0.2">
      <c r="A1885" s="12" t="str">
        <f t="shared" si="29"/>
        <v/>
      </c>
    </row>
    <row r="1886" spans="1:1" x14ac:dyDescent="0.2">
      <c r="A1886" s="12" t="str">
        <f t="shared" si="29"/>
        <v/>
      </c>
    </row>
    <row r="1887" spans="1:1" x14ac:dyDescent="0.2">
      <c r="A1887" s="12" t="str">
        <f t="shared" si="29"/>
        <v/>
      </c>
    </row>
    <row r="1888" spans="1:1" x14ac:dyDescent="0.2">
      <c r="A1888" s="12" t="str">
        <f t="shared" si="29"/>
        <v/>
      </c>
    </row>
    <row r="1889" spans="1:1" x14ac:dyDescent="0.2">
      <c r="A1889" s="12" t="str">
        <f t="shared" si="29"/>
        <v/>
      </c>
    </row>
    <row r="1890" spans="1:1" x14ac:dyDescent="0.2">
      <c r="A1890" s="12" t="str">
        <f t="shared" si="29"/>
        <v/>
      </c>
    </row>
    <row r="1891" spans="1:1" x14ac:dyDescent="0.2">
      <c r="A1891" s="12" t="str">
        <f t="shared" si="29"/>
        <v/>
      </c>
    </row>
    <row r="1892" spans="1:1" x14ac:dyDescent="0.2">
      <c r="A1892" s="12" t="str">
        <f t="shared" si="29"/>
        <v/>
      </c>
    </row>
    <row r="1893" spans="1:1" x14ac:dyDescent="0.2">
      <c r="A1893" s="12" t="str">
        <f t="shared" si="29"/>
        <v/>
      </c>
    </row>
    <row r="1894" spans="1:1" x14ac:dyDescent="0.2">
      <c r="A1894" s="12" t="str">
        <f t="shared" si="29"/>
        <v/>
      </c>
    </row>
    <row r="1895" spans="1:1" x14ac:dyDescent="0.2">
      <c r="A1895" s="12" t="str">
        <f t="shared" si="29"/>
        <v/>
      </c>
    </row>
    <row r="1896" spans="1:1" x14ac:dyDescent="0.2">
      <c r="A1896" s="12" t="str">
        <f t="shared" si="29"/>
        <v/>
      </c>
    </row>
    <row r="1897" spans="1:1" x14ac:dyDescent="0.2">
      <c r="A1897" s="12" t="str">
        <f t="shared" si="29"/>
        <v/>
      </c>
    </row>
    <row r="1898" spans="1:1" x14ac:dyDescent="0.2">
      <c r="A1898" s="12" t="str">
        <f t="shared" si="29"/>
        <v/>
      </c>
    </row>
    <row r="1899" spans="1:1" x14ac:dyDescent="0.2">
      <c r="A1899" s="12" t="str">
        <f t="shared" si="29"/>
        <v/>
      </c>
    </row>
    <row r="1900" spans="1:1" x14ac:dyDescent="0.2">
      <c r="A1900" s="12" t="str">
        <f t="shared" si="29"/>
        <v/>
      </c>
    </row>
    <row r="1901" spans="1:1" x14ac:dyDescent="0.2">
      <c r="A1901" s="12" t="str">
        <f t="shared" si="29"/>
        <v/>
      </c>
    </row>
    <row r="1902" spans="1:1" x14ac:dyDescent="0.2">
      <c r="A1902" s="12" t="str">
        <f t="shared" si="29"/>
        <v/>
      </c>
    </row>
    <row r="1903" spans="1:1" x14ac:dyDescent="0.2">
      <c r="A1903" s="12" t="str">
        <f t="shared" si="29"/>
        <v/>
      </c>
    </row>
    <row r="1904" spans="1:1" x14ac:dyDescent="0.2">
      <c r="A1904" s="12" t="str">
        <f t="shared" si="29"/>
        <v/>
      </c>
    </row>
    <row r="1905" spans="1:1" x14ac:dyDescent="0.2">
      <c r="A1905" s="12" t="str">
        <f t="shared" si="29"/>
        <v/>
      </c>
    </row>
    <row r="1906" spans="1:1" x14ac:dyDescent="0.2">
      <c r="A1906" s="12" t="str">
        <f t="shared" si="29"/>
        <v/>
      </c>
    </row>
    <row r="1907" spans="1:1" x14ac:dyDescent="0.2">
      <c r="A1907" s="12" t="str">
        <f t="shared" si="29"/>
        <v/>
      </c>
    </row>
    <row r="1908" spans="1:1" x14ac:dyDescent="0.2">
      <c r="A1908" s="12" t="str">
        <f t="shared" si="29"/>
        <v/>
      </c>
    </row>
    <row r="1909" spans="1:1" x14ac:dyDescent="0.2">
      <c r="A1909" s="12" t="str">
        <f t="shared" si="29"/>
        <v/>
      </c>
    </row>
    <row r="1910" spans="1:1" x14ac:dyDescent="0.2">
      <c r="A1910" s="12" t="str">
        <f t="shared" si="29"/>
        <v/>
      </c>
    </row>
    <row r="1911" spans="1:1" x14ac:dyDescent="0.2">
      <c r="A1911" s="12" t="str">
        <f t="shared" si="29"/>
        <v/>
      </c>
    </row>
    <row r="1912" spans="1:1" x14ac:dyDescent="0.2">
      <c r="A1912" s="12" t="str">
        <f t="shared" si="29"/>
        <v/>
      </c>
    </row>
    <row r="1913" spans="1:1" x14ac:dyDescent="0.2">
      <c r="A1913" s="12" t="str">
        <f t="shared" si="29"/>
        <v/>
      </c>
    </row>
    <row r="1914" spans="1:1" x14ac:dyDescent="0.2">
      <c r="A1914" s="12" t="str">
        <f t="shared" si="29"/>
        <v/>
      </c>
    </row>
    <row r="1915" spans="1:1" x14ac:dyDescent="0.2">
      <c r="A1915" s="12" t="str">
        <f t="shared" si="29"/>
        <v/>
      </c>
    </row>
    <row r="1916" spans="1:1" x14ac:dyDescent="0.2">
      <c r="A1916" s="12" t="str">
        <f t="shared" si="29"/>
        <v/>
      </c>
    </row>
    <row r="1917" spans="1:1" x14ac:dyDescent="0.2">
      <c r="A1917" s="12" t="str">
        <f t="shared" si="29"/>
        <v/>
      </c>
    </row>
    <row r="1918" spans="1:1" x14ac:dyDescent="0.2">
      <c r="A1918" s="12" t="str">
        <f t="shared" si="29"/>
        <v/>
      </c>
    </row>
    <row r="1919" spans="1:1" x14ac:dyDescent="0.2">
      <c r="A1919" s="12" t="str">
        <f t="shared" si="29"/>
        <v/>
      </c>
    </row>
    <row r="1920" spans="1:1" x14ac:dyDescent="0.2">
      <c r="A1920" s="12" t="str">
        <f t="shared" si="29"/>
        <v/>
      </c>
    </row>
    <row r="1921" spans="1:1" x14ac:dyDescent="0.2">
      <c r="A1921" s="12" t="str">
        <f t="shared" si="29"/>
        <v/>
      </c>
    </row>
    <row r="1922" spans="1:1" x14ac:dyDescent="0.2">
      <c r="A1922" s="12" t="str">
        <f t="shared" ref="A1922:A1985" si="30">IF(LEN(B1922)&gt;1,TEXT(ROW(B1922)-4,"0000"),(IF(LEN(B1923)&gt;1,"unesite naziv","")))</f>
        <v/>
      </c>
    </row>
    <row r="1923" spans="1:1" x14ac:dyDescent="0.2">
      <c r="A1923" s="12" t="str">
        <f t="shared" si="30"/>
        <v/>
      </c>
    </row>
    <row r="1924" spans="1:1" x14ac:dyDescent="0.2">
      <c r="A1924" s="12" t="str">
        <f t="shared" si="30"/>
        <v/>
      </c>
    </row>
    <row r="1925" spans="1:1" x14ac:dyDescent="0.2">
      <c r="A1925" s="12" t="str">
        <f t="shared" si="30"/>
        <v/>
      </c>
    </row>
    <row r="1926" spans="1:1" x14ac:dyDescent="0.2">
      <c r="A1926" s="12" t="str">
        <f t="shared" si="30"/>
        <v/>
      </c>
    </row>
    <row r="1927" spans="1:1" x14ac:dyDescent="0.2">
      <c r="A1927" s="12" t="str">
        <f t="shared" si="30"/>
        <v/>
      </c>
    </row>
    <row r="1928" spans="1:1" x14ac:dyDescent="0.2">
      <c r="A1928" s="12" t="str">
        <f t="shared" si="30"/>
        <v/>
      </c>
    </row>
    <row r="1929" spans="1:1" x14ac:dyDescent="0.2">
      <c r="A1929" s="12" t="str">
        <f t="shared" si="30"/>
        <v/>
      </c>
    </row>
    <row r="1930" spans="1:1" x14ac:dyDescent="0.2">
      <c r="A1930" s="12" t="str">
        <f t="shared" si="30"/>
        <v/>
      </c>
    </row>
    <row r="1931" spans="1:1" x14ac:dyDescent="0.2">
      <c r="A1931" s="12" t="str">
        <f t="shared" si="30"/>
        <v/>
      </c>
    </row>
    <row r="1932" spans="1:1" x14ac:dyDescent="0.2">
      <c r="A1932" s="12" t="str">
        <f t="shared" si="30"/>
        <v/>
      </c>
    </row>
    <row r="1933" spans="1:1" x14ac:dyDescent="0.2">
      <c r="A1933" s="12" t="str">
        <f t="shared" si="30"/>
        <v/>
      </c>
    </row>
    <row r="1934" spans="1:1" x14ac:dyDescent="0.2">
      <c r="A1934" s="12" t="str">
        <f t="shared" si="30"/>
        <v/>
      </c>
    </row>
    <row r="1935" spans="1:1" x14ac:dyDescent="0.2">
      <c r="A1935" s="12" t="str">
        <f t="shared" si="30"/>
        <v/>
      </c>
    </row>
    <row r="1936" spans="1:1" x14ac:dyDescent="0.2">
      <c r="A1936" s="12" t="str">
        <f t="shared" si="30"/>
        <v/>
      </c>
    </row>
    <row r="1937" spans="1:1" x14ac:dyDescent="0.2">
      <c r="A1937" s="12" t="str">
        <f t="shared" si="30"/>
        <v/>
      </c>
    </row>
    <row r="1938" spans="1:1" x14ac:dyDescent="0.2">
      <c r="A1938" s="12" t="str">
        <f t="shared" si="30"/>
        <v/>
      </c>
    </row>
    <row r="1939" spans="1:1" x14ac:dyDescent="0.2">
      <c r="A1939" s="12" t="str">
        <f t="shared" si="30"/>
        <v/>
      </c>
    </row>
    <row r="1940" spans="1:1" x14ac:dyDescent="0.2">
      <c r="A1940" s="12" t="str">
        <f t="shared" si="30"/>
        <v/>
      </c>
    </row>
    <row r="1941" spans="1:1" x14ac:dyDescent="0.2">
      <c r="A1941" s="12" t="str">
        <f t="shared" si="30"/>
        <v/>
      </c>
    </row>
    <row r="1942" spans="1:1" x14ac:dyDescent="0.2">
      <c r="A1942" s="12" t="str">
        <f t="shared" si="30"/>
        <v/>
      </c>
    </row>
    <row r="1943" spans="1:1" x14ac:dyDescent="0.2">
      <c r="A1943" s="12" t="str">
        <f t="shared" si="30"/>
        <v/>
      </c>
    </row>
    <row r="1944" spans="1:1" x14ac:dyDescent="0.2">
      <c r="A1944" s="12" t="str">
        <f t="shared" si="30"/>
        <v/>
      </c>
    </row>
    <row r="1945" spans="1:1" x14ac:dyDescent="0.2">
      <c r="A1945" s="12" t="str">
        <f t="shared" si="30"/>
        <v/>
      </c>
    </row>
    <row r="1946" spans="1:1" x14ac:dyDescent="0.2">
      <c r="A1946" s="12" t="str">
        <f t="shared" si="30"/>
        <v/>
      </c>
    </row>
    <row r="1947" spans="1:1" x14ac:dyDescent="0.2">
      <c r="A1947" s="12" t="str">
        <f t="shared" si="30"/>
        <v/>
      </c>
    </row>
    <row r="1948" spans="1:1" x14ac:dyDescent="0.2">
      <c r="A1948" s="12" t="str">
        <f t="shared" si="30"/>
        <v/>
      </c>
    </row>
    <row r="1949" spans="1:1" x14ac:dyDescent="0.2">
      <c r="A1949" s="12" t="str">
        <f t="shared" si="30"/>
        <v/>
      </c>
    </row>
    <row r="1950" spans="1:1" x14ac:dyDescent="0.2">
      <c r="A1950" s="12" t="str">
        <f t="shared" si="30"/>
        <v/>
      </c>
    </row>
    <row r="1951" spans="1:1" x14ac:dyDescent="0.2">
      <c r="A1951" s="12" t="str">
        <f t="shared" si="30"/>
        <v/>
      </c>
    </row>
    <row r="1952" spans="1:1" x14ac:dyDescent="0.2">
      <c r="A1952" s="12" t="str">
        <f t="shared" si="30"/>
        <v/>
      </c>
    </row>
    <row r="1953" spans="1:1" x14ac:dyDescent="0.2">
      <c r="A1953" s="12" t="str">
        <f t="shared" si="30"/>
        <v/>
      </c>
    </row>
    <row r="1954" spans="1:1" x14ac:dyDescent="0.2">
      <c r="A1954" s="12" t="str">
        <f t="shared" si="30"/>
        <v/>
      </c>
    </row>
    <row r="1955" spans="1:1" x14ac:dyDescent="0.2">
      <c r="A1955" s="12" t="str">
        <f t="shared" si="30"/>
        <v/>
      </c>
    </row>
    <row r="1956" spans="1:1" x14ac:dyDescent="0.2">
      <c r="A1956" s="12" t="str">
        <f t="shared" si="30"/>
        <v/>
      </c>
    </row>
    <row r="1957" spans="1:1" x14ac:dyDescent="0.2">
      <c r="A1957" s="12" t="str">
        <f t="shared" si="30"/>
        <v/>
      </c>
    </row>
    <row r="1958" spans="1:1" x14ac:dyDescent="0.2">
      <c r="A1958" s="12" t="str">
        <f t="shared" si="30"/>
        <v/>
      </c>
    </row>
    <row r="1959" spans="1:1" x14ac:dyDescent="0.2">
      <c r="A1959" s="12" t="str">
        <f t="shared" si="30"/>
        <v/>
      </c>
    </row>
    <row r="1960" spans="1:1" x14ac:dyDescent="0.2">
      <c r="A1960" s="12" t="str">
        <f t="shared" si="30"/>
        <v/>
      </c>
    </row>
    <row r="1961" spans="1:1" x14ac:dyDescent="0.2">
      <c r="A1961" s="12" t="str">
        <f t="shared" si="30"/>
        <v/>
      </c>
    </row>
    <row r="1962" spans="1:1" x14ac:dyDescent="0.2">
      <c r="A1962" s="12" t="str">
        <f t="shared" si="30"/>
        <v/>
      </c>
    </row>
    <row r="1963" spans="1:1" x14ac:dyDescent="0.2">
      <c r="A1963" s="12" t="str">
        <f t="shared" si="30"/>
        <v/>
      </c>
    </row>
    <row r="1964" spans="1:1" x14ac:dyDescent="0.2">
      <c r="A1964" s="12" t="str">
        <f t="shared" si="30"/>
        <v/>
      </c>
    </row>
    <row r="1965" spans="1:1" x14ac:dyDescent="0.2">
      <c r="A1965" s="12" t="str">
        <f t="shared" si="30"/>
        <v/>
      </c>
    </row>
    <row r="1966" spans="1:1" x14ac:dyDescent="0.2">
      <c r="A1966" s="12" t="str">
        <f t="shared" si="30"/>
        <v/>
      </c>
    </row>
    <row r="1967" spans="1:1" x14ac:dyDescent="0.2">
      <c r="A1967" s="12" t="str">
        <f t="shared" si="30"/>
        <v/>
      </c>
    </row>
    <row r="1968" spans="1:1" x14ac:dyDescent="0.2">
      <c r="A1968" s="12" t="str">
        <f t="shared" si="30"/>
        <v/>
      </c>
    </row>
    <row r="1969" spans="1:1" x14ac:dyDescent="0.2">
      <c r="A1969" s="12" t="str">
        <f t="shared" si="30"/>
        <v/>
      </c>
    </row>
    <row r="1970" spans="1:1" x14ac:dyDescent="0.2">
      <c r="A1970" s="12" t="str">
        <f t="shared" si="30"/>
        <v/>
      </c>
    </row>
    <row r="1971" spans="1:1" x14ac:dyDescent="0.2">
      <c r="A1971" s="12" t="str">
        <f t="shared" si="30"/>
        <v/>
      </c>
    </row>
    <row r="1972" spans="1:1" x14ac:dyDescent="0.2">
      <c r="A1972" s="12" t="str">
        <f t="shared" si="30"/>
        <v/>
      </c>
    </row>
    <row r="1973" spans="1:1" x14ac:dyDescent="0.2">
      <c r="A1973" s="12" t="str">
        <f t="shared" si="30"/>
        <v/>
      </c>
    </row>
    <row r="1974" spans="1:1" x14ac:dyDescent="0.2">
      <c r="A1974" s="12" t="str">
        <f t="shared" si="30"/>
        <v/>
      </c>
    </row>
    <row r="1975" spans="1:1" x14ac:dyDescent="0.2">
      <c r="A1975" s="12" t="str">
        <f t="shared" si="30"/>
        <v/>
      </c>
    </row>
    <row r="1976" spans="1:1" x14ac:dyDescent="0.2">
      <c r="A1976" s="12" t="str">
        <f t="shared" si="30"/>
        <v/>
      </c>
    </row>
    <row r="1977" spans="1:1" x14ac:dyDescent="0.2">
      <c r="A1977" s="12" t="str">
        <f t="shared" si="30"/>
        <v/>
      </c>
    </row>
    <row r="1978" spans="1:1" x14ac:dyDescent="0.2">
      <c r="A1978" s="12" t="str">
        <f t="shared" si="30"/>
        <v/>
      </c>
    </row>
    <row r="1979" spans="1:1" x14ac:dyDescent="0.2">
      <c r="A1979" s="12" t="str">
        <f t="shared" si="30"/>
        <v/>
      </c>
    </row>
    <row r="1980" spans="1:1" x14ac:dyDescent="0.2">
      <c r="A1980" s="12" t="str">
        <f t="shared" si="30"/>
        <v/>
      </c>
    </row>
    <row r="1981" spans="1:1" x14ac:dyDescent="0.2">
      <c r="A1981" s="12" t="str">
        <f t="shared" si="30"/>
        <v/>
      </c>
    </row>
    <row r="1982" spans="1:1" x14ac:dyDescent="0.2">
      <c r="A1982" s="12" t="str">
        <f t="shared" si="30"/>
        <v/>
      </c>
    </row>
    <row r="1983" spans="1:1" x14ac:dyDescent="0.2">
      <c r="A1983" s="12" t="str">
        <f t="shared" si="30"/>
        <v/>
      </c>
    </row>
    <row r="1984" spans="1:1" x14ac:dyDescent="0.2">
      <c r="A1984" s="12" t="str">
        <f t="shared" si="30"/>
        <v/>
      </c>
    </row>
    <row r="1985" spans="1:1" x14ac:dyDescent="0.2">
      <c r="A1985" s="12" t="str">
        <f t="shared" si="30"/>
        <v/>
      </c>
    </row>
    <row r="1986" spans="1:1" x14ac:dyDescent="0.2">
      <c r="A1986" s="12" t="str">
        <f t="shared" ref="A1986:A2049" si="31">IF(LEN(B1986)&gt;1,TEXT(ROW(B1986)-4,"0000"),(IF(LEN(B1987)&gt;1,"unesite naziv","")))</f>
        <v/>
      </c>
    </row>
    <row r="1987" spans="1:1" x14ac:dyDescent="0.2">
      <c r="A1987" s="12" t="str">
        <f t="shared" si="31"/>
        <v/>
      </c>
    </row>
    <row r="1988" spans="1:1" x14ac:dyDescent="0.2">
      <c r="A1988" s="12" t="str">
        <f t="shared" si="31"/>
        <v/>
      </c>
    </row>
    <row r="1989" spans="1:1" x14ac:dyDescent="0.2">
      <c r="A1989" s="12" t="str">
        <f t="shared" si="31"/>
        <v/>
      </c>
    </row>
    <row r="1990" spans="1:1" x14ac:dyDescent="0.2">
      <c r="A1990" s="12" t="str">
        <f t="shared" si="31"/>
        <v/>
      </c>
    </row>
    <row r="1991" spans="1:1" x14ac:dyDescent="0.2">
      <c r="A1991" s="12" t="str">
        <f t="shared" si="31"/>
        <v/>
      </c>
    </row>
    <row r="1992" spans="1:1" x14ac:dyDescent="0.2">
      <c r="A1992" s="12" t="str">
        <f t="shared" si="31"/>
        <v/>
      </c>
    </row>
    <row r="1993" spans="1:1" x14ac:dyDescent="0.2">
      <c r="A1993" s="12" t="str">
        <f t="shared" si="31"/>
        <v/>
      </c>
    </row>
    <row r="1994" spans="1:1" x14ac:dyDescent="0.2">
      <c r="A1994" s="12" t="str">
        <f t="shared" si="31"/>
        <v/>
      </c>
    </row>
    <row r="1995" spans="1:1" x14ac:dyDescent="0.2">
      <c r="A1995" s="12" t="str">
        <f t="shared" si="31"/>
        <v/>
      </c>
    </row>
    <row r="1996" spans="1:1" x14ac:dyDescent="0.2">
      <c r="A1996" s="12" t="str">
        <f t="shared" si="31"/>
        <v/>
      </c>
    </row>
    <row r="1997" spans="1:1" x14ac:dyDescent="0.2">
      <c r="A1997" s="12" t="str">
        <f t="shared" si="31"/>
        <v/>
      </c>
    </row>
    <row r="1998" spans="1:1" x14ac:dyDescent="0.2">
      <c r="A1998" s="12" t="str">
        <f t="shared" si="31"/>
        <v/>
      </c>
    </row>
    <row r="1999" spans="1:1" x14ac:dyDescent="0.2">
      <c r="A1999" s="12" t="str">
        <f t="shared" si="31"/>
        <v/>
      </c>
    </row>
    <row r="2000" spans="1:1" x14ac:dyDescent="0.2">
      <c r="A2000" s="12" t="str">
        <f t="shared" si="31"/>
        <v/>
      </c>
    </row>
    <row r="2001" spans="1:1" x14ac:dyDescent="0.2">
      <c r="A2001" s="12" t="str">
        <f t="shared" si="31"/>
        <v/>
      </c>
    </row>
    <row r="2002" spans="1:1" x14ac:dyDescent="0.2">
      <c r="A2002" s="12" t="str">
        <f t="shared" si="31"/>
        <v/>
      </c>
    </row>
    <row r="2003" spans="1:1" x14ac:dyDescent="0.2">
      <c r="A2003" s="12" t="str">
        <f t="shared" si="31"/>
        <v/>
      </c>
    </row>
    <row r="2004" spans="1:1" x14ac:dyDescent="0.2">
      <c r="A2004" s="12" t="str">
        <f t="shared" si="31"/>
        <v/>
      </c>
    </row>
    <row r="2005" spans="1:1" x14ac:dyDescent="0.2">
      <c r="A2005" s="12" t="str">
        <f t="shared" si="31"/>
        <v/>
      </c>
    </row>
    <row r="2006" spans="1:1" x14ac:dyDescent="0.2">
      <c r="A2006" s="12" t="str">
        <f t="shared" si="31"/>
        <v/>
      </c>
    </row>
    <row r="2007" spans="1:1" x14ac:dyDescent="0.2">
      <c r="A2007" s="12" t="str">
        <f t="shared" si="31"/>
        <v/>
      </c>
    </row>
    <row r="2008" spans="1:1" x14ac:dyDescent="0.2">
      <c r="A2008" s="12" t="str">
        <f t="shared" si="31"/>
        <v/>
      </c>
    </row>
    <row r="2009" spans="1:1" x14ac:dyDescent="0.2">
      <c r="A2009" s="12" t="str">
        <f t="shared" si="31"/>
        <v/>
      </c>
    </row>
    <row r="2010" spans="1:1" x14ac:dyDescent="0.2">
      <c r="A2010" s="12" t="str">
        <f t="shared" si="31"/>
        <v/>
      </c>
    </row>
    <row r="2011" spans="1:1" x14ac:dyDescent="0.2">
      <c r="A2011" s="12" t="str">
        <f t="shared" si="31"/>
        <v/>
      </c>
    </row>
    <row r="2012" spans="1:1" x14ac:dyDescent="0.2">
      <c r="A2012" s="12" t="str">
        <f t="shared" si="31"/>
        <v/>
      </c>
    </row>
    <row r="2013" spans="1:1" x14ac:dyDescent="0.2">
      <c r="A2013" s="12" t="str">
        <f t="shared" si="31"/>
        <v/>
      </c>
    </row>
    <row r="2014" spans="1:1" x14ac:dyDescent="0.2">
      <c r="A2014" s="12" t="str">
        <f t="shared" si="31"/>
        <v/>
      </c>
    </row>
    <row r="2015" spans="1:1" x14ac:dyDescent="0.2">
      <c r="A2015" s="12" t="str">
        <f t="shared" si="31"/>
        <v/>
      </c>
    </row>
    <row r="2016" spans="1:1" x14ac:dyDescent="0.2">
      <c r="A2016" s="12" t="str">
        <f t="shared" si="31"/>
        <v/>
      </c>
    </row>
    <row r="2017" spans="1:1" x14ac:dyDescent="0.2">
      <c r="A2017" s="12" t="str">
        <f t="shared" si="31"/>
        <v/>
      </c>
    </row>
    <row r="2018" spans="1:1" x14ac:dyDescent="0.2">
      <c r="A2018" s="12" t="str">
        <f t="shared" si="31"/>
        <v/>
      </c>
    </row>
    <row r="2019" spans="1:1" x14ac:dyDescent="0.2">
      <c r="A2019" s="12" t="str">
        <f t="shared" si="31"/>
        <v/>
      </c>
    </row>
    <row r="2020" spans="1:1" x14ac:dyDescent="0.2">
      <c r="A2020" s="12" t="str">
        <f t="shared" si="31"/>
        <v/>
      </c>
    </row>
    <row r="2021" spans="1:1" x14ac:dyDescent="0.2">
      <c r="A2021" s="12" t="str">
        <f t="shared" si="31"/>
        <v/>
      </c>
    </row>
    <row r="2022" spans="1:1" x14ac:dyDescent="0.2">
      <c r="A2022" s="12" t="str">
        <f t="shared" si="31"/>
        <v/>
      </c>
    </row>
    <row r="2023" spans="1:1" x14ac:dyDescent="0.2">
      <c r="A2023" s="12" t="str">
        <f t="shared" si="31"/>
        <v/>
      </c>
    </row>
    <row r="2024" spans="1:1" x14ac:dyDescent="0.2">
      <c r="A2024" s="12" t="str">
        <f t="shared" si="31"/>
        <v/>
      </c>
    </row>
    <row r="2025" spans="1:1" x14ac:dyDescent="0.2">
      <c r="A2025" s="12" t="str">
        <f t="shared" si="31"/>
        <v/>
      </c>
    </row>
    <row r="2026" spans="1:1" x14ac:dyDescent="0.2">
      <c r="A2026" s="12" t="str">
        <f t="shared" si="31"/>
        <v/>
      </c>
    </row>
    <row r="2027" spans="1:1" x14ac:dyDescent="0.2">
      <c r="A2027" s="12" t="str">
        <f t="shared" si="31"/>
        <v/>
      </c>
    </row>
    <row r="2028" spans="1:1" x14ac:dyDescent="0.2">
      <c r="A2028" s="12" t="str">
        <f t="shared" si="31"/>
        <v/>
      </c>
    </row>
    <row r="2029" spans="1:1" x14ac:dyDescent="0.2">
      <c r="A2029" s="12" t="str">
        <f t="shared" si="31"/>
        <v/>
      </c>
    </row>
    <row r="2030" spans="1:1" x14ac:dyDescent="0.2">
      <c r="A2030" s="12" t="str">
        <f t="shared" si="31"/>
        <v/>
      </c>
    </row>
    <row r="2031" spans="1:1" x14ac:dyDescent="0.2">
      <c r="A2031" s="12" t="str">
        <f t="shared" si="31"/>
        <v/>
      </c>
    </row>
    <row r="2032" spans="1:1" x14ac:dyDescent="0.2">
      <c r="A2032" s="12" t="str">
        <f t="shared" si="31"/>
        <v/>
      </c>
    </row>
    <row r="2033" spans="1:1" x14ac:dyDescent="0.2">
      <c r="A2033" s="12" t="str">
        <f t="shared" si="31"/>
        <v/>
      </c>
    </row>
    <row r="2034" spans="1:1" x14ac:dyDescent="0.2">
      <c r="A2034" s="12" t="str">
        <f t="shared" si="31"/>
        <v/>
      </c>
    </row>
    <row r="2035" spans="1:1" x14ac:dyDescent="0.2">
      <c r="A2035" s="12" t="str">
        <f t="shared" si="31"/>
        <v/>
      </c>
    </row>
    <row r="2036" spans="1:1" x14ac:dyDescent="0.2">
      <c r="A2036" s="12" t="str">
        <f t="shared" si="31"/>
        <v/>
      </c>
    </row>
    <row r="2037" spans="1:1" x14ac:dyDescent="0.2">
      <c r="A2037" s="12" t="str">
        <f t="shared" si="31"/>
        <v/>
      </c>
    </row>
    <row r="2038" spans="1:1" x14ac:dyDescent="0.2">
      <c r="A2038" s="12" t="str">
        <f t="shared" si="31"/>
        <v/>
      </c>
    </row>
    <row r="2039" spans="1:1" x14ac:dyDescent="0.2">
      <c r="A2039" s="12" t="str">
        <f t="shared" si="31"/>
        <v/>
      </c>
    </row>
    <row r="2040" spans="1:1" x14ac:dyDescent="0.2">
      <c r="A2040" s="12" t="str">
        <f t="shared" si="31"/>
        <v/>
      </c>
    </row>
    <row r="2041" spans="1:1" x14ac:dyDescent="0.2">
      <c r="A2041" s="12" t="str">
        <f t="shared" si="31"/>
        <v/>
      </c>
    </row>
    <row r="2042" spans="1:1" x14ac:dyDescent="0.2">
      <c r="A2042" s="12" t="str">
        <f t="shared" si="31"/>
        <v/>
      </c>
    </row>
    <row r="2043" spans="1:1" x14ac:dyDescent="0.2">
      <c r="A2043" s="12" t="str">
        <f t="shared" si="31"/>
        <v/>
      </c>
    </row>
    <row r="2044" spans="1:1" x14ac:dyDescent="0.2">
      <c r="A2044" s="12" t="str">
        <f t="shared" si="31"/>
        <v/>
      </c>
    </row>
    <row r="2045" spans="1:1" x14ac:dyDescent="0.2">
      <c r="A2045" s="12" t="str">
        <f t="shared" si="31"/>
        <v/>
      </c>
    </row>
    <row r="2046" spans="1:1" x14ac:dyDescent="0.2">
      <c r="A2046" s="12" t="str">
        <f t="shared" si="31"/>
        <v/>
      </c>
    </row>
    <row r="2047" spans="1:1" x14ac:dyDescent="0.2">
      <c r="A2047" s="12" t="str">
        <f t="shared" si="31"/>
        <v/>
      </c>
    </row>
    <row r="2048" spans="1:1" x14ac:dyDescent="0.2">
      <c r="A2048" s="12" t="str">
        <f t="shared" si="31"/>
        <v/>
      </c>
    </row>
    <row r="2049" spans="1:1" x14ac:dyDescent="0.2">
      <c r="A2049" s="12" t="str">
        <f t="shared" si="31"/>
        <v/>
      </c>
    </row>
    <row r="2050" spans="1:1" x14ac:dyDescent="0.2">
      <c r="A2050" s="12" t="str">
        <f t="shared" ref="A2050:A2113" si="32">IF(LEN(B2050)&gt;1,TEXT(ROW(B2050)-4,"0000"),(IF(LEN(B2051)&gt;1,"unesite naziv","")))</f>
        <v/>
      </c>
    </row>
    <row r="2051" spans="1:1" x14ac:dyDescent="0.2">
      <c r="A2051" s="12" t="str">
        <f t="shared" si="32"/>
        <v/>
      </c>
    </row>
    <row r="2052" spans="1:1" x14ac:dyDescent="0.2">
      <c r="A2052" s="12" t="str">
        <f t="shared" si="32"/>
        <v/>
      </c>
    </row>
    <row r="2053" spans="1:1" x14ac:dyDescent="0.2">
      <c r="A2053" s="12" t="str">
        <f t="shared" si="32"/>
        <v/>
      </c>
    </row>
    <row r="2054" spans="1:1" x14ac:dyDescent="0.2">
      <c r="A2054" s="12" t="str">
        <f t="shared" si="32"/>
        <v/>
      </c>
    </row>
    <row r="2055" spans="1:1" x14ac:dyDescent="0.2">
      <c r="A2055" s="12" t="str">
        <f t="shared" si="32"/>
        <v/>
      </c>
    </row>
    <row r="2056" spans="1:1" x14ac:dyDescent="0.2">
      <c r="A2056" s="12" t="str">
        <f t="shared" si="32"/>
        <v/>
      </c>
    </row>
    <row r="2057" spans="1:1" x14ac:dyDescent="0.2">
      <c r="A2057" s="12" t="str">
        <f t="shared" si="32"/>
        <v/>
      </c>
    </row>
    <row r="2058" spans="1:1" x14ac:dyDescent="0.2">
      <c r="A2058" s="12" t="str">
        <f t="shared" si="32"/>
        <v/>
      </c>
    </row>
    <row r="2059" spans="1:1" x14ac:dyDescent="0.2">
      <c r="A2059" s="12" t="str">
        <f t="shared" si="32"/>
        <v/>
      </c>
    </row>
    <row r="2060" spans="1:1" x14ac:dyDescent="0.2">
      <c r="A2060" s="12" t="str">
        <f t="shared" si="32"/>
        <v/>
      </c>
    </row>
    <row r="2061" spans="1:1" x14ac:dyDescent="0.2">
      <c r="A2061" s="12" t="str">
        <f t="shared" si="32"/>
        <v/>
      </c>
    </row>
    <row r="2062" spans="1:1" x14ac:dyDescent="0.2">
      <c r="A2062" s="12" t="str">
        <f t="shared" si="32"/>
        <v/>
      </c>
    </row>
    <row r="2063" spans="1:1" x14ac:dyDescent="0.2">
      <c r="A2063" s="12" t="str">
        <f t="shared" si="32"/>
        <v/>
      </c>
    </row>
    <row r="2064" spans="1:1" x14ac:dyDescent="0.2">
      <c r="A2064" s="12" t="str">
        <f t="shared" si="32"/>
        <v/>
      </c>
    </row>
    <row r="2065" spans="1:1" x14ac:dyDescent="0.2">
      <c r="A2065" s="12" t="str">
        <f t="shared" si="32"/>
        <v/>
      </c>
    </row>
    <row r="2066" spans="1:1" x14ac:dyDescent="0.2">
      <c r="A2066" s="12" t="str">
        <f t="shared" si="32"/>
        <v/>
      </c>
    </row>
    <row r="2067" spans="1:1" x14ac:dyDescent="0.2">
      <c r="A2067" s="12" t="str">
        <f t="shared" si="32"/>
        <v/>
      </c>
    </row>
    <row r="2068" spans="1:1" x14ac:dyDescent="0.2">
      <c r="A2068" s="12" t="str">
        <f t="shared" si="32"/>
        <v/>
      </c>
    </row>
    <row r="2069" spans="1:1" x14ac:dyDescent="0.2">
      <c r="A2069" s="12" t="str">
        <f t="shared" si="32"/>
        <v/>
      </c>
    </row>
    <row r="2070" spans="1:1" x14ac:dyDescent="0.2">
      <c r="A2070" s="12" t="str">
        <f t="shared" si="32"/>
        <v/>
      </c>
    </row>
    <row r="2071" spans="1:1" x14ac:dyDescent="0.2">
      <c r="A2071" s="12" t="str">
        <f t="shared" si="32"/>
        <v/>
      </c>
    </row>
    <row r="2072" spans="1:1" x14ac:dyDescent="0.2">
      <c r="A2072" s="12" t="str">
        <f t="shared" si="32"/>
        <v/>
      </c>
    </row>
    <row r="2073" spans="1:1" x14ac:dyDescent="0.2">
      <c r="A2073" s="12" t="str">
        <f t="shared" si="32"/>
        <v/>
      </c>
    </row>
    <row r="2074" spans="1:1" x14ac:dyDescent="0.2">
      <c r="A2074" s="12" t="str">
        <f t="shared" si="32"/>
        <v/>
      </c>
    </row>
    <row r="2075" spans="1:1" x14ac:dyDescent="0.2">
      <c r="A2075" s="12" t="str">
        <f t="shared" si="32"/>
        <v/>
      </c>
    </row>
    <row r="2076" spans="1:1" x14ac:dyDescent="0.2">
      <c r="A2076" s="12" t="str">
        <f t="shared" si="32"/>
        <v/>
      </c>
    </row>
    <row r="2077" spans="1:1" x14ac:dyDescent="0.2">
      <c r="A2077" s="12" t="str">
        <f t="shared" si="32"/>
        <v/>
      </c>
    </row>
    <row r="2078" spans="1:1" x14ac:dyDescent="0.2">
      <c r="A2078" s="12" t="str">
        <f t="shared" si="32"/>
        <v/>
      </c>
    </row>
    <row r="2079" spans="1:1" x14ac:dyDescent="0.2">
      <c r="A2079" s="12" t="str">
        <f t="shared" si="32"/>
        <v/>
      </c>
    </row>
    <row r="2080" spans="1:1" x14ac:dyDescent="0.2">
      <c r="A2080" s="12" t="str">
        <f t="shared" si="32"/>
        <v/>
      </c>
    </row>
    <row r="2081" spans="1:1" x14ac:dyDescent="0.2">
      <c r="A2081" s="12" t="str">
        <f t="shared" si="32"/>
        <v/>
      </c>
    </row>
    <row r="2082" spans="1:1" x14ac:dyDescent="0.2">
      <c r="A2082" s="12" t="str">
        <f t="shared" si="32"/>
        <v/>
      </c>
    </row>
    <row r="2083" spans="1:1" x14ac:dyDescent="0.2">
      <c r="A2083" s="12" t="str">
        <f t="shared" si="32"/>
        <v/>
      </c>
    </row>
    <row r="2084" spans="1:1" x14ac:dyDescent="0.2">
      <c r="A2084" s="12" t="str">
        <f t="shared" si="32"/>
        <v/>
      </c>
    </row>
    <row r="2085" spans="1:1" x14ac:dyDescent="0.2">
      <c r="A2085" s="12" t="str">
        <f t="shared" si="32"/>
        <v/>
      </c>
    </row>
    <row r="2086" spans="1:1" x14ac:dyDescent="0.2">
      <c r="A2086" s="12" t="str">
        <f t="shared" si="32"/>
        <v/>
      </c>
    </row>
    <row r="2087" spans="1:1" x14ac:dyDescent="0.2">
      <c r="A2087" s="12" t="str">
        <f t="shared" si="32"/>
        <v/>
      </c>
    </row>
    <row r="2088" spans="1:1" x14ac:dyDescent="0.2">
      <c r="A2088" s="12" t="str">
        <f t="shared" si="32"/>
        <v/>
      </c>
    </row>
    <row r="2089" spans="1:1" x14ac:dyDescent="0.2">
      <c r="A2089" s="12" t="str">
        <f t="shared" si="32"/>
        <v/>
      </c>
    </row>
    <row r="2090" spans="1:1" x14ac:dyDescent="0.2">
      <c r="A2090" s="12" t="str">
        <f t="shared" si="32"/>
        <v/>
      </c>
    </row>
    <row r="2091" spans="1:1" x14ac:dyDescent="0.2">
      <c r="A2091" s="12" t="str">
        <f t="shared" si="32"/>
        <v/>
      </c>
    </row>
    <row r="2092" spans="1:1" x14ac:dyDescent="0.2">
      <c r="A2092" s="12" t="str">
        <f t="shared" si="32"/>
        <v/>
      </c>
    </row>
    <row r="2093" spans="1:1" x14ac:dyDescent="0.2">
      <c r="A2093" s="12" t="str">
        <f t="shared" si="32"/>
        <v/>
      </c>
    </row>
    <row r="2094" spans="1:1" x14ac:dyDescent="0.2">
      <c r="A2094" s="12" t="str">
        <f t="shared" si="32"/>
        <v/>
      </c>
    </row>
    <row r="2095" spans="1:1" x14ac:dyDescent="0.2">
      <c r="A2095" s="12" t="str">
        <f t="shared" si="32"/>
        <v/>
      </c>
    </row>
    <row r="2096" spans="1:1" x14ac:dyDescent="0.2">
      <c r="A2096" s="12" t="str">
        <f t="shared" si="32"/>
        <v/>
      </c>
    </row>
    <row r="2097" spans="1:1" x14ac:dyDescent="0.2">
      <c r="A2097" s="12" t="str">
        <f t="shared" si="32"/>
        <v/>
      </c>
    </row>
    <row r="2098" spans="1:1" x14ac:dyDescent="0.2">
      <c r="A2098" s="12" t="str">
        <f t="shared" si="32"/>
        <v/>
      </c>
    </row>
    <row r="2099" spans="1:1" x14ac:dyDescent="0.2">
      <c r="A2099" s="12" t="str">
        <f t="shared" si="32"/>
        <v/>
      </c>
    </row>
    <row r="2100" spans="1:1" x14ac:dyDescent="0.2">
      <c r="A2100" s="12" t="str">
        <f t="shared" si="32"/>
        <v/>
      </c>
    </row>
    <row r="2101" spans="1:1" x14ac:dyDescent="0.2">
      <c r="A2101" s="12" t="str">
        <f t="shared" si="32"/>
        <v/>
      </c>
    </row>
    <row r="2102" spans="1:1" x14ac:dyDescent="0.2">
      <c r="A2102" s="12" t="str">
        <f t="shared" si="32"/>
        <v/>
      </c>
    </row>
    <row r="2103" spans="1:1" x14ac:dyDescent="0.2">
      <c r="A2103" s="12" t="str">
        <f t="shared" si="32"/>
        <v/>
      </c>
    </row>
    <row r="2104" spans="1:1" x14ac:dyDescent="0.2">
      <c r="A2104" s="12" t="str">
        <f t="shared" si="32"/>
        <v/>
      </c>
    </row>
    <row r="2105" spans="1:1" x14ac:dyDescent="0.2">
      <c r="A2105" s="12" t="str">
        <f t="shared" si="32"/>
        <v/>
      </c>
    </row>
    <row r="2106" spans="1:1" x14ac:dyDescent="0.2">
      <c r="A2106" s="12" t="str">
        <f t="shared" si="32"/>
        <v/>
      </c>
    </row>
    <row r="2107" spans="1:1" x14ac:dyDescent="0.2">
      <c r="A2107" s="12" t="str">
        <f t="shared" si="32"/>
        <v/>
      </c>
    </row>
    <row r="2108" spans="1:1" x14ac:dyDescent="0.2">
      <c r="A2108" s="12" t="str">
        <f t="shared" si="32"/>
        <v/>
      </c>
    </row>
    <row r="2109" spans="1:1" x14ac:dyDescent="0.2">
      <c r="A2109" s="12" t="str">
        <f t="shared" si="32"/>
        <v/>
      </c>
    </row>
    <row r="2110" spans="1:1" x14ac:dyDescent="0.2">
      <c r="A2110" s="12" t="str">
        <f t="shared" si="32"/>
        <v/>
      </c>
    </row>
    <row r="2111" spans="1:1" x14ac:dyDescent="0.2">
      <c r="A2111" s="12" t="str">
        <f t="shared" si="32"/>
        <v/>
      </c>
    </row>
    <row r="2112" spans="1:1" x14ac:dyDescent="0.2">
      <c r="A2112" s="12" t="str">
        <f t="shared" si="32"/>
        <v/>
      </c>
    </row>
    <row r="2113" spans="1:1" x14ac:dyDescent="0.2">
      <c r="A2113" s="12" t="str">
        <f t="shared" si="32"/>
        <v/>
      </c>
    </row>
    <row r="2114" spans="1:1" x14ac:dyDescent="0.2">
      <c r="A2114" s="12" t="str">
        <f t="shared" ref="A2114:A2177" si="33">IF(LEN(B2114)&gt;1,TEXT(ROW(B2114)-4,"0000"),(IF(LEN(B2115)&gt;1,"unesite naziv","")))</f>
        <v/>
      </c>
    </row>
    <row r="2115" spans="1:1" x14ac:dyDescent="0.2">
      <c r="A2115" s="12" t="str">
        <f t="shared" si="33"/>
        <v/>
      </c>
    </row>
    <row r="2116" spans="1:1" x14ac:dyDescent="0.2">
      <c r="A2116" s="12" t="str">
        <f t="shared" si="33"/>
        <v/>
      </c>
    </row>
    <row r="2117" spans="1:1" x14ac:dyDescent="0.2">
      <c r="A2117" s="12" t="str">
        <f t="shared" si="33"/>
        <v/>
      </c>
    </row>
    <row r="2118" spans="1:1" x14ac:dyDescent="0.2">
      <c r="A2118" s="12" t="str">
        <f t="shared" si="33"/>
        <v/>
      </c>
    </row>
    <row r="2119" spans="1:1" x14ac:dyDescent="0.2">
      <c r="A2119" s="12" t="str">
        <f t="shared" si="33"/>
        <v/>
      </c>
    </row>
    <row r="2120" spans="1:1" x14ac:dyDescent="0.2">
      <c r="A2120" s="12" t="str">
        <f t="shared" si="33"/>
        <v/>
      </c>
    </row>
    <row r="2121" spans="1:1" x14ac:dyDescent="0.2">
      <c r="A2121" s="12" t="str">
        <f t="shared" si="33"/>
        <v/>
      </c>
    </row>
    <row r="2122" spans="1:1" x14ac:dyDescent="0.2">
      <c r="A2122" s="12" t="str">
        <f t="shared" si="33"/>
        <v/>
      </c>
    </row>
    <row r="2123" spans="1:1" x14ac:dyDescent="0.2">
      <c r="A2123" s="12" t="str">
        <f t="shared" si="33"/>
        <v/>
      </c>
    </row>
    <row r="2124" spans="1:1" x14ac:dyDescent="0.2">
      <c r="A2124" s="12" t="str">
        <f t="shared" si="33"/>
        <v/>
      </c>
    </row>
    <row r="2125" spans="1:1" x14ac:dyDescent="0.2">
      <c r="A2125" s="12" t="str">
        <f t="shared" si="33"/>
        <v/>
      </c>
    </row>
    <row r="2126" spans="1:1" x14ac:dyDescent="0.2">
      <c r="A2126" s="12" t="str">
        <f t="shared" si="33"/>
        <v/>
      </c>
    </row>
    <row r="2127" spans="1:1" x14ac:dyDescent="0.2">
      <c r="A2127" s="12" t="str">
        <f t="shared" si="33"/>
        <v/>
      </c>
    </row>
    <row r="2128" spans="1:1" x14ac:dyDescent="0.2">
      <c r="A2128" s="12" t="str">
        <f t="shared" si="33"/>
        <v/>
      </c>
    </row>
    <row r="2129" spans="1:1" x14ac:dyDescent="0.2">
      <c r="A2129" s="12" t="str">
        <f t="shared" si="33"/>
        <v/>
      </c>
    </row>
    <row r="2130" spans="1:1" x14ac:dyDescent="0.2">
      <c r="A2130" s="12" t="str">
        <f t="shared" si="33"/>
        <v/>
      </c>
    </row>
    <row r="2131" spans="1:1" x14ac:dyDescent="0.2">
      <c r="A2131" s="12" t="str">
        <f t="shared" si="33"/>
        <v/>
      </c>
    </row>
    <row r="2132" spans="1:1" x14ac:dyDescent="0.2">
      <c r="A2132" s="12" t="str">
        <f t="shared" si="33"/>
        <v/>
      </c>
    </row>
    <row r="2133" spans="1:1" x14ac:dyDescent="0.2">
      <c r="A2133" s="12" t="str">
        <f t="shared" si="33"/>
        <v/>
      </c>
    </row>
    <row r="2134" spans="1:1" x14ac:dyDescent="0.2">
      <c r="A2134" s="12" t="str">
        <f t="shared" si="33"/>
        <v/>
      </c>
    </row>
    <row r="2135" spans="1:1" x14ac:dyDescent="0.2">
      <c r="A2135" s="12" t="str">
        <f t="shared" si="33"/>
        <v/>
      </c>
    </row>
    <row r="2136" spans="1:1" x14ac:dyDescent="0.2">
      <c r="A2136" s="12" t="str">
        <f t="shared" si="33"/>
        <v/>
      </c>
    </row>
    <row r="2137" spans="1:1" x14ac:dyDescent="0.2">
      <c r="A2137" s="12" t="str">
        <f t="shared" si="33"/>
        <v/>
      </c>
    </row>
    <row r="2138" spans="1:1" x14ac:dyDescent="0.2">
      <c r="A2138" s="12" t="str">
        <f t="shared" si="33"/>
        <v/>
      </c>
    </row>
    <row r="2139" spans="1:1" x14ac:dyDescent="0.2">
      <c r="A2139" s="12" t="str">
        <f t="shared" si="33"/>
        <v/>
      </c>
    </row>
    <row r="2140" spans="1:1" x14ac:dyDescent="0.2">
      <c r="A2140" s="12" t="str">
        <f t="shared" si="33"/>
        <v/>
      </c>
    </row>
    <row r="2141" spans="1:1" x14ac:dyDescent="0.2">
      <c r="A2141" s="12" t="str">
        <f t="shared" si="33"/>
        <v/>
      </c>
    </row>
    <row r="2142" spans="1:1" x14ac:dyDescent="0.2">
      <c r="A2142" s="12" t="str">
        <f t="shared" si="33"/>
        <v/>
      </c>
    </row>
    <row r="2143" spans="1:1" x14ac:dyDescent="0.2">
      <c r="A2143" s="12" t="str">
        <f t="shared" si="33"/>
        <v/>
      </c>
    </row>
    <row r="2144" spans="1:1" x14ac:dyDescent="0.2">
      <c r="A2144" s="12" t="str">
        <f t="shared" si="33"/>
        <v/>
      </c>
    </row>
    <row r="2145" spans="1:1" x14ac:dyDescent="0.2">
      <c r="A2145" s="12" t="str">
        <f t="shared" si="33"/>
        <v/>
      </c>
    </row>
    <row r="2146" spans="1:1" x14ac:dyDescent="0.2">
      <c r="A2146" s="12" t="str">
        <f t="shared" si="33"/>
        <v/>
      </c>
    </row>
    <row r="2147" spans="1:1" x14ac:dyDescent="0.2">
      <c r="A2147" s="12" t="str">
        <f t="shared" si="33"/>
        <v/>
      </c>
    </row>
    <row r="2148" spans="1:1" x14ac:dyDescent="0.2">
      <c r="A2148" s="12" t="str">
        <f t="shared" si="33"/>
        <v/>
      </c>
    </row>
    <row r="2149" spans="1:1" x14ac:dyDescent="0.2">
      <c r="A2149" s="12" t="str">
        <f t="shared" si="33"/>
        <v/>
      </c>
    </row>
    <row r="2150" spans="1:1" x14ac:dyDescent="0.2">
      <c r="A2150" s="12" t="str">
        <f t="shared" si="33"/>
        <v/>
      </c>
    </row>
    <row r="2151" spans="1:1" x14ac:dyDescent="0.2">
      <c r="A2151" s="12" t="str">
        <f t="shared" si="33"/>
        <v/>
      </c>
    </row>
    <row r="2152" spans="1:1" x14ac:dyDescent="0.2">
      <c r="A2152" s="12" t="str">
        <f t="shared" si="33"/>
        <v/>
      </c>
    </row>
    <row r="2153" spans="1:1" x14ac:dyDescent="0.2">
      <c r="A2153" s="12" t="str">
        <f t="shared" si="33"/>
        <v/>
      </c>
    </row>
    <row r="2154" spans="1:1" x14ac:dyDescent="0.2">
      <c r="A2154" s="12" t="str">
        <f t="shared" si="33"/>
        <v/>
      </c>
    </row>
    <row r="2155" spans="1:1" x14ac:dyDescent="0.2">
      <c r="A2155" s="12" t="str">
        <f t="shared" si="33"/>
        <v/>
      </c>
    </row>
    <row r="2156" spans="1:1" x14ac:dyDescent="0.2">
      <c r="A2156" s="12" t="str">
        <f t="shared" si="33"/>
        <v/>
      </c>
    </row>
    <row r="2157" spans="1:1" x14ac:dyDescent="0.2">
      <c r="A2157" s="12" t="str">
        <f t="shared" si="33"/>
        <v/>
      </c>
    </row>
    <row r="2158" spans="1:1" x14ac:dyDescent="0.2">
      <c r="A2158" s="12" t="str">
        <f t="shared" si="33"/>
        <v/>
      </c>
    </row>
    <row r="2159" spans="1:1" x14ac:dyDescent="0.2">
      <c r="A2159" s="12" t="str">
        <f t="shared" si="33"/>
        <v/>
      </c>
    </row>
    <row r="2160" spans="1:1" x14ac:dyDescent="0.2">
      <c r="A2160" s="12" t="str">
        <f t="shared" si="33"/>
        <v/>
      </c>
    </row>
    <row r="2161" spans="1:1" x14ac:dyDescent="0.2">
      <c r="A2161" s="12" t="str">
        <f t="shared" si="33"/>
        <v/>
      </c>
    </row>
    <row r="2162" spans="1:1" x14ac:dyDescent="0.2">
      <c r="A2162" s="12" t="str">
        <f t="shared" si="33"/>
        <v/>
      </c>
    </row>
    <row r="2163" spans="1:1" x14ac:dyDescent="0.2">
      <c r="A2163" s="12" t="str">
        <f t="shared" si="33"/>
        <v/>
      </c>
    </row>
    <row r="2164" spans="1:1" x14ac:dyDescent="0.2">
      <c r="A2164" s="12" t="str">
        <f t="shared" si="33"/>
        <v/>
      </c>
    </row>
    <row r="2165" spans="1:1" x14ac:dyDescent="0.2">
      <c r="A2165" s="12" t="str">
        <f t="shared" si="33"/>
        <v/>
      </c>
    </row>
    <row r="2166" spans="1:1" x14ac:dyDescent="0.2">
      <c r="A2166" s="12" t="str">
        <f t="shared" si="33"/>
        <v/>
      </c>
    </row>
    <row r="2167" spans="1:1" x14ac:dyDescent="0.2">
      <c r="A2167" s="12" t="str">
        <f t="shared" si="33"/>
        <v/>
      </c>
    </row>
    <row r="2168" spans="1:1" x14ac:dyDescent="0.2">
      <c r="A2168" s="12" t="str">
        <f t="shared" si="33"/>
        <v/>
      </c>
    </row>
    <row r="2169" spans="1:1" x14ac:dyDescent="0.2">
      <c r="A2169" s="12" t="str">
        <f t="shared" si="33"/>
        <v/>
      </c>
    </row>
    <row r="2170" spans="1:1" x14ac:dyDescent="0.2">
      <c r="A2170" s="12" t="str">
        <f t="shared" si="33"/>
        <v/>
      </c>
    </row>
    <row r="2171" spans="1:1" x14ac:dyDescent="0.2">
      <c r="A2171" s="12" t="str">
        <f t="shared" si="33"/>
        <v/>
      </c>
    </row>
    <row r="2172" spans="1:1" x14ac:dyDescent="0.2">
      <c r="A2172" s="12" t="str">
        <f t="shared" si="33"/>
        <v/>
      </c>
    </row>
    <row r="2173" spans="1:1" x14ac:dyDescent="0.2">
      <c r="A2173" s="12" t="str">
        <f t="shared" si="33"/>
        <v/>
      </c>
    </row>
    <row r="2174" spans="1:1" x14ac:dyDescent="0.2">
      <c r="A2174" s="12" t="str">
        <f t="shared" si="33"/>
        <v/>
      </c>
    </row>
    <row r="2175" spans="1:1" x14ac:dyDescent="0.2">
      <c r="A2175" s="12" t="str">
        <f t="shared" si="33"/>
        <v/>
      </c>
    </row>
    <row r="2176" spans="1:1" x14ac:dyDescent="0.2">
      <c r="A2176" s="12" t="str">
        <f t="shared" si="33"/>
        <v/>
      </c>
    </row>
    <row r="2177" spans="1:1" x14ac:dyDescent="0.2">
      <c r="A2177" s="12" t="str">
        <f t="shared" si="33"/>
        <v/>
      </c>
    </row>
    <row r="2178" spans="1:1" x14ac:dyDescent="0.2">
      <c r="A2178" s="12" t="str">
        <f t="shared" ref="A2178:A2241" si="34">IF(LEN(B2178)&gt;1,TEXT(ROW(B2178)-4,"0000"),(IF(LEN(B2179)&gt;1,"unesite naziv","")))</f>
        <v/>
      </c>
    </row>
    <row r="2179" spans="1:1" x14ac:dyDescent="0.2">
      <c r="A2179" s="12" t="str">
        <f t="shared" si="34"/>
        <v/>
      </c>
    </row>
    <row r="2180" spans="1:1" x14ac:dyDescent="0.2">
      <c r="A2180" s="12" t="str">
        <f t="shared" si="34"/>
        <v/>
      </c>
    </row>
    <row r="2181" spans="1:1" x14ac:dyDescent="0.2">
      <c r="A2181" s="12" t="str">
        <f t="shared" si="34"/>
        <v/>
      </c>
    </row>
    <row r="2182" spans="1:1" x14ac:dyDescent="0.2">
      <c r="A2182" s="12" t="str">
        <f t="shared" si="34"/>
        <v/>
      </c>
    </row>
    <row r="2183" spans="1:1" x14ac:dyDescent="0.2">
      <c r="A2183" s="12" t="str">
        <f t="shared" si="34"/>
        <v/>
      </c>
    </row>
    <row r="2184" spans="1:1" x14ac:dyDescent="0.2">
      <c r="A2184" s="12" t="str">
        <f t="shared" si="34"/>
        <v/>
      </c>
    </row>
    <row r="2185" spans="1:1" x14ac:dyDescent="0.2">
      <c r="A2185" s="12" t="str">
        <f t="shared" si="34"/>
        <v/>
      </c>
    </row>
    <row r="2186" spans="1:1" x14ac:dyDescent="0.2">
      <c r="A2186" s="12" t="str">
        <f t="shared" si="34"/>
        <v/>
      </c>
    </row>
    <row r="2187" spans="1:1" x14ac:dyDescent="0.2">
      <c r="A2187" s="12" t="str">
        <f t="shared" si="34"/>
        <v/>
      </c>
    </row>
    <row r="2188" spans="1:1" x14ac:dyDescent="0.2">
      <c r="A2188" s="12" t="str">
        <f t="shared" si="34"/>
        <v/>
      </c>
    </row>
    <row r="2189" spans="1:1" x14ac:dyDescent="0.2">
      <c r="A2189" s="12" t="str">
        <f t="shared" si="34"/>
        <v/>
      </c>
    </row>
    <row r="2190" spans="1:1" x14ac:dyDescent="0.2">
      <c r="A2190" s="12" t="str">
        <f t="shared" si="34"/>
        <v/>
      </c>
    </row>
    <row r="2191" spans="1:1" x14ac:dyDescent="0.2">
      <c r="A2191" s="12" t="str">
        <f t="shared" si="34"/>
        <v/>
      </c>
    </row>
    <row r="2192" spans="1:1" x14ac:dyDescent="0.2">
      <c r="A2192" s="12" t="str">
        <f t="shared" si="34"/>
        <v/>
      </c>
    </row>
    <row r="2193" spans="1:1" x14ac:dyDescent="0.2">
      <c r="A2193" s="12" t="str">
        <f t="shared" si="34"/>
        <v/>
      </c>
    </row>
    <row r="2194" spans="1:1" x14ac:dyDescent="0.2">
      <c r="A2194" s="12" t="str">
        <f t="shared" si="34"/>
        <v/>
      </c>
    </row>
    <row r="2195" spans="1:1" x14ac:dyDescent="0.2">
      <c r="A2195" s="12" t="str">
        <f t="shared" si="34"/>
        <v/>
      </c>
    </row>
    <row r="2196" spans="1:1" x14ac:dyDescent="0.2">
      <c r="A2196" s="12" t="str">
        <f t="shared" si="34"/>
        <v/>
      </c>
    </row>
    <row r="2197" spans="1:1" x14ac:dyDescent="0.2">
      <c r="A2197" s="12" t="str">
        <f t="shared" si="34"/>
        <v/>
      </c>
    </row>
    <row r="2198" spans="1:1" x14ac:dyDescent="0.2">
      <c r="A2198" s="12" t="str">
        <f t="shared" si="34"/>
        <v/>
      </c>
    </row>
    <row r="2199" spans="1:1" x14ac:dyDescent="0.2">
      <c r="A2199" s="12" t="str">
        <f t="shared" si="34"/>
        <v/>
      </c>
    </row>
    <row r="2200" spans="1:1" x14ac:dyDescent="0.2">
      <c r="A2200" s="12" t="str">
        <f t="shared" si="34"/>
        <v/>
      </c>
    </row>
    <row r="2201" spans="1:1" x14ac:dyDescent="0.2">
      <c r="A2201" s="12" t="str">
        <f t="shared" si="34"/>
        <v/>
      </c>
    </row>
    <row r="2202" spans="1:1" x14ac:dyDescent="0.2">
      <c r="A2202" s="12" t="str">
        <f t="shared" si="34"/>
        <v/>
      </c>
    </row>
    <row r="2203" spans="1:1" x14ac:dyDescent="0.2">
      <c r="A2203" s="12" t="str">
        <f t="shared" si="34"/>
        <v/>
      </c>
    </row>
    <row r="2204" spans="1:1" x14ac:dyDescent="0.2">
      <c r="A2204" s="12" t="str">
        <f t="shared" si="34"/>
        <v/>
      </c>
    </row>
    <row r="2205" spans="1:1" x14ac:dyDescent="0.2">
      <c r="A2205" s="12" t="str">
        <f t="shared" si="34"/>
        <v/>
      </c>
    </row>
    <row r="2206" spans="1:1" x14ac:dyDescent="0.2">
      <c r="A2206" s="12" t="str">
        <f t="shared" si="34"/>
        <v/>
      </c>
    </row>
    <row r="2207" spans="1:1" x14ac:dyDescent="0.2">
      <c r="A2207" s="12" t="str">
        <f t="shared" si="34"/>
        <v/>
      </c>
    </row>
    <row r="2208" spans="1:1" x14ac:dyDescent="0.2">
      <c r="A2208" s="12" t="str">
        <f t="shared" si="34"/>
        <v/>
      </c>
    </row>
    <row r="2209" spans="1:1" x14ac:dyDescent="0.2">
      <c r="A2209" s="12" t="str">
        <f t="shared" si="34"/>
        <v/>
      </c>
    </row>
    <row r="2210" spans="1:1" x14ac:dyDescent="0.2">
      <c r="A2210" s="12" t="str">
        <f t="shared" si="34"/>
        <v/>
      </c>
    </row>
    <row r="2211" spans="1:1" x14ac:dyDescent="0.2">
      <c r="A2211" s="12" t="str">
        <f t="shared" si="34"/>
        <v/>
      </c>
    </row>
    <row r="2212" spans="1:1" x14ac:dyDescent="0.2">
      <c r="A2212" s="12" t="str">
        <f t="shared" si="34"/>
        <v/>
      </c>
    </row>
    <row r="2213" spans="1:1" x14ac:dyDescent="0.2">
      <c r="A2213" s="12" t="str">
        <f t="shared" si="34"/>
        <v/>
      </c>
    </row>
    <row r="2214" spans="1:1" x14ac:dyDescent="0.2">
      <c r="A2214" s="12" t="str">
        <f t="shared" si="34"/>
        <v/>
      </c>
    </row>
    <row r="2215" spans="1:1" x14ac:dyDescent="0.2">
      <c r="A2215" s="12" t="str">
        <f t="shared" si="34"/>
        <v/>
      </c>
    </row>
    <row r="2216" spans="1:1" x14ac:dyDescent="0.2">
      <c r="A2216" s="12" t="str">
        <f t="shared" si="34"/>
        <v/>
      </c>
    </row>
    <row r="2217" spans="1:1" x14ac:dyDescent="0.2">
      <c r="A2217" s="12" t="str">
        <f t="shared" si="34"/>
        <v/>
      </c>
    </row>
    <row r="2218" spans="1:1" x14ac:dyDescent="0.2">
      <c r="A2218" s="12" t="str">
        <f t="shared" si="34"/>
        <v/>
      </c>
    </row>
    <row r="2219" spans="1:1" x14ac:dyDescent="0.2">
      <c r="A2219" s="12" t="str">
        <f t="shared" si="34"/>
        <v/>
      </c>
    </row>
    <row r="2220" spans="1:1" x14ac:dyDescent="0.2">
      <c r="A2220" s="12" t="str">
        <f t="shared" si="34"/>
        <v/>
      </c>
    </row>
    <row r="2221" spans="1:1" x14ac:dyDescent="0.2">
      <c r="A2221" s="12" t="str">
        <f t="shared" si="34"/>
        <v/>
      </c>
    </row>
    <row r="2222" spans="1:1" x14ac:dyDescent="0.2">
      <c r="A2222" s="12" t="str">
        <f t="shared" si="34"/>
        <v/>
      </c>
    </row>
    <row r="2223" spans="1:1" x14ac:dyDescent="0.2">
      <c r="A2223" s="12" t="str">
        <f t="shared" si="34"/>
        <v/>
      </c>
    </row>
    <row r="2224" spans="1:1" x14ac:dyDescent="0.2">
      <c r="A2224" s="12" t="str">
        <f t="shared" si="34"/>
        <v/>
      </c>
    </row>
    <row r="2225" spans="1:1" x14ac:dyDescent="0.2">
      <c r="A2225" s="12" t="str">
        <f t="shared" si="34"/>
        <v/>
      </c>
    </row>
    <row r="2226" spans="1:1" x14ac:dyDescent="0.2">
      <c r="A2226" s="12" t="str">
        <f t="shared" si="34"/>
        <v/>
      </c>
    </row>
    <row r="2227" spans="1:1" x14ac:dyDescent="0.2">
      <c r="A2227" s="12" t="str">
        <f t="shared" si="34"/>
        <v/>
      </c>
    </row>
    <row r="2228" spans="1:1" x14ac:dyDescent="0.2">
      <c r="A2228" s="12" t="str">
        <f t="shared" si="34"/>
        <v/>
      </c>
    </row>
    <row r="2229" spans="1:1" x14ac:dyDescent="0.2">
      <c r="A2229" s="12" t="str">
        <f t="shared" si="34"/>
        <v/>
      </c>
    </row>
    <row r="2230" spans="1:1" x14ac:dyDescent="0.2">
      <c r="A2230" s="12" t="str">
        <f t="shared" si="34"/>
        <v/>
      </c>
    </row>
    <row r="2231" spans="1:1" x14ac:dyDescent="0.2">
      <c r="A2231" s="12" t="str">
        <f t="shared" si="34"/>
        <v/>
      </c>
    </row>
    <row r="2232" spans="1:1" x14ac:dyDescent="0.2">
      <c r="A2232" s="12" t="str">
        <f t="shared" si="34"/>
        <v/>
      </c>
    </row>
    <row r="2233" spans="1:1" x14ac:dyDescent="0.2">
      <c r="A2233" s="12" t="str">
        <f t="shared" si="34"/>
        <v/>
      </c>
    </row>
    <row r="2234" spans="1:1" x14ac:dyDescent="0.2">
      <c r="A2234" s="12" t="str">
        <f t="shared" si="34"/>
        <v/>
      </c>
    </row>
    <row r="2235" spans="1:1" x14ac:dyDescent="0.2">
      <c r="A2235" s="12" t="str">
        <f t="shared" si="34"/>
        <v/>
      </c>
    </row>
    <row r="2236" spans="1:1" x14ac:dyDescent="0.2">
      <c r="A2236" s="12" t="str">
        <f t="shared" si="34"/>
        <v/>
      </c>
    </row>
    <row r="2237" spans="1:1" x14ac:dyDescent="0.2">
      <c r="A2237" s="12" t="str">
        <f t="shared" si="34"/>
        <v/>
      </c>
    </row>
    <row r="2238" spans="1:1" x14ac:dyDescent="0.2">
      <c r="A2238" s="12" t="str">
        <f t="shared" si="34"/>
        <v/>
      </c>
    </row>
    <row r="2239" spans="1:1" x14ac:dyDescent="0.2">
      <c r="A2239" s="12" t="str">
        <f t="shared" si="34"/>
        <v/>
      </c>
    </row>
    <row r="2240" spans="1:1" x14ac:dyDescent="0.2">
      <c r="A2240" s="12" t="str">
        <f t="shared" si="34"/>
        <v/>
      </c>
    </row>
    <row r="2241" spans="1:1" x14ac:dyDescent="0.2">
      <c r="A2241" s="12" t="str">
        <f t="shared" si="34"/>
        <v/>
      </c>
    </row>
    <row r="2242" spans="1:1" x14ac:dyDescent="0.2">
      <c r="A2242" s="12" t="str">
        <f t="shared" ref="A2242:A2305" si="35">IF(LEN(B2242)&gt;1,TEXT(ROW(B2242)-4,"0000"),(IF(LEN(B2243)&gt;1,"unesite naziv","")))</f>
        <v/>
      </c>
    </row>
    <row r="2243" spans="1:1" x14ac:dyDescent="0.2">
      <c r="A2243" s="12" t="str">
        <f t="shared" si="35"/>
        <v/>
      </c>
    </row>
    <row r="2244" spans="1:1" x14ac:dyDescent="0.2">
      <c r="A2244" s="12" t="str">
        <f t="shared" si="35"/>
        <v/>
      </c>
    </row>
    <row r="2245" spans="1:1" x14ac:dyDescent="0.2">
      <c r="A2245" s="12" t="str">
        <f t="shared" si="35"/>
        <v/>
      </c>
    </row>
    <row r="2246" spans="1:1" x14ac:dyDescent="0.2">
      <c r="A2246" s="12" t="str">
        <f t="shared" si="35"/>
        <v/>
      </c>
    </row>
    <row r="2247" spans="1:1" x14ac:dyDescent="0.2">
      <c r="A2247" s="12" t="str">
        <f t="shared" si="35"/>
        <v/>
      </c>
    </row>
    <row r="2248" spans="1:1" x14ac:dyDescent="0.2">
      <c r="A2248" s="12" t="str">
        <f t="shared" si="35"/>
        <v/>
      </c>
    </row>
    <row r="2249" spans="1:1" x14ac:dyDescent="0.2">
      <c r="A2249" s="12" t="str">
        <f t="shared" si="35"/>
        <v/>
      </c>
    </row>
    <row r="2250" spans="1:1" x14ac:dyDescent="0.2">
      <c r="A2250" s="12" t="str">
        <f t="shared" si="35"/>
        <v/>
      </c>
    </row>
    <row r="2251" spans="1:1" x14ac:dyDescent="0.2">
      <c r="A2251" s="12" t="str">
        <f t="shared" si="35"/>
        <v/>
      </c>
    </row>
    <row r="2252" spans="1:1" x14ac:dyDescent="0.2">
      <c r="A2252" s="12" t="str">
        <f t="shared" si="35"/>
        <v/>
      </c>
    </row>
    <row r="2253" spans="1:1" x14ac:dyDescent="0.2">
      <c r="A2253" s="12" t="str">
        <f t="shared" si="35"/>
        <v/>
      </c>
    </row>
    <row r="2254" spans="1:1" x14ac:dyDescent="0.2">
      <c r="A2254" s="12" t="str">
        <f t="shared" si="35"/>
        <v/>
      </c>
    </row>
    <row r="2255" spans="1:1" x14ac:dyDescent="0.2">
      <c r="A2255" s="12" t="str">
        <f t="shared" si="35"/>
        <v/>
      </c>
    </row>
    <row r="2256" spans="1:1" x14ac:dyDescent="0.2">
      <c r="A2256" s="12" t="str">
        <f t="shared" si="35"/>
        <v/>
      </c>
    </row>
    <row r="2257" spans="1:1" x14ac:dyDescent="0.2">
      <c r="A2257" s="12" t="str">
        <f t="shared" si="35"/>
        <v/>
      </c>
    </row>
    <row r="2258" spans="1:1" x14ac:dyDescent="0.2">
      <c r="A2258" s="12" t="str">
        <f t="shared" si="35"/>
        <v/>
      </c>
    </row>
    <row r="2259" spans="1:1" x14ac:dyDescent="0.2">
      <c r="A2259" s="12" t="str">
        <f t="shared" si="35"/>
        <v/>
      </c>
    </row>
    <row r="2260" spans="1:1" x14ac:dyDescent="0.2">
      <c r="A2260" s="12" t="str">
        <f t="shared" si="35"/>
        <v/>
      </c>
    </row>
    <row r="2261" spans="1:1" x14ac:dyDescent="0.2">
      <c r="A2261" s="12" t="str">
        <f t="shared" si="35"/>
        <v/>
      </c>
    </row>
    <row r="2262" spans="1:1" x14ac:dyDescent="0.2">
      <c r="A2262" s="12" t="str">
        <f t="shared" si="35"/>
        <v/>
      </c>
    </row>
    <row r="2263" spans="1:1" x14ac:dyDescent="0.2">
      <c r="A2263" s="12" t="str">
        <f t="shared" si="35"/>
        <v/>
      </c>
    </row>
    <row r="2264" spans="1:1" x14ac:dyDescent="0.2">
      <c r="A2264" s="12" t="str">
        <f t="shared" si="35"/>
        <v/>
      </c>
    </row>
    <row r="2265" spans="1:1" x14ac:dyDescent="0.2">
      <c r="A2265" s="12" t="str">
        <f t="shared" si="35"/>
        <v/>
      </c>
    </row>
    <row r="2266" spans="1:1" x14ac:dyDescent="0.2">
      <c r="A2266" s="12" t="str">
        <f t="shared" si="35"/>
        <v/>
      </c>
    </row>
    <row r="2267" spans="1:1" x14ac:dyDescent="0.2">
      <c r="A2267" s="12" t="str">
        <f t="shared" si="35"/>
        <v/>
      </c>
    </row>
    <row r="2268" spans="1:1" x14ac:dyDescent="0.2">
      <c r="A2268" s="12" t="str">
        <f t="shared" si="35"/>
        <v/>
      </c>
    </row>
    <row r="2269" spans="1:1" x14ac:dyDescent="0.2">
      <c r="A2269" s="12" t="str">
        <f t="shared" si="35"/>
        <v/>
      </c>
    </row>
    <row r="2270" spans="1:1" x14ac:dyDescent="0.2">
      <c r="A2270" s="12" t="str">
        <f t="shared" si="35"/>
        <v/>
      </c>
    </row>
    <row r="2271" spans="1:1" x14ac:dyDescent="0.2">
      <c r="A2271" s="12" t="str">
        <f t="shared" si="35"/>
        <v/>
      </c>
    </row>
    <row r="2272" spans="1:1" x14ac:dyDescent="0.2">
      <c r="A2272" s="12" t="str">
        <f t="shared" si="35"/>
        <v/>
      </c>
    </row>
    <row r="2273" spans="1:1" x14ac:dyDescent="0.2">
      <c r="A2273" s="12" t="str">
        <f t="shared" si="35"/>
        <v/>
      </c>
    </row>
    <row r="2274" spans="1:1" x14ac:dyDescent="0.2">
      <c r="A2274" s="12" t="str">
        <f t="shared" si="35"/>
        <v/>
      </c>
    </row>
    <row r="2275" spans="1:1" x14ac:dyDescent="0.2">
      <c r="A2275" s="12" t="str">
        <f t="shared" si="35"/>
        <v/>
      </c>
    </row>
    <row r="2276" spans="1:1" x14ac:dyDescent="0.2">
      <c r="A2276" s="12" t="str">
        <f t="shared" si="35"/>
        <v/>
      </c>
    </row>
    <row r="2277" spans="1:1" x14ac:dyDescent="0.2">
      <c r="A2277" s="12" t="str">
        <f t="shared" si="35"/>
        <v/>
      </c>
    </row>
    <row r="2278" spans="1:1" x14ac:dyDescent="0.2">
      <c r="A2278" s="12" t="str">
        <f t="shared" si="35"/>
        <v/>
      </c>
    </row>
    <row r="2279" spans="1:1" x14ac:dyDescent="0.2">
      <c r="A2279" s="12" t="str">
        <f t="shared" si="35"/>
        <v/>
      </c>
    </row>
    <row r="2280" spans="1:1" x14ac:dyDescent="0.2">
      <c r="A2280" s="12" t="str">
        <f t="shared" si="35"/>
        <v/>
      </c>
    </row>
    <row r="2281" spans="1:1" x14ac:dyDescent="0.2">
      <c r="A2281" s="12" t="str">
        <f t="shared" si="35"/>
        <v/>
      </c>
    </row>
    <row r="2282" spans="1:1" x14ac:dyDescent="0.2">
      <c r="A2282" s="12" t="str">
        <f t="shared" si="35"/>
        <v/>
      </c>
    </row>
    <row r="2283" spans="1:1" x14ac:dyDescent="0.2">
      <c r="A2283" s="12" t="str">
        <f t="shared" si="35"/>
        <v/>
      </c>
    </row>
    <row r="2284" spans="1:1" x14ac:dyDescent="0.2">
      <c r="A2284" s="12" t="str">
        <f t="shared" si="35"/>
        <v/>
      </c>
    </row>
    <row r="2285" spans="1:1" x14ac:dyDescent="0.2">
      <c r="A2285" s="12" t="str">
        <f t="shared" si="35"/>
        <v/>
      </c>
    </row>
    <row r="2286" spans="1:1" x14ac:dyDescent="0.2">
      <c r="A2286" s="12" t="str">
        <f t="shared" si="35"/>
        <v/>
      </c>
    </row>
    <row r="2287" spans="1:1" x14ac:dyDescent="0.2">
      <c r="A2287" s="12" t="str">
        <f t="shared" si="35"/>
        <v/>
      </c>
    </row>
    <row r="2288" spans="1:1" x14ac:dyDescent="0.2">
      <c r="A2288" s="12" t="str">
        <f t="shared" si="35"/>
        <v/>
      </c>
    </row>
    <row r="2289" spans="1:1" x14ac:dyDescent="0.2">
      <c r="A2289" s="12" t="str">
        <f t="shared" si="35"/>
        <v/>
      </c>
    </row>
    <row r="2290" spans="1:1" x14ac:dyDescent="0.2">
      <c r="A2290" s="12" t="str">
        <f t="shared" si="35"/>
        <v/>
      </c>
    </row>
    <row r="2291" spans="1:1" x14ac:dyDescent="0.2">
      <c r="A2291" s="12" t="str">
        <f t="shared" si="35"/>
        <v/>
      </c>
    </row>
    <row r="2292" spans="1:1" x14ac:dyDescent="0.2">
      <c r="A2292" s="12" t="str">
        <f t="shared" si="35"/>
        <v/>
      </c>
    </row>
    <row r="2293" spans="1:1" x14ac:dyDescent="0.2">
      <c r="A2293" s="12" t="str">
        <f t="shared" si="35"/>
        <v/>
      </c>
    </row>
    <row r="2294" spans="1:1" x14ac:dyDescent="0.2">
      <c r="A2294" s="12" t="str">
        <f t="shared" si="35"/>
        <v/>
      </c>
    </row>
    <row r="2295" spans="1:1" x14ac:dyDescent="0.2">
      <c r="A2295" s="12" t="str">
        <f t="shared" si="35"/>
        <v/>
      </c>
    </row>
    <row r="2296" spans="1:1" x14ac:dyDescent="0.2">
      <c r="A2296" s="12" t="str">
        <f t="shared" si="35"/>
        <v/>
      </c>
    </row>
    <row r="2297" spans="1:1" x14ac:dyDescent="0.2">
      <c r="A2297" s="12" t="str">
        <f t="shared" si="35"/>
        <v/>
      </c>
    </row>
    <row r="2298" spans="1:1" x14ac:dyDescent="0.2">
      <c r="A2298" s="12" t="str">
        <f t="shared" si="35"/>
        <v/>
      </c>
    </row>
    <row r="2299" spans="1:1" x14ac:dyDescent="0.2">
      <c r="A2299" s="12" t="str">
        <f t="shared" si="35"/>
        <v/>
      </c>
    </row>
    <row r="2300" spans="1:1" x14ac:dyDescent="0.2">
      <c r="A2300" s="12" t="str">
        <f t="shared" si="35"/>
        <v/>
      </c>
    </row>
    <row r="2301" spans="1:1" x14ac:dyDescent="0.2">
      <c r="A2301" s="12" t="str">
        <f t="shared" si="35"/>
        <v/>
      </c>
    </row>
    <row r="2302" spans="1:1" x14ac:dyDescent="0.2">
      <c r="A2302" s="12" t="str">
        <f t="shared" si="35"/>
        <v/>
      </c>
    </row>
    <row r="2303" spans="1:1" x14ac:dyDescent="0.2">
      <c r="A2303" s="12" t="str">
        <f t="shared" si="35"/>
        <v/>
      </c>
    </row>
    <row r="2304" spans="1:1" x14ac:dyDescent="0.2">
      <c r="A2304" s="12" t="str">
        <f t="shared" si="35"/>
        <v/>
      </c>
    </row>
    <row r="2305" spans="1:1" x14ac:dyDescent="0.2">
      <c r="A2305" s="12" t="str">
        <f t="shared" si="35"/>
        <v/>
      </c>
    </row>
    <row r="2306" spans="1:1" x14ac:dyDescent="0.2">
      <c r="A2306" s="12" t="str">
        <f t="shared" ref="A2306:A2369" si="36">IF(LEN(B2306)&gt;1,TEXT(ROW(B2306)-4,"0000"),(IF(LEN(B2307)&gt;1,"unesite naziv","")))</f>
        <v/>
      </c>
    </row>
    <row r="2307" spans="1:1" x14ac:dyDescent="0.2">
      <c r="A2307" s="12" t="str">
        <f t="shared" si="36"/>
        <v/>
      </c>
    </row>
    <row r="2308" spans="1:1" x14ac:dyDescent="0.2">
      <c r="A2308" s="12" t="str">
        <f t="shared" si="36"/>
        <v/>
      </c>
    </row>
    <row r="2309" spans="1:1" x14ac:dyDescent="0.2">
      <c r="A2309" s="12" t="str">
        <f t="shared" si="36"/>
        <v/>
      </c>
    </row>
    <row r="2310" spans="1:1" x14ac:dyDescent="0.2">
      <c r="A2310" s="12" t="str">
        <f t="shared" si="36"/>
        <v/>
      </c>
    </row>
    <row r="2311" spans="1:1" x14ac:dyDescent="0.2">
      <c r="A2311" s="12" t="str">
        <f t="shared" si="36"/>
        <v/>
      </c>
    </row>
    <row r="2312" spans="1:1" x14ac:dyDescent="0.2">
      <c r="A2312" s="12" t="str">
        <f t="shared" si="36"/>
        <v/>
      </c>
    </row>
    <row r="2313" spans="1:1" x14ac:dyDescent="0.2">
      <c r="A2313" s="12" t="str">
        <f t="shared" si="36"/>
        <v/>
      </c>
    </row>
    <row r="2314" spans="1:1" x14ac:dyDescent="0.2">
      <c r="A2314" s="12" t="str">
        <f t="shared" si="36"/>
        <v/>
      </c>
    </row>
    <row r="2315" spans="1:1" x14ac:dyDescent="0.2">
      <c r="A2315" s="12" t="str">
        <f t="shared" si="36"/>
        <v/>
      </c>
    </row>
    <row r="2316" spans="1:1" x14ac:dyDescent="0.2">
      <c r="A2316" s="12" t="str">
        <f t="shared" si="36"/>
        <v/>
      </c>
    </row>
    <row r="2317" spans="1:1" x14ac:dyDescent="0.2">
      <c r="A2317" s="12" t="str">
        <f t="shared" si="36"/>
        <v/>
      </c>
    </row>
    <row r="2318" spans="1:1" x14ac:dyDescent="0.2">
      <c r="A2318" s="12" t="str">
        <f t="shared" si="36"/>
        <v/>
      </c>
    </row>
    <row r="2319" spans="1:1" x14ac:dyDescent="0.2">
      <c r="A2319" s="12" t="str">
        <f t="shared" si="36"/>
        <v/>
      </c>
    </row>
    <row r="2320" spans="1:1" x14ac:dyDescent="0.2">
      <c r="A2320" s="12" t="str">
        <f t="shared" si="36"/>
        <v/>
      </c>
    </row>
    <row r="2321" spans="1:1" x14ac:dyDescent="0.2">
      <c r="A2321" s="12" t="str">
        <f t="shared" si="36"/>
        <v/>
      </c>
    </row>
    <row r="2322" spans="1:1" x14ac:dyDescent="0.2">
      <c r="A2322" s="12" t="str">
        <f t="shared" si="36"/>
        <v/>
      </c>
    </row>
    <row r="2323" spans="1:1" x14ac:dyDescent="0.2">
      <c r="A2323" s="12" t="str">
        <f t="shared" si="36"/>
        <v/>
      </c>
    </row>
    <row r="2324" spans="1:1" x14ac:dyDescent="0.2">
      <c r="A2324" s="12" t="str">
        <f t="shared" si="36"/>
        <v/>
      </c>
    </row>
    <row r="2325" spans="1:1" x14ac:dyDescent="0.2">
      <c r="A2325" s="12" t="str">
        <f t="shared" si="36"/>
        <v/>
      </c>
    </row>
    <row r="2326" spans="1:1" x14ac:dyDescent="0.2">
      <c r="A2326" s="12" t="str">
        <f t="shared" si="36"/>
        <v/>
      </c>
    </row>
    <row r="2327" spans="1:1" x14ac:dyDescent="0.2">
      <c r="A2327" s="12" t="str">
        <f t="shared" si="36"/>
        <v/>
      </c>
    </row>
    <row r="2328" spans="1:1" x14ac:dyDescent="0.2">
      <c r="A2328" s="12" t="str">
        <f t="shared" si="36"/>
        <v/>
      </c>
    </row>
    <row r="2329" spans="1:1" x14ac:dyDescent="0.2">
      <c r="A2329" s="12" t="str">
        <f t="shared" si="36"/>
        <v/>
      </c>
    </row>
    <row r="2330" spans="1:1" x14ac:dyDescent="0.2">
      <c r="A2330" s="12" t="str">
        <f t="shared" si="36"/>
        <v/>
      </c>
    </row>
    <row r="2331" spans="1:1" x14ac:dyDescent="0.2">
      <c r="A2331" s="12" t="str">
        <f t="shared" si="36"/>
        <v/>
      </c>
    </row>
    <row r="2332" spans="1:1" x14ac:dyDescent="0.2">
      <c r="A2332" s="12" t="str">
        <f t="shared" si="36"/>
        <v/>
      </c>
    </row>
    <row r="2333" spans="1:1" x14ac:dyDescent="0.2">
      <c r="A2333" s="12" t="str">
        <f t="shared" si="36"/>
        <v/>
      </c>
    </row>
    <row r="2334" spans="1:1" x14ac:dyDescent="0.2">
      <c r="A2334" s="12" t="str">
        <f t="shared" si="36"/>
        <v/>
      </c>
    </row>
    <row r="2335" spans="1:1" x14ac:dyDescent="0.2">
      <c r="A2335" s="12" t="str">
        <f t="shared" si="36"/>
        <v/>
      </c>
    </row>
    <row r="2336" spans="1:1" x14ac:dyDescent="0.2">
      <c r="A2336" s="12" t="str">
        <f t="shared" si="36"/>
        <v/>
      </c>
    </row>
    <row r="2337" spans="1:1" x14ac:dyDescent="0.2">
      <c r="A2337" s="12" t="str">
        <f t="shared" si="36"/>
        <v/>
      </c>
    </row>
    <row r="2338" spans="1:1" x14ac:dyDescent="0.2">
      <c r="A2338" s="12" t="str">
        <f t="shared" si="36"/>
        <v/>
      </c>
    </row>
    <row r="2339" spans="1:1" x14ac:dyDescent="0.2">
      <c r="A2339" s="12" t="str">
        <f t="shared" si="36"/>
        <v/>
      </c>
    </row>
    <row r="2340" spans="1:1" x14ac:dyDescent="0.2">
      <c r="A2340" s="12" t="str">
        <f t="shared" si="36"/>
        <v/>
      </c>
    </row>
    <row r="2341" spans="1:1" x14ac:dyDescent="0.2">
      <c r="A2341" s="12" t="str">
        <f t="shared" si="36"/>
        <v/>
      </c>
    </row>
    <row r="2342" spans="1:1" x14ac:dyDescent="0.2">
      <c r="A2342" s="12" t="str">
        <f t="shared" si="36"/>
        <v/>
      </c>
    </row>
    <row r="2343" spans="1:1" x14ac:dyDescent="0.2">
      <c r="A2343" s="12" t="str">
        <f t="shared" si="36"/>
        <v/>
      </c>
    </row>
    <row r="2344" spans="1:1" x14ac:dyDescent="0.2">
      <c r="A2344" s="12" t="str">
        <f t="shared" si="36"/>
        <v/>
      </c>
    </row>
    <row r="2345" spans="1:1" x14ac:dyDescent="0.2">
      <c r="A2345" s="12" t="str">
        <f t="shared" si="36"/>
        <v/>
      </c>
    </row>
    <row r="2346" spans="1:1" x14ac:dyDescent="0.2">
      <c r="A2346" s="12" t="str">
        <f t="shared" si="36"/>
        <v/>
      </c>
    </row>
    <row r="2347" spans="1:1" x14ac:dyDescent="0.2">
      <c r="A2347" s="12" t="str">
        <f t="shared" si="36"/>
        <v/>
      </c>
    </row>
    <row r="2348" spans="1:1" x14ac:dyDescent="0.2">
      <c r="A2348" s="12" t="str">
        <f t="shared" si="36"/>
        <v/>
      </c>
    </row>
    <row r="2349" spans="1:1" x14ac:dyDescent="0.2">
      <c r="A2349" s="12" t="str">
        <f t="shared" si="36"/>
        <v/>
      </c>
    </row>
    <row r="2350" spans="1:1" x14ac:dyDescent="0.2">
      <c r="A2350" s="12" t="str">
        <f t="shared" si="36"/>
        <v/>
      </c>
    </row>
    <row r="2351" spans="1:1" x14ac:dyDescent="0.2">
      <c r="A2351" s="12" t="str">
        <f t="shared" si="36"/>
        <v/>
      </c>
    </row>
    <row r="2352" spans="1:1" x14ac:dyDescent="0.2">
      <c r="A2352" s="12" t="str">
        <f t="shared" si="36"/>
        <v/>
      </c>
    </row>
    <row r="2353" spans="1:1" x14ac:dyDescent="0.2">
      <c r="A2353" s="12" t="str">
        <f t="shared" si="36"/>
        <v/>
      </c>
    </row>
    <row r="2354" spans="1:1" x14ac:dyDescent="0.2">
      <c r="A2354" s="12" t="str">
        <f t="shared" si="36"/>
        <v/>
      </c>
    </row>
    <row r="2355" spans="1:1" x14ac:dyDescent="0.2">
      <c r="A2355" s="12" t="str">
        <f t="shared" si="36"/>
        <v/>
      </c>
    </row>
    <row r="2356" spans="1:1" x14ac:dyDescent="0.2">
      <c r="A2356" s="12" t="str">
        <f t="shared" si="36"/>
        <v/>
      </c>
    </row>
    <row r="2357" spans="1:1" x14ac:dyDescent="0.2">
      <c r="A2357" s="12" t="str">
        <f t="shared" si="36"/>
        <v/>
      </c>
    </row>
    <row r="2358" spans="1:1" x14ac:dyDescent="0.2">
      <c r="A2358" s="12" t="str">
        <f t="shared" si="36"/>
        <v/>
      </c>
    </row>
    <row r="2359" spans="1:1" x14ac:dyDescent="0.2">
      <c r="A2359" s="12" t="str">
        <f t="shared" si="36"/>
        <v/>
      </c>
    </row>
    <row r="2360" spans="1:1" x14ac:dyDescent="0.2">
      <c r="A2360" s="12" t="str">
        <f t="shared" si="36"/>
        <v/>
      </c>
    </row>
    <row r="2361" spans="1:1" x14ac:dyDescent="0.2">
      <c r="A2361" s="12" t="str">
        <f t="shared" si="36"/>
        <v/>
      </c>
    </row>
    <row r="2362" spans="1:1" x14ac:dyDescent="0.2">
      <c r="A2362" s="12" t="str">
        <f t="shared" si="36"/>
        <v/>
      </c>
    </row>
    <row r="2363" spans="1:1" x14ac:dyDescent="0.2">
      <c r="A2363" s="12" t="str">
        <f t="shared" si="36"/>
        <v/>
      </c>
    </row>
    <row r="2364" spans="1:1" x14ac:dyDescent="0.2">
      <c r="A2364" s="12" t="str">
        <f t="shared" si="36"/>
        <v/>
      </c>
    </row>
    <row r="2365" spans="1:1" x14ac:dyDescent="0.2">
      <c r="A2365" s="12" t="str">
        <f t="shared" si="36"/>
        <v/>
      </c>
    </row>
    <row r="2366" spans="1:1" x14ac:dyDescent="0.2">
      <c r="A2366" s="12" t="str">
        <f t="shared" si="36"/>
        <v/>
      </c>
    </row>
    <row r="2367" spans="1:1" x14ac:dyDescent="0.2">
      <c r="A2367" s="12" t="str">
        <f t="shared" si="36"/>
        <v/>
      </c>
    </row>
    <row r="2368" spans="1:1" x14ac:dyDescent="0.2">
      <c r="A2368" s="12" t="str">
        <f t="shared" si="36"/>
        <v/>
      </c>
    </row>
    <row r="2369" spans="1:1" x14ac:dyDescent="0.2">
      <c r="A2369" s="12" t="str">
        <f t="shared" si="36"/>
        <v/>
      </c>
    </row>
    <row r="2370" spans="1:1" x14ac:dyDescent="0.2">
      <c r="A2370" s="12" t="str">
        <f t="shared" ref="A2370:A2433" si="37">IF(LEN(B2370)&gt;1,TEXT(ROW(B2370)-4,"0000"),(IF(LEN(B2371)&gt;1,"unesite naziv","")))</f>
        <v/>
      </c>
    </row>
    <row r="2371" spans="1:1" x14ac:dyDescent="0.2">
      <c r="A2371" s="12" t="str">
        <f t="shared" si="37"/>
        <v/>
      </c>
    </row>
    <row r="2372" spans="1:1" x14ac:dyDescent="0.2">
      <c r="A2372" s="12" t="str">
        <f t="shared" si="37"/>
        <v/>
      </c>
    </row>
    <row r="2373" spans="1:1" x14ac:dyDescent="0.2">
      <c r="A2373" s="12" t="str">
        <f t="shared" si="37"/>
        <v/>
      </c>
    </row>
    <row r="2374" spans="1:1" x14ac:dyDescent="0.2">
      <c r="A2374" s="12" t="str">
        <f t="shared" si="37"/>
        <v/>
      </c>
    </row>
    <row r="2375" spans="1:1" x14ac:dyDescent="0.2">
      <c r="A2375" s="12" t="str">
        <f t="shared" si="37"/>
        <v/>
      </c>
    </row>
    <row r="2376" spans="1:1" x14ac:dyDescent="0.2">
      <c r="A2376" s="12" t="str">
        <f t="shared" si="37"/>
        <v/>
      </c>
    </row>
    <row r="2377" spans="1:1" x14ac:dyDescent="0.2">
      <c r="A2377" s="12" t="str">
        <f t="shared" si="37"/>
        <v/>
      </c>
    </row>
    <row r="2378" spans="1:1" x14ac:dyDescent="0.2">
      <c r="A2378" s="12" t="str">
        <f t="shared" si="37"/>
        <v/>
      </c>
    </row>
    <row r="2379" spans="1:1" x14ac:dyDescent="0.2">
      <c r="A2379" s="12" t="str">
        <f t="shared" si="37"/>
        <v/>
      </c>
    </row>
    <row r="2380" spans="1:1" x14ac:dyDescent="0.2">
      <c r="A2380" s="12" t="str">
        <f t="shared" si="37"/>
        <v/>
      </c>
    </row>
    <row r="2381" spans="1:1" x14ac:dyDescent="0.2">
      <c r="A2381" s="12" t="str">
        <f t="shared" si="37"/>
        <v/>
      </c>
    </row>
    <row r="2382" spans="1:1" x14ac:dyDescent="0.2">
      <c r="A2382" s="12" t="str">
        <f t="shared" si="37"/>
        <v/>
      </c>
    </row>
    <row r="2383" spans="1:1" x14ac:dyDescent="0.2">
      <c r="A2383" s="12" t="str">
        <f t="shared" si="37"/>
        <v/>
      </c>
    </row>
    <row r="2384" spans="1:1" x14ac:dyDescent="0.2">
      <c r="A2384" s="12" t="str">
        <f t="shared" si="37"/>
        <v/>
      </c>
    </row>
    <row r="2385" spans="1:1" x14ac:dyDescent="0.2">
      <c r="A2385" s="12" t="str">
        <f t="shared" si="37"/>
        <v/>
      </c>
    </row>
    <row r="2386" spans="1:1" x14ac:dyDescent="0.2">
      <c r="A2386" s="12" t="str">
        <f t="shared" si="37"/>
        <v/>
      </c>
    </row>
    <row r="2387" spans="1:1" x14ac:dyDescent="0.2">
      <c r="A2387" s="12" t="str">
        <f t="shared" si="37"/>
        <v/>
      </c>
    </row>
    <row r="2388" spans="1:1" x14ac:dyDescent="0.2">
      <c r="A2388" s="12" t="str">
        <f t="shared" si="37"/>
        <v/>
      </c>
    </row>
    <row r="2389" spans="1:1" x14ac:dyDescent="0.2">
      <c r="A2389" s="12" t="str">
        <f t="shared" si="37"/>
        <v/>
      </c>
    </row>
    <row r="2390" spans="1:1" x14ac:dyDescent="0.2">
      <c r="A2390" s="12" t="str">
        <f t="shared" si="37"/>
        <v/>
      </c>
    </row>
    <row r="2391" spans="1:1" x14ac:dyDescent="0.2">
      <c r="A2391" s="12" t="str">
        <f t="shared" si="37"/>
        <v/>
      </c>
    </row>
    <row r="2392" spans="1:1" x14ac:dyDescent="0.2">
      <c r="A2392" s="12" t="str">
        <f t="shared" si="37"/>
        <v/>
      </c>
    </row>
    <row r="2393" spans="1:1" x14ac:dyDescent="0.2">
      <c r="A2393" s="12" t="str">
        <f t="shared" si="37"/>
        <v/>
      </c>
    </row>
    <row r="2394" spans="1:1" x14ac:dyDescent="0.2">
      <c r="A2394" s="12" t="str">
        <f t="shared" si="37"/>
        <v/>
      </c>
    </row>
    <row r="2395" spans="1:1" x14ac:dyDescent="0.2">
      <c r="A2395" s="12" t="str">
        <f t="shared" si="37"/>
        <v/>
      </c>
    </row>
    <row r="2396" spans="1:1" x14ac:dyDescent="0.2">
      <c r="A2396" s="12" t="str">
        <f t="shared" si="37"/>
        <v/>
      </c>
    </row>
    <row r="2397" spans="1:1" x14ac:dyDescent="0.2">
      <c r="A2397" s="12" t="str">
        <f t="shared" si="37"/>
        <v/>
      </c>
    </row>
    <row r="2398" spans="1:1" x14ac:dyDescent="0.2">
      <c r="A2398" s="12" t="str">
        <f t="shared" si="37"/>
        <v/>
      </c>
    </row>
    <row r="2399" spans="1:1" x14ac:dyDescent="0.2">
      <c r="A2399" s="12" t="str">
        <f t="shared" si="37"/>
        <v/>
      </c>
    </row>
    <row r="2400" spans="1:1" x14ac:dyDescent="0.2">
      <c r="A2400" s="12" t="str">
        <f t="shared" si="37"/>
        <v/>
      </c>
    </row>
    <row r="2401" spans="1:1" x14ac:dyDescent="0.2">
      <c r="A2401" s="12" t="str">
        <f t="shared" si="37"/>
        <v/>
      </c>
    </row>
    <row r="2402" spans="1:1" x14ac:dyDescent="0.2">
      <c r="A2402" s="12" t="str">
        <f t="shared" si="37"/>
        <v/>
      </c>
    </row>
    <row r="2403" spans="1:1" x14ac:dyDescent="0.2">
      <c r="A2403" s="12" t="str">
        <f t="shared" si="37"/>
        <v/>
      </c>
    </row>
    <row r="2404" spans="1:1" x14ac:dyDescent="0.2">
      <c r="A2404" s="12" t="str">
        <f t="shared" si="37"/>
        <v/>
      </c>
    </row>
    <row r="2405" spans="1:1" x14ac:dyDescent="0.2">
      <c r="A2405" s="12" t="str">
        <f t="shared" si="37"/>
        <v/>
      </c>
    </row>
    <row r="2406" spans="1:1" x14ac:dyDescent="0.2">
      <c r="A2406" s="12" t="str">
        <f t="shared" si="37"/>
        <v/>
      </c>
    </row>
    <row r="2407" spans="1:1" x14ac:dyDescent="0.2">
      <c r="A2407" s="12" t="str">
        <f t="shared" si="37"/>
        <v/>
      </c>
    </row>
    <row r="2408" spans="1:1" x14ac:dyDescent="0.2">
      <c r="A2408" s="12" t="str">
        <f t="shared" si="37"/>
        <v/>
      </c>
    </row>
    <row r="2409" spans="1:1" x14ac:dyDescent="0.2">
      <c r="A2409" s="12" t="str">
        <f t="shared" si="37"/>
        <v/>
      </c>
    </row>
    <row r="2410" spans="1:1" x14ac:dyDescent="0.2">
      <c r="A2410" s="12" t="str">
        <f t="shared" si="37"/>
        <v/>
      </c>
    </row>
    <row r="2411" spans="1:1" x14ac:dyDescent="0.2">
      <c r="A2411" s="12" t="str">
        <f t="shared" si="37"/>
        <v/>
      </c>
    </row>
    <row r="2412" spans="1:1" x14ac:dyDescent="0.2">
      <c r="A2412" s="12" t="str">
        <f t="shared" si="37"/>
        <v/>
      </c>
    </row>
    <row r="2413" spans="1:1" x14ac:dyDescent="0.2">
      <c r="A2413" s="12" t="str">
        <f t="shared" si="37"/>
        <v/>
      </c>
    </row>
    <row r="2414" spans="1:1" x14ac:dyDescent="0.2">
      <c r="A2414" s="12" t="str">
        <f t="shared" si="37"/>
        <v/>
      </c>
    </row>
    <row r="2415" spans="1:1" x14ac:dyDescent="0.2">
      <c r="A2415" s="12" t="str">
        <f t="shared" si="37"/>
        <v/>
      </c>
    </row>
    <row r="2416" spans="1:1" x14ac:dyDescent="0.2">
      <c r="A2416" s="12" t="str">
        <f t="shared" si="37"/>
        <v/>
      </c>
    </row>
    <row r="2417" spans="1:1" x14ac:dyDescent="0.2">
      <c r="A2417" s="12" t="str">
        <f t="shared" si="37"/>
        <v/>
      </c>
    </row>
    <row r="2418" spans="1:1" x14ac:dyDescent="0.2">
      <c r="A2418" s="12" t="str">
        <f t="shared" si="37"/>
        <v/>
      </c>
    </row>
    <row r="2419" spans="1:1" x14ac:dyDescent="0.2">
      <c r="A2419" s="12" t="str">
        <f t="shared" si="37"/>
        <v/>
      </c>
    </row>
    <row r="2420" spans="1:1" x14ac:dyDescent="0.2">
      <c r="A2420" s="12" t="str">
        <f t="shared" si="37"/>
        <v/>
      </c>
    </row>
    <row r="2421" spans="1:1" x14ac:dyDescent="0.2">
      <c r="A2421" s="12" t="str">
        <f t="shared" si="37"/>
        <v/>
      </c>
    </row>
    <row r="2422" spans="1:1" x14ac:dyDescent="0.2">
      <c r="A2422" s="12" t="str">
        <f t="shared" si="37"/>
        <v/>
      </c>
    </row>
    <row r="2423" spans="1:1" x14ac:dyDescent="0.2">
      <c r="A2423" s="12" t="str">
        <f t="shared" si="37"/>
        <v/>
      </c>
    </row>
    <row r="2424" spans="1:1" x14ac:dyDescent="0.2">
      <c r="A2424" s="12" t="str">
        <f t="shared" si="37"/>
        <v/>
      </c>
    </row>
    <row r="2425" spans="1:1" x14ac:dyDescent="0.2">
      <c r="A2425" s="12" t="str">
        <f t="shared" si="37"/>
        <v/>
      </c>
    </row>
    <row r="2426" spans="1:1" x14ac:dyDescent="0.2">
      <c r="A2426" s="12" t="str">
        <f t="shared" si="37"/>
        <v/>
      </c>
    </row>
    <row r="2427" spans="1:1" x14ac:dyDescent="0.2">
      <c r="A2427" s="12" t="str">
        <f t="shared" si="37"/>
        <v/>
      </c>
    </row>
    <row r="2428" spans="1:1" x14ac:dyDescent="0.2">
      <c r="A2428" s="12" t="str">
        <f t="shared" si="37"/>
        <v/>
      </c>
    </row>
    <row r="2429" spans="1:1" x14ac:dyDescent="0.2">
      <c r="A2429" s="12" t="str">
        <f t="shared" si="37"/>
        <v/>
      </c>
    </row>
    <row r="2430" spans="1:1" x14ac:dyDescent="0.2">
      <c r="A2430" s="12" t="str">
        <f t="shared" si="37"/>
        <v/>
      </c>
    </row>
    <row r="2431" spans="1:1" x14ac:dyDescent="0.2">
      <c r="A2431" s="12" t="str">
        <f t="shared" si="37"/>
        <v/>
      </c>
    </row>
    <row r="2432" spans="1:1" x14ac:dyDescent="0.2">
      <c r="A2432" s="12" t="str">
        <f t="shared" si="37"/>
        <v/>
      </c>
    </row>
    <row r="2433" spans="1:1" x14ac:dyDescent="0.2">
      <c r="A2433" s="12" t="str">
        <f t="shared" si="37"/>
        <v/>
      </c>
    </row>
    <row r="2434" spans="1:1" x14ac:dyDescent="0.2">
      <c r="A2434" s="12" t="str">
        <f t="shared" ref="A2434:A2497" si="38">IF(LEN(B2434)&gt;1,TEXT(ROW(B2434)-4,"0000"),(IF(LEN(B2435)&gt;1,"unesite naziv","")))</f>
        <v/>
      </c>
    </row>
    <row r="2435" spans="1:1" x14ac:dyDescent="0.2">
      <c r="A2435" s="12" t="str">
        <f t="shared" si="38"/>
        <v/>
      </c>
    </row>
    <row r="2436" spans="1:1" x14ac:dyDescent="0.2">
      <c r="A2436" s="12" t="str">
        <f t="shared" si="38"/>
        <v/>
      </c>
    </row>
    <row r="2437" spans="1:1" x14ac:dyDescent="0.2">
      <c r="A2437" s="12" t="str">
        <f t="shared" si="38"/>
        <v/>
      </c>
    </row>
    <row r="2438" spans="1:1" x14ac:dyDescent="0.2">
      <c r="A2438" s="12" t="str">
        <f t="shared" si="38"/>
        <v/>
      </c>
    </row>
    <row r="2439" spans="1:1" x14ac:dyDescent="0.2">
      <c r="A2439" s="12" t="str">
        <f t="shared" si="38"/>
        <v/>
      </c>
    </row>
    <row r="2440" spans="1:1" x14ac:dyDescent="0.2">
      <c r="A2440" s="12" t="str">
        <f t="shared" si="38"/>
        <v/>
      </c>
    </row>
    <row r="2441" spans="1:1" x14ac:dyDescent="0.2">
      <c r="A2441" s="12" t="str">
        <f t="shared" si="38"/>
        <v/>
      </c>
    </row>
    <row r="2442" spans="1:1" x14ac:dyDescent="0.2">
      <c r="A2442" s="12" t="str">
        <f t="shared" si="38"/>
        <v/>
      </c>
    </row>
    <row r="2443" spans="1:1" x14ac:dyDescent="0.2">
      <c r="A2443" s="12" t="str">
        <f t="shared" si="38"/>
        <v/>
      </c>
    </row>
    <row r="2444" spans="1:1" x14ac:dyDescent="0.2">
      <c r="A2444" s="12" t="str">
        <f t="shared" si="38"/>
        <v/>
      </c>
    </row>
    <row r="2445" spans="1:1" x14ac:dyDescent="0.2">
      <c r="A2445" s="12" t="str">
        <f t="shared" si="38"/>
        <v/>
      </c>
    </row>
    <row r="2446" spans="1:1" x14ac:dyDescent="0.2">
      <c r="A2446" s="12" t="str">
        <f t="shared" si="38"/>
        <v/>
      </c>
    </row>
    <row r="2447" spans="1:1" x14ac:dyDescent="0.2">
      <c r="A2447" s="12" t="str">
        <f t="shared" si="38"/>
        <v/>
      </c>
    </row>
    <row r="2448" spans="1:1" x14ac:dyDescent="0.2">
      <c r="A2448" s="12" t="str">
        <f t="shared" si="38"/>
        <v/>
      </c>
    </row>
    <row r="2449" spans="1:1" x14ac:dyDescent="0.2">
      <c r="A2449" s="12" t="str">
        <f t="shared" si="38"/>
        <v/>
      </c>
    </row>
    <row r="2450" spans="1:1" x14ac:dyDescent="0.2">
      <c r="A2450" s="12" t="str">
        <f t="shared" si="38"/>
        <v/>
      </c>
    </row>
    <row r="2451" spans="1:1" x14ac:dyDescent="0.2">
      <c r="A2451" s="12" t="str">
        <f t="shared" si="38"/>
        <v/>
      </c>
    </row>
    <row r="2452" spans="1:1" x14ac:dyDescent="0.2">
      <c r="A2452" s="12" t="str">
        <f t="shared" si="38"/>
        <v/>
      </c>
    </row>
    <row r="2453" spans="1:1" x14ac:dyDescent="0.2">
      <c r="A2453" s="12" t="str">
        <f t="shared" si="38"/>
        <v/>
      </c>
    </row>
    <row r="2454" spans="1:1" x14ac:dyDescent="0.2">
      <c r="A2454" s="12" t="str">
        <f t="shared" si="38"/>
        <v/>
      </c>
    </row>
    <row r="2455" spans="1:1" x14ac:dyDescent="0.2">
      <c r="A2455" s="12" t="str">
        <f t="shared" si="38"/>
        <v/>
      </c>
    </row>
    <row r="2456" spans="1:1" x14ac:dyDescent="0.2">
      <c r="A2456" s="12" t="str">
        <f t="shared" si="38"/>
        <v/>
      </c>
    </row>
    <row r="2457" spans="1:1" x14ac:dyDescent="0.2">
      <c r="A2457" s="12" t="str">
        <f t="shared" si="38"/>
        <v/>
      </c>
    </row>
    <row r="2458" spans="1:1" x14ac:dyDescent="0.2">
      <c r="A2458" s="12" t="str">
        <f t="shared" si="38"/>
        <v/>
      </c>
    </row>
    <row r="2459" spans="1:1" x14ac:dyDescent="0.2">
      <c r="A2459" s="12" t="str">
        <f t="shared" si="38"/>
        <v/>
      </c>
    </row>
    <row r="2460" spans="1:1" x14ac:dyDescent="0.2">
      <c r="A2460" s="12" t="str">
        <f t="shared" si="38"/>
        <v/>
      </c>
    </row>
    <row r="2461" spans="1:1" x14ac:dyDescent="0.2">
      <c r="A2461" s="12" t="str">
        <f t="shared" si="38"/>
        <v/>
      </c>
    </row>
    <row r="2462" spans="1:1" x14ac:dyDescent="0.2">
      <c r="A2462" s="12" t="str">
        <f t="shared" si="38"/>
        <v/>
      </c>
    </row>
    <row r="2463" spans="1:1" x14ac:dyDescent="0.2">
      <c r="A2463" s="12" t="str">
        <f t="shared" si="38"/>
        <v/>
      </c>
    </row>
    <row r="2464" spans="1:1" x14ac:dyDescent="0.2">
      <c r="A2464" s="12" t="str">
        <f t="shared" si="38"/>
        <v/>
      </c>
    </row>
    <row r="2465" spans="1:1" x14ac:dyDescent="0.2">
      <c r="A2465" s="12" t="str">
        <f t="shared" si="38"/>
        <v/>
      </c>
    </row>
    <row r="2466" spans="1:1" x14ac:dyDescent="0.2">
      <c r="A2466" s="12" t="str">
        <f t="shared" si="38"/>
        <v/>
      </c>
    </row>
    <row r="2467" spans="1:1" x14ac:dyDescent="0.2">
      <c r="A2467" s="12" t="str">
        <f t="shared" si="38"/>
        <v/>
      </c>
    </row>
    <row r="2468" spans="1:1" x14ac:dyDescent="0.2">
      <c r="A2468" s="12" t="str">
        <f t="shared" si="38"/>
        <v/>
      </c>
    </row>
    <row r="2469" spans="1:1" x14ac:dyDescent="0.2">
      <c r="A2469" s="12" t="str">
        <f t="shared" si="38"/>
        <v/>
      </c>
    </row>
    <row r="2470" spans="1:1" x14ac:dyDescent="0.2">
      <c r="A2470" s="12" t="str">
        <f t="shared" si="38"/>
        <v/>
      </c>
    </row>
    <row r="2471" spans="1:1" x14ac:dyDescent="0.2">
      <c r="A2471" s="12" t="str">
        <f t="shared" si="38"/>
        <v/>
      </c>
    </row>
    <row r="2472" spans="1:1" x14ac:dyDescent="0.2">
      <c r="A2472" s="12" t="str">
        <f t="shared" si="38"/>
        <v/>
      </c>
    </row>
    <row r="2473" spans="1:1" x14ac:dyDescent="0.2">
      <c r="A2473" s="12" t="str">
        <f t="shared" si="38"/>
        <v/>
      </c>
    </row>
    <row r="2474" spans="1:1" x14ac:dyDescent="0.2">
      <c r="A2474" s="12" t="str">
        <f t="shared" si="38"/>
        <v/>
      </c>
    </row>
    <row r="2475" spans="1:1" x14ac:dyDescent="0.2">
      <c r="A2475" s="12" t="str">
        <f t="shared" si="38"/>
        <v/>
      </c>
    </row>
    <row r="2476" spans="1:1" x14ac:dyDescent="0.2">
      <c r="A2476" s="12" t="str">
        <f t="shared" si="38"/>
        <v/>
      </c>
    </row>
    <row r="2477" spans="1:1" x14ac:dyDescent="0.2">
      <c r="A2477" s="12" t="str">
        <f t="shared" si="38"/>
        <v/>
      </c>
    </row>
    <row r="2478" spans="1:1" x14ac:dyDescent="0.2">
      <c r="A2478" s="12" t="str">
        <f t="shared" si="38"/>
        <v/>
      </c>
    </row>
    <row r="2479" spans="1:1" x14ac:dyDescent="0.2">
      <c r="A2479" s="12" t="str">
        <f t="shared" si="38"/>
        <v/>
      </c>
    </row>
    <row r="2480" spans="1:1" x14ac:dyDescent="0.2">
      <c r="A2480" s="12" t="str">
        <f t="shared" si="38"/>
        <v/>
      </c>
    </row>
    <row r="2481" spans="1:1" x14ac:dyDescent="0.2">
      <c r="A2481" s="12" t="str">
        <f t="shared" si="38"/>
        <v/>
      </c>
    </row>
    <row r="2482" spans="1:1" x14ac:dyDescent="0.2">
      <c r="A2482" s="12" t="str">
        <f t="shared" si="38"/>
        <v/>
      </c>
    </row>
    <row r="2483" spans="1:1" x14ac:dyDescent="0.2">
      <c r="A2483" s="12" t="str">
        <f t="shared" si="38"/>
        <v/>
      </c>
    </row>
    <row r="2484" spans="1:1" x14ac:dyDescent="0.2">
      <c r="A2484" s="12" t="str">
        <f t="shared" si="38"/>
        <v/>
      </c>
    </row>
    <row r="2485" spans="1:1" x14ac:dyDescent="0.2">
      <c r="A2485" s="12" t="str">
        <f t="shared" si="38"/>
        <v/>
      </c>
    </row>
    <row r="2486" spans="1:1" x14ac:dyDescent="0.2">
      <c r="A2486" s="12" t="str">
        <f t="shared" si="38"/>
        <v/>
      </c>
    </row>
    <row r="2487" spans="1:1" x14ac:dyDescent="0.2">
      <c r="A2487" s="12" t="str">
        <f t="shared" si="38"/>
        <v/>
      </c>
    </row>
    <row r="2488" spans="1:1" x14ac:dyDescent="0.2">
      <c r="A2488" s="12" t="str">
        <f t="shared" si="38"/>
        <v/>
      </c>
    </row>
    <row r="2489" spans="1:1" x14ac:dyDescent="0.2">
      <c r="A2489" s="12" t="str">
        <f t="shared" si="38"/>
        <v/>
      </c>
    </row>
    <row r="2490" spans="1:1" x14ac:dyDescent="0.2">
      <c r="A2490" s="12" t="str">
        <f t="shared" si="38"/>
        <v/>
      </c>
    </row>
    <row r="2491" spans="1:1" x14ac:dyDescent="0.2">
      <c r="A2491" s="12" t="str">
        <f t="shared" si="38"/>
        <v/>
      </c>
    </row>
    <row r="2492" spans="1:1" x14ac:dyDescent="0.2">
      <c r="A2492" s="12" t="str">
        <f t="shared" si="38"/>
        <v/>
      </c>
    </row>
    <row r="2493" spans="1:1" x14ac:dyDescent="0.2">
      <c r="A2493" s="12" t="str">
        <f t="shared" si="38"/>
        <v/>
      </c>
    </row>
    <row r="2494" spans="1:1" x14ac:dyDescent="0.2">
      <c r="A2494" s="12" t="str">
        <f t="shared" si="38"/>
        <v/>
      </c>
    </row>
    <row r="2495" spans="1:1" x14ac:dyDescent="0.2">
      <c r="A2495" s="12" t="str">
        <f t="shared" si="38"/>
        <v/>
      </c>
    </row>
    <row r="2496" spans="1:1" x14ac:dyDescent="0.2">
      <c r="A2496" s="12" t="str">
        <f t="shared" si="38"/>
        <v/>
      </c>
    </row>
    <row r="2497" spans="1:1" x14ac:dyDescent="0.2">
      <c r="A2497" s="12" t="str">
        <f t="shared" si="38"/>
        <v/>
      </c>
    </row>
    <row r="2498" spans="1:1" x14ac:dyDescent="0.2">
      <c r="A2498" s="12" t="str">
        <f t="shared" ref="A2498:A2561" si="39">IF(LEN(B2498)&gt;1,TEXT(ROW(B2498)-4,"0000"),(IF(LEN(B2499)&gt;1,"unesite naziv","")))</f>
        <v/>
      </c>
    </row>
    <row r="2499" spans="1:1" x14ac:dyDescent="0.2">
      <c r="A2499" s="12" t="str">
        <f t="shared" si="39"/>
        <v/>
      </c>
    </row>
    <row r="2500" spans="1:1" x14ac:dyDescent="0.2">
      <c r="A2500" s="12" t="str">
        <f t="shared" si="39"/>
        <v/>
      </c>
    </row>
    <row r="2501" spans="1:1" x14ac:dyDescent="0.2">
      <c r="A2501" s="12" t="str">
        <f t="shared" si="39"/>
        <v/>
      </c>
    </row>
    <row r="2502" spans="1:1" x14ac:dyDescent="0.2">
      <c r="A2502" s="12" t="str">
        <f t="shared" si="39"/>
        <v/>
      </c>
    </row>
    <row r="2503" spans="1:1" x14ac:dyDescent="0.2">
      <c r="A2503" s="12" t="str">
        <f t="shared" si="39"/>
        <v/>
      </c>
    </row>
    <row r="2504" spans="1:1" x14ac:dyDescent="0.2">
      <c r="A2504" s="12" t="str">
        <f t="shared" si="39"/>
        <v/>
      </c>
    </row>
    <row r="2505" spans="1:1" x14ac:dyDescent="0.2">
      <c r="A2505" s="12" t="str">
        <f t="shared" si="39"/>
        <v/>
      </c>
    </row>
    <row r="2506" spans="1:1" x14ac:dyDescent="0.2">
      <c r="A2506" s="12" t="str">
        <f t="shared" si="39"/>
        <v/>
      </c>
    </row>
    <row r="2507" spans="1:1" x14ac:dyDescent="0.2">
      <c r="A2507" s="12" t="str">
        <f t="shared" si="39"/>
        <v/>
      </c>
    </row>
    <row r="2508" spans="1:1" x14ac:dyDescent="0.2">
      <c r="A2508" s="12" t="str">
        <f t="shared" si="39"/>
        <v/>
      </c>
    </row>
    <row r="2509" spans="1:1" x14ac:dyDescent="0.2">
      <c r="A2509" s="12" t="str">
        <f t="shared" si="39"/>
        <v/>
      </c>
    </row>
    <row r="2510" spans="1:1" x14ac:dyDescent="0.2">
      <c r="A2510" s="12" t="str">
        <f t="shared" si="39"/>
        <v/>
      </c>
    </row>
    <row r="2511" spans="1:1" x14ac:dyDescent="0.2">
      <c r="A2511" s="12" t="str">
        <f t="shared" si="39"/>
        <v/>
      </c>
    </row>
    <row r="2512" spans="1:1" x14ac:dyDescent="0.2">
      <c r="A2512" s="12" t="str">
        <f t="shared" si="39"/>
        <v/>
      </c>
    </row>
    <row r="2513" spans="1:1" x14ac:dyDescent="0.2">
      <c r="A2513" s="12" t="str">
        <f t="shared" si="39"/>
        <v/>
      </c>
    </row>
    <row r="2514" spans="1:1" x14ac:dyDescent="0.2">
      <c r="A2514" s="12" t="str">
        <f t="shared" si="39"/>
        <v/>
      </c>
    </row>
    <row r="2515" spans="1:1" x14ac:dyDescent="0.2">
      <c r="A2515" s="12" t="str">
        <f t="shared" si="39"/>
        <v/>
      </c>
    </row>
    <row r="2516" spans="1:1" x14ac:dyDescent="0.2">
      <c r="A2516" s="12" t="str">
        <f t="shared" si="39"/>
        <v/>
      </c>
    </row>
    <row r="2517" spans="1:1" x14ac:dyDescent="0.2">
      <c r="A2517" s="12" t="str">
        <f t="shared" si="39"/>
        <v/>
      </c>
    </row>
    <row r="2518" spans="1:1" x14ac:dyDescent="0.2">
      <c r="A2518" s="12" t="str">
        <f t="shared" si="39"/>
        <v/>
      </c>
    </row>
    <row r="2519" spans="1:1" x14ac:dyDescent="0.2">
      <c r="A2519" s="12" t="str">
        <f t="shared" si="39"/>
        <v/>
      </c>
    </row>
    <row r="2520" spans="1:1" x14ac:dyDescent="0.2">
      <c r="A2520" s="12" t="str">
        <f t="shared" si="39"/>
        <v/>
      </c>
    </row>
    <row r="2521" spans="1:1" x14ac:dyDescent="0.2">
      <c r="A2521" s="12" t="str">
        <f t="shared" si="39"/>
        <v/>
      </c>
    </row>
    <row r="2522" spans="1:1" x14ac:dyDescent="0.2">
      <c r="A2522" s="12" t="str">
        <f t="shared" si="39"/>
        <v/>
      </c>
    </row>
    <row r="2523" spans="1:1" x14ac:dyDescent="0.2">
      <c r="A2523" s="12" t="str">
        <f t="shared" si="39"/>
        <v/>
      </c>
    </row>
    <row r="2524" spans="1:1" x14ac:dyDescent="0.2">
      <c r="A2524" s="12" t="str">
        <f t="shared" si="39"/>
        <v/>
      </c>
    </row>
    <row r="2525" spans="1:1" x14ac:dyDescent="0.2">
      <c r="A2525" s="12" t="str">
        <f t="shared" si="39"/>
        <v/>
      </c>
    </row>
    <row r="2526" spans="1:1" x14ac:dyDescent="0.2">
      <c r="A2526" s="12" t="str">
        <f t="shared" si="39"/>
        <v/>
      </c>
    </row>
    <row r="2527" spans="1:1" x14ac:dyDescent="0.2">
      <c r="A2527" s="12" t="str">
        <f t="shared" si="39"/>
        <v/>
      </c>
    </row>
    <row r="2528" spans="1:1" x14ac:dyDescent="0.2">
      <c r="A2528" s="12" t="str">
        <f t="shared" si="39"/>
        <v/>
      </c>
    </row>
    <row r="2529" spans="1:1" x14ac:dyDescent="0.2">
      <c r="A2529" s="12" t="str">
        <f t="shared" si="39"/>
        <v/>
      </c>
    </row>
    <row r="2530" spans="1:1" x14ac:dyDescent="0.2">
      <c r="A2530" s="12" t="str">
        <f t="shared" si="39"/>
        <v/>
      </c>
    </row>
    <row r="2531" spans="1:1" x14ac:dyDescent="0.2">
      <c r="A2531" s="12" t="str">
        <f t="shared" si="39"/>
        <v/>
      </c>
    </row>
    <row r="2532" spans="1:1" x14ac:dyDescent="0.2">
      <c r="A2532" s="12" t="str">
        <f t="shared" si="39"/>
        <v/>
      </c>
    </row>
    <row r="2533" spans="1:1" x14ac:dyDescent="0.2">
      <c r="A2533" s="12" t="str">
        <f t="shared" si="39"/>
        <v/>
      </c>
    </row>
    <row r="2534" spans="1:1" x14ac:dyDescent="0.2">
      <c r="A2534" s="12" t="str">
        <f t="shared" si="39"/>
        <v/>
      </c>
    </row>
    <row r="2535" spans="1:1" x14ac:dyDescent="0.2">
      <c r="A2535" s="12" t="str">
        <f t="shared" si="39"/>
        <v/>
      </c>
    </row>
    <row r="2536" spans="1:1" x14ac:dyDescent="0.2">
      <c r="A2536" s="12" t="str">
        <f t="shared" si="39"/>
        <v/>
      </c>
    </row>
    <row r="2537" spans="1:1" x14ac:dyDescent="0.2">
      <c r="A2537" s="12" t="str">
        <f t="shared" si="39"/>
        <v/>
      </c>
    </row>
    <row r="2538" spans="1:1" x14ac:dyDescent="0.2">
      <c r="A2538" s="12" t="str">
        <f t="shared" si="39"/>
        <v/>
      </c>
    </row>
    <row r="2539" spans="1:1" x14ac:dyDescent="0.2">
      <c r="A2539" s="12" t="str">
        <f t="shared" si="39"/>
        <v/>
      </c>
    </row>
    <row r="2540" spans="1:1" x14ac:dyDescent="0.2">
      <c r="A2540" s="12" t="str">
        <f t="shared" si="39"/>
        <v/>
      </c>
    </row>
    <row r="2541" spans="1:1" x14ac:dyDescent="0.2">
      <c r="A2541" s="12" t="str">
        <f t="shared" si="39"/>
        <v/>
      </c>
    </row>
    <row r="2542" spans="1:1" x14ac:dyDescent="0.2">
      <c r="A2542" s="12" t="str">
        <f t="shared" si="39"/>
        <v/>
      </c>
    </row>
    <row r="2543" spans="1:1" x14ac:dyDescent="0.2">
      <c r="A2543" s="12" t="str">
        <f t="shared" si="39"/>
        <v/>
      </c>
    </row>
    <row r="2544" spans="1:1" x14ac:dyDescent="0.2">
      <c r="A2544" s="12" t="str">
        <f t="shared" si="39"/>
        <v/>
      </c>
    </row>
    <row r="2545" spans="1:1" x14ac:dyDescent="0.2">
      <c r="A2545" s="12" t="str">
        <f t="shared" si="39"/>
        <v/>
      </c>
    </row>
    <row r="2546" spans="1:1" x14ac:dyDescent="0.2">
      <c r="A2546" s="12" t="str">
        <f t="shared" si="39"/>
        <v/>
      </c>
    </row>
    <row r="2547" spans="1:1" x14ac:dyDescent="0.2">
      <c r="A2547" s="12" t="str">
        <f t="shared" si="39"/>
        <v/>
      </c>
    </row>
    <row r="2548" spans="1:1" x14ac:dyDescent="0.2">
      <c r="A2548" s="12" t="str">
        <f t="shared" si="39"/>
        <v/>
      </c>
    </row>
    <row r="2549" spans="1:1" x14ac:dyDescent="0.2">
      <c r="A2549" s="12" t="str">
        <f t="shared" si="39"/>
        <v/>
      </c>
    </row>
    <row r="2550" spans="1:1" x14ac:dyDescent="0.2">
      <c r="A2550" s="12" t="str">
        <f t="shared" si="39"/>
        <v/>
      </c>
    </row>
    <row r="2551" spans="1:1" x14ac:dyDescent="0.2">
      <c r="A2551" s="12" t="str">
        <f t="shared" si="39"/>
        <v/>
      </c>
    </row>
    <row r="2552" spans="1:1" x14ac:dyDescent="0.2">
      <c r="A2552" s="12" t="str">
        <f t="shared" si="39"/>
        <v/>
      </c>
    </row>
    <row r="2553" spans="1:1" x14ac:dyDescent="0.2">
      <c r="A2553" s="12" t="str">
        <f t="shared" si="39"/>
        <v/>
      </c>
    </row>
    <row r="2554" spans="1:1" x14ac:dyDescent="0.2">
      <c r="A2554" s="12" t="str">
        <f t="shared" si="39"/>
        <v/>
      </c>
    </row>
    <row r="2555" spans="1:1" x14ac:dyDescent="0.2">
      <c r="A2555" s="12" t="str">
        <f t="shared" si="39"/>
        <v/>
      </c>
    </row>
    <row r="2556" spans="1:1" x14ac:dyDescent="0.2">
      <c r="A2556" s="12" t="str">
        <f t="shared" si="39"/>
        <v/>
      </c>
    </row>
    <row r="2557" spans="1:1" x14ac:dyDescent="0.2">
      <c r="A2557" s="12" t="str">
        <f t="shared" si="39"/>
        <v/>
      </c>
    </row>
    <row r="2558" spans="1:1" x14ac:dyDescent="0.2">
      <c r="A2558" s="12" t="str">
        <f t="shared" si="39"/>
        <v/>
      </c>
    </row>
    <row r="2559" spans="1:1" x14ac:dyDescent="0.2">
      <c r="A2559" s="12" t="str">
        <f t="shared" si="39"/>
        <v/>
      </c>
    </row>
    <row r="2560" spans="1:1" x14ac:dyDescent="0.2">
      <c r="A2560" s="12" t="str">
        <f t="shared" si="39"/>
        <v/>
      </c>
    </row>
    <row r="2561" spans="1:1" x14ac:dyDescent="0.2">
      <c r="A2561" s="12" t="str">
        <f t="shared" si="39"/>
        <v/>
      </c>
    </row>
    <row r="2562" spans="1:1" x14ac:dyDescent="0.2">
      <c r="A2562" s="12" t="str">
        <f t="shared" ref="A2562:A2625" si="40">IF(LEN(B2562)&gt;1,TEXT(ROW(B2562)-4,"0000"),(IF(LEN(B2563)&gt;1,"unesite naziv","")))</f>
        <v/>
      </c>
    </row>
    <row r="2563" spans="1:1" x14ac:dyDescent="0.2">
      <c r="A2563" s="12" t="str">
        <f t="shared" si="40"/>
        <v/>
      </c>
    </row>
    <row r="2564" spans="1:1" x14ac:dyDescent="0.2">
      <c r="A2564" s="12" t="str">
        <f t="shared" si="40"/>
        <v/>
      </c>
    </row>
    <row r="2565" spans="1:1" x14ac:dyDescent="0.2">
      <c r="A2565" s="12" t="str">
        <f t="shared" si="40"/>
        <v/>
      </c>
    </row>
    <row r="2566" spans="1:1" x14ac:dyDescent="0.2">
      <c r="A2566" s="12" t="str">
        <f t="shared" si="40"/>
        <v/>
      </c>
    </row>
    <row r="2567" spans="1:1" x14ac:dyDescent="0.2">
      <c r="A2567" s="12" t="str">
        <f t="shared" si="40"/>
        <v/>
      </c>
    </row>
    <row r="2568" spans="1:1" x14ac:dyDescent="0.2">
      <c r="A2568" s="12" t="str">
        <f t="shared" si="40"/>
        <v/>
      </c>
    </row>
    <row r="2569" spans="1:1" x14ac:dyDescent="0.2">
      <c r="A2569" s="12" t="str">
        <f t="shared" si="40"/>
        <v/>
      </c>
    </row>
    <row r="2570" spans="1:1" x14ac:dyDescent="0.2">
      <c r="A2570" s="12" t="str">
        <f t="shared" si="40"/>
        <v/>
      </c>
    </row>
    <row r="2571" spans="1:1" x14ac:dyDescent="0.2">
      <c r="A2571" s="12" t="str">
        <f t="shared" si="40"/>
        <v/>
      </c>
    </row>
    <row r="2572" spans="1:1" x14ac:dyDescent="0.2">
      <c r="A2572" s="12" t="str">
        <f t="shared" si="40"/>
        <v/>
      </c>
    </row>
    <row r="2573" spans="1:1" x14ac:dyDescent="0.2">
      <c r="A2573" s="12" t="str">
        <f t="shared" si="40"/>
        <v/>
      </c>
    </row>
    <row r="2574" spans="1:1" x14ac:dyDescent="0.2">
      <c r="A2574" s="12" t="str">
        <f t="shared" si="40"/>
        <v/>
      </c>
    </row>
    <row r="2575" spans="1:1" x14ac:dyDescent="0.2">
      <c r="A2575" s="12" t="str">
        <f t="shared" si="40"/>
        <v/>
      </c>
    </row>
    <row r="2576" spans="1:1" x14ac:dyDescent="0.2">
      <c r="A2576" s="12" t="str">
        <f t="shared" si="40"/>
        <v/>
      </c>
    </row>
    <row r="2577" spans="1:1" x14ac:dyDescent="0.2">
      <c r="A2577" s="12" t="str">
        <f t="shared" si="40"/>
        <v/>
      </c>
    </row>
    <row r="2578" spans="1:1" x14ac:dyDescent="0.2">
      <c r="A2578" s="12" t="str">
        <f t="shared" si="40"/>
        <v/>
      </c>
    </row>
    <row r="2579" spans="1:1" x14ac:dyDescent="0.2">
      <c r="A2579" s="12" t="str">
        <f t="shared" si="40"/>
        <v/>
      </c>
    </row>
    <row r="2580" spans="1:1" x14ac:dyDescent="0.2">
      <c r="A2580" s="12" t="str">
        <f t="shared" si="40"/>
        <v/>
      </c>
    </row>
    <row r="2581" spans="1:1" x14ac:dyDescent="0.2">
      <c r="A2581" s="12" t="str">
        <f t="shared" si="40"/>
        <v/>
      </c>
    </row>
    <row r="2582" spans="1:1" x14ac:dyDescent="0.2">
      <c r="A2582" s="12" t="str">
        <f t="shared" si="40"/>
        <v/>
      </c>
    </row>
    <row r="2583" spans="1:1" x14ac:dyDescent="0.2">
      <c r="A2583" s="12" t="str">
        <f t="shared" si="40"/>
        <v/>
      </c>
    </row>
    <row r="2584" spans="1:1" x14ac:dyDescent="0.2">
      <c r="A2584" s="12" t="str">
        <f t="shared" si="40"/>
        <v/>
      </c>
    </row>
    <row r="2585" spans="1:1" x14ac:dyDescent="0.2">
      <c r="A2585" s="12" t="str">
        <f t="shared" si="40"/>
        <v/>
      </c>
    </row>
    <row r="2586" spans="1:1" x14ac:dyDescent="0.2">
      <c r="A2586" s="12" t="str">
        <f t="shared" si="40"/>
        <v/>
      </c>
    </row>
    <row r="2587" spans="1:1" x14ac:dyDescent="0.2">
      <c r="A2587" s="12" t="str">
        <f t="shared" si="40"/>
        <v/>
      </c>
    </row>
    <row r="2588" spans="1:1" x14ac:dyDescent="0.2">
      <c r="A2588" s="12" t="str">
        <f t="shared" si="40"/>
        <v/>
      </c>
    </row>
    <row r="2589" spans="1:1" x14ac:dyDescent="0.2">
      <c r="A2589" s="12" t="str">
        <f t="shared" si="40"/>
        <v/>
      </c>
    </row>
    <row r="2590" spans="1:1" x14ac:dyDescent="0.2">
      <c r="A2590" s="12" t="str">
        <f t="shared" si="40"/>
        <v/>
      </c>
    </row>
    <row r="2591" spans="1:1" x14ac:dyDescent="0.2">
      <c r="A2591" s="12" t="str">
        <f t="shared" si="40"/>
        <v/>
      </c>
    </row>
    <row r="2592" spans="1:1" x14ac:dyDescent="0.2">
      <c r="A2592" s="12" t="str">
        <f t="shared" si="40"/>
        <v/>
      </c>
    </row>
    <row r="2593" spans="1:1" x14ac:dyDescent="0.2">
      <c r="A2593" s="12" t="str">
        <f t="shared" si="40"/>
        <v/>
      </c>
    </row>
    <row r="2594" spans="1:1" x14ac:dyDescent="0.2">
      <c r="A2594" s="12" t="str">
        <f t="shared" si="40"/>
        <v/>
      </c>
    </row>
    <row r="2595" spans="1:1" x14ac:dyDescent="0.2">
      <c r="A2595" s="12" t="str">
        <f t="shared" si="40"/>
        <v/>
      </c>
    </row>
    <row r="2596" spans="1:1" x14ac:dyDescent="0.2">
      <c r="A2596" s="12" t="str">
        <f t="shared" si="40"/>
        <v/>
      </c>
    </row>
    <row r="2597" spans="1:1" x14ac:dyDescent="0.2">
      <c r="A2597" s="12" t="str">
        <f t="shared" si="40"/>
        <v/>
      </c>
    </row>
    <row r="2598" spans="1:1" x14ac:dyDescent="0.2">
      <c r="A2598" s="12" t="str">
        <f t="shared" si="40"/>
        <v/>
      </c>
    </row>
    <row r="2599" spans="1:1" x14ac:dyDescent="0.2">
      <c r="A2599" s="12" t="str">
        <f t="shared" si="40"/>
        <v/>
      </c>
    </row>
    <row r="2600" spans="1:1" x14ac:dyDescent="0.2">
      <c r="A2600" s="12" t="str">
        <f t="shared" si="40"/>
        <v/>
      </c>
    </row>
    <row r="2601" spans="1:1" x14ac:dyDescent="0.2">
      <c r="A2601" s="12" t="str">
        <f t="shared" si="40"/>
        <v/>
      </c>
    </row>
    <row r="2602" spans="1:1" x14ac:dyDescent="0.2">
      <c r="A2602" s="12" t="str">
        <f t="shared" si="40"/>
        <v/>
      </c>
    </row>
    <row r="2603" spans="1:1" x14ac:dyDescent="0.2">
      <c r="A2603" s="12" t="str">
        <f t="shared" si="40"/>
        <v/>
      </c>
    </row>
    <row r="2604" spans="1:1" x14ac:dyDescent="0.2">
      <c r="A2604" s="12" t="str">
        <f t="shared" si="40"/>
        <v/>
      </c>
    </row>
    <row r="2605" spans="1:1" x14ac:dyDescent="0.2">
      <c r="A2605" s="12" t="str">
        <f t="shared" si="40"/>
        <v/>
      </c>
    </row>
    <row r="2606" spans="1:1" x14ac:dyDescent="0.2">
      <c r="A2606" s="12" t="str">
        <f t="shared" si="40"/>
        <v/>
      </c>
    </row>
    <row r="2607" spans="1:1" x14ac:dyDescent="0.2">
      <c r="A2607" s="12" t="str">
        <f t="shared" si="40"/>
        <v/>
      </c>
    </row>
    <row r="2608" spans="1:1" x14ac:dyDescent="0.2">
      <c r="A2608" s="12" t="str">
        <f t="shared" si="40"/>
        <v/>
      </c>
    </row>
    <row r="2609" spans="1:1" x14ac:dyDescent="0.2">
      <c r="A2609" s="12" t="str">
        <f t="shared" si="40"/>
        <v/>
      </c>
    </row>
    <row r="2610" spans="1:1" x14ac:dyDescent="0.2">
      <c r="A2610" s="12" t="str">
        <f t="shared" si="40"/>
        <v/>
      </c>
    </row>
    <row r="2611" spans="1:1" x14ac:dyDescent="0.2">
      <c r="A2611" s="12" t="str">
        <f t="shared" si="40"/>
        <v/>
      </c>
    </row>
    <row r="2612" spans="1:1" x14ac:dyDescent="0.2">
      <c r="A2612" s="12" t="str">
        <f t="shared" si="40"/>
        <v/>
      </c>
    </row>
    <row r="2613" spans="1:1" x14ac:dyDescent="0.2">
      <c r="A2613" s="12" t="str">
        <f t="shared" si="40"/>
        <v/>
      </c>
    </row>
    <row r="2614" spans="1:1" x14ac:dyDescent="0.2">
      <c r="A2614" s="12" t="str">
        <f t="shared" si="40"/>
        <v/>
      </c>
    </row>
    <row r="2615" spans="1:1" x14ac:dyDescent="0.2">
      <c r="A2615" s="12" t="str">
        <f t="shared" si="40"/>
        <v/>
      </c>
    </row>
    <row r="2616" spans="1:1" x14ac:dyDescent="0.2">
      <c r="A2616" s="12" t="str">
        <f t="shared" si="40"/>
        <v/>
      </c>
    </row>
    <row r="2617" spans="1:1" x14ac:dyDescent="0.2">
      <c r="A2617" s="12" t="str">
        <f t="shared" si="40"/>
        <v/>
      </c>
    </row>
    <row r="2618" spans="1:1" x14ac:dyDescent="0.2">
      <c r="A2618" s="12" t="str">
        <f t="shared" si="40"/>
        <v/>
      </c>
    </row>
    <row r="2619" spans="1:1" x14ac:dyDescent="0.2">
      <c r="A2619" s="12" t="str">
        <f t="shared" si="40"/>
        <v/>
      </c>
    </row>
    <row r="2620" spans="1:1" x14ac:dyDescent="0.2">
      <c r="A2620" s="12" t="str">
        <f t="shared" si="40"/>
        <v/>
      </c>
    </row>
    <row r="2621" spans="1:1" x14ac:dyDescent="0.2">
      <c r="A2621" s="12" t="str">
        <f t="shared" si="40"/>
        <v/>
      </c>
    </row>
    <row r="2622" spans="1:1" x14ac:dyDescent="0.2">
      <c r="A2622" s="12" t="str">
        <f t="shared" si="40"/>
        <v/>
      </c>
    </row>
    <row r="2623" spans="1:1" x14ac:dyDescent="0.2">
      <c r="A2623" s="12" t="str">
        <f t="shared" si="40"/>
        <v/>
      </c>
    </row>
    <row r="2624" spans="1:1" x14ac:dyDescent="0.2">
      <c r="A2624" s="12" t="str">
        <f t="shared" si="40"/>
        <v/>
      </c>
    </row>
    <row r="2625" spans="1:1" x14ac:dyDescent="0.2">
      <c r="A2625" s="12" t="str">
        <f t="shared" si="40"/>
        <v/>
      </c>
    </row>
    <row r="2626" spans="1:1" x14ac:dyDescent="0.2">
      <c r="A2626" s="12" t="str">
        <f t="shared" ref="A2626:A2689" si="41">IF(LEN(B2626)&gt;1,TEXT(ROW(B2626)-4,"0000"),(IF(LEN(B2627)&gt;1,"unesite naziv","")))</f>
        <v/>
      </c>
    </row>
    <row r="2627" spans="1:1" x14ac:dyDescent="0.2">
      <c r="A2627" s="12" t="str">
        <f t="shared" si="41"/>
        <v/>
      </c>
    </row>
    <row r="2628" spans="1:1" x14ac:dyDescent="0.2">
      <c r="A2628" s="12" t="str">
        <f t="shared" si="41"/>
        <v/>
      </c>
    </row>
    <row r="2629" spans="1:1" x14ac:dyDescent="0.2">
      <c r="A2629" s="12" t="str">
        <f t="shared" si="41"/>
        <v/>
      </c>
    </row>
    <row r="2630" spans="1:1" x14ac:dyDescent="0.2">
      <c r="A2630" s="12" t="str">
        <f t="shared" si="41"/>
        <v/>
      </c>
    </row>
    <row r="2631" spans="1:1" x14ac:dyDescent="0.2">
      <c r="A2631" s="12" t="str">
        <f t="shared" si="41"/>
        <v/>
      </c>
    </row>
    <row r="2632" spans="1:1" x14ac:dyDescent="0.2">
      <c r="A2632" s="12" t="str">
        <f t="shared" si="41"/>
        <v/>
      </c>
    </row>
    <row r="2633" spans="1:1" x14ac:dyDescent="0.2">
      <c r="A2633" s="12" t="str">
        <f t="shared" si="41"/>
        <v/>
      </c>
    </row>
    <row r="2634" spans="1:1" x14ac:dyDescent="0.2">
      <c r="A2634" s="12" t="str">
        <f t="shared" si="41"/>
        <v/>
      </c>
    </row>
    <row r="2635" spans="1:1" x14ac:dyDescent="0.2">
      <c r="A2635" s="12" t="str">
        <f t="shared" si="41"/>
        <v/>
      </c>
    </row>
    <row r="2636" spans="1:1" x14ac:dyDescent="0.2">
      <c r="A2636" s="12" t="str">
        <f t="shared" si="41"/>
        <v/>
      </c>
    </row>
    <row r="2637" spans="1:1" x14ac:dyDescent="0.2">
      <c r="A2637" s="12" t="str">
        <f t="shared" si="41"/>
        <v/>
      </c>
    </row>
    <row r="2638" spans="1:1" x14ac:dyDescent="0.2">
      <c r="A2638" s="12" t="str">
        <f t="shared" si="41"/>
        <v/>
      </c>
    </row>
    <row r="2639" spans="1:1" x14ac:dyDescent="0.2">
      <c r="A2639" s="12" t="str">
        <f t="shared" si="41"/>
        <v/>
      </c>
    </row>
    <row r="2640" spans="1:1" x14ac:dyDescent="0.2">
      <c r="A2640" s="12" t="str">
        <f t="shared" si="41"/>
        <v/>
      </c>
    </row>
    <row r="2641" spans="1:1" x14ac:dyDescent="0.2">
      <c r="A2641" s="12" t="str">
        <f t="shared" si="41"/>
        <v/>
      </c>
    </row>
    <row r="2642" spans="1:1" x14ac:dyDescent="0.2">
      <c r="A2642" s="12" t="str">
        <f t="shared" si="41"/>
        <v/>
      </c>
    </row>
    <row r="2643" spans="1:1" x14ac:dyDescent="0.2">
      <c r="A2643" s="12" t="str">
        <f t="shared" si="41"/>
        <v/>
      </c>
    </row>
    <row r="2644" spans="1:1" x14ac:dyDescent="0.2">
      <c r="A2644" s="12" t="str">
        <f t="shared" si="41"/>
        <v/>
      </c>
    </row>
    <row r="2645" spans="1:1" x14ac:dyDescent="0.2">
      <c r="A2645" s="12" t="str">
        <f t="shared" si="41"/>
        <v/>
      </c>
    </row>
    <row r="2646" spans="1:1" x14ac:dyDescent="0.2">
      <c r="A2646" s="12" t="str">
        <f t="shared" si="41"/>
        <v/>
      </c>
    </row>
    <row r="2647" spans="1:1" x14ac:dyDescent="0.2">
      <c r="A2647" s="12" t="str">
        <f t="shared" si="41"/>
        <v/>
      </c>
    </row>
    <row r="2648" spans="1:1" x14ac:dyDescent="0.2">
      <c r="A2648" s="12" t="str">
        <f t="shared" si="41"/>
        <v/>
      </c>
    </row>
    <row r="2649" spans="1:1" x14ac:dyDescent="0.2">
      <c r="A2649" s="12" t="str">
        <f t="shared" si="41"/>
        <v/>
      </c>
    </row>
    <row r="2650" spans="1:1" x14ac:dyDescent="0.2">
      <c r="A2650" s="12" t="str">
        <f t="shared" si="41"/>
        <v/>
      </c>
    </row>
    <row r="2651" spans="1:1" x14ac:dyDescent="0.2">
      <c r="A2651" s="12" t="str">
        <f t="shared" si="41"/>
        <v/>
      </c>
    </row>
    <row r="2652" spans="1:1" x14ac:dyDescent="0.2">
      <c r="A2652" s="12" t="str">
        <f t="shared" si="41"/>
        <v/>
      </c>
    </row>
    <row r="2653" spans="1:1" x14ac:dyDescent="0.2">
      <c r="A2653" s="12" t="str">
        <f t="shared" si="41"/>
        <v/>
      </c>
    </row>
    <row r="2654" spans="1:1" x14ac:dyDescent="0.2">
      <c r="A2654" s="12" t="str">
        <f t="shared" si="41"/>
        <v/>
      </c>
    </row>
    <row r="2655" spans="1:1" x14ac:dyDescent="0.2">
      <c r="A2655" s="12" t="str">
        <f t="shared" si="41"/>
        <v/>
      </c>
    </row>
    <row r="2656" spans="1:1" x14ac:dyDescent="0.2">
      <c r="A2656" s="12" t="str">
        <f t="shared" si="41"/>
        <v/>
      </c>
    </row>
    <row r="2657" spans="1:1" x14ac:dyDescent="0.2">
      <c r="A2657" s="12" t="str">
        <f t="shared" si="41"/>
        <v/>
      </c>
    </row>
    <row r="2658" spans="1:1" x14ac:dyDescent="0.2">
      <c r="A2658" s="12" t="str">
        <f t="shared" si="41"/>
        <v/>
      </c>
    </row>
    <row r="2659" spans="1:1" x14ac:dyDescent="0.2">
      <c r="A2659" s="12" t="str">
        <f t="shared" si="41"/>
        <v/>
      </c>
    </row>
    <row r="2660" spans="1:1" x14ac:dyDescent="0.2">
      <c r="A2660" s="12" t="str">
        <f t="shared" si="41"/>
        <v/>
      </c>
    </row>
    <row r="2661" spans="1:1" x14ac:dyDescent="0.2">
      <c r="A2661" s="12" t="str">
        <f t="shared" si="41"/>
        <v/>
      </c>
    </row>
    <row r="2662" spans="1:1" x14ac:dyDescent="0.2">
      <c r="A2662" s="12" t="str">
        <f t="shared" si="41"/>
        <v/>
      </c>
    </row>
    <row r="2663" spans="1:1" x14ac:dyDescent="0.2">
      <c r="A2663" s="12" t="str">
        <f t="shared" si="41"/>
        <v/>
      </c>
    </row>
    <row r="2664" spans="1:1" x14ac:dyDescent="0.2">
      <c r="A2664" s="12" t="str">
        <f t="shared" si="41"/>
        <v/>
      </c>
    </row>
    <row r="2665" spans="1:1" x14ac:dyDescent="0.2">
      <c r="A2665" s="12" t="str">
        <f t="shared" si="41"/>
        <v/>
      </c>
    </row>
    <row r="2666" spans="1:1" x14ac:dyDescent="0.2">
      <c r="A2666" s="12" t="str">
        <f t="shared" si="41"/>
        <v/>
      </c>
    </row>
    <row r="2667" spans="1:1" x14ac:dyDescent="0.2">
      <c r="A2667" s="12" t="str">
        <f t="shared" si="41"/>
        <v/>
      </c>
    </row>
    <row r="2668" spans="1:1" x14ac:dyDescent="0.2">
      <c r="A2668" s="12" t="str">
        <f t="shared" si="41"/>
        <v/>
      </c>
    </row>
    <row r="2669" spans="1:1" x14ac:dyDescent="0.2">
      <c r="A2669" s="12" t="str">
        <f t="shared" si="41"/>
        <v/>
      </c>
    </row>
    <row r="2670" spans="1:1" x14ac:dyDescent="0.2">
      <c r="A2670" s="12" t="str">
        <f t="shared" si="41"/>
        <v/>
      </c>
    </row>
    <row r="2671" spans="1:1" x14ac:dyDescent="0.2">
      <c r="A2671" s="12" t="str">
        <f t="shared" si="41"/>
        <v/>
      </c>
    </row>
    <row r="2672" spans="1:1" x14ac:dyDescent="0.2">
      <c r="A2672" s="12" t="str">
        <f t="shared" si="41"/>
        <v/>
      </c>
    </row>
    <row r="2673" spans="1:1" x14ac:dyDescent="0.2">
      <c r="A2673" s="12" t="str">
        <f t="shared" si="41"/>
        <v/>
      </c>
    </row>
    <row r="2674" spans="1:1" x14ac:dyDescent="0.2">
      <c r="A2674" s="12" t="str">
        <f t="shared" si="41"/>
        <v/>
      </c>
    </row>
    <row r="2675" spans="1:1" x14ac:dyDescent="0.2">
      <c r="A2675" s="12" t="str">
        <f t="shared" si="41"/>
        <v/>
      </c>
    </row>
    <row r="2676" spans="1:1" x14ac:dyDescent="0.2">
      <c r="A2676" s="12" t="str">
        <f t="shared" si="41"/>
        <v/>
      </c>
    </row>
    <row r="2677" spans="1:1" x14ac:dyDescent="0.2">
      <c r="A2677" s="12" t="str">
        <f t="shared" si="41"/>
        <v/>
      </c>
    </row>
    <row r="2678" spans="1:1" x14ac:dyDescent="0.2">
      <c r="A2678" s="12" t="str">
        <f t="shared" si="41"/>
        <v/>
      </c>
    </row>
    <row r="2679" spans="1:1" x14ac:dyDescent="0.2">
      <c r="A2679" s="12" t="str">
        <f t="shared" si="41"/>
        <v/>
      </c>
    </row>
    <row r="2680" spans="1:1" x14ac:dyDescent="0.2">
      <c r="A2680" s="12" t="str">
        <f t="shared" si="41"/>
        <v/>
      </c>
    </row>
    <row r="2681" spans="1:1" x14ac:dyDescent="0.2">
      <c r="A2681" s="12" t="str">
        <f t="shared" si="41"/>
        <v/>
      </c>
    </row>
    <row r="2682" spans="1:1" x14ac:dyDescent="0.2">
      <c r="A2682" s="12" t="str">
        <f t="shared" si="41"/>
        <v/>
      </c>
    </row>
    <row r="2683" spans="1:1" x14ac:dyDescent="0.2">
      <c r="A2683" s="12" t="str">
        <f t="shared" si="41"/>
        <v/>
      </c>
    </row>
    <row r="2684" spans="1:1" x14ac:dyDescent="0.2">
      <c r="A2684" s="12" t="str">
        <f t="shared" si="41"/>
        <v/>
      </c>
    </row>
    <row r="2685" spans="1:1" x14ac:dyDescent="0.2">
      <c r="A2685" s="12" t="str">
        <f t="shared" si="41"/>
        <v/>
      </c>
    </row>
    <row r="2686" spans="1:1" x14ac:dyDescent="0.2">
      <c r="A2686" s="12" t="str">
        <f t="shared" si="41"/>
        <v/>
      </c>
    </row>
    <row r="2687" spans="1:1" x14ac:dyDescent="0.2">
      <c r="A2687" s="12" t="str">
        <f t="shared" si="41"/>
        <v/>
      </c>
    </row>
    <row r="2688" spans="1:1" x14ac:dyDescent="0.2">
      <c r="A2688" s="12" t="str">
        <f t="shared" si="41"/>
        <v/>
      </c>
    </row>
    <row r="2689" spans="1:1" x14ac:dyDescent="0.2">
      <c r="A2689" s="12" t="str">
        <f t="shared" si="41"/>
        <v/>
      </c>
    </row>
    <row r="2690" spans="1:1" x14ac:dyDescent="0.2">
      <c r="A2690" s="12" t="str">
        <f t="shared" ref="A2690:A2753" si="42">IF(LEN(B2690)&gt;1,TEXT(ROW(B2690)-4,"0000"),(IF(LEN(B2691)&gt;1,"unesite naziv","")))</f>
        <v/>
      </c>
    </row>
    <row r="2691" spans="1:1" x14ac:dyDescent="0.2">
      <c r="A2691" s="12" t="str">
        <f t="shared" si="42"/>
        <v/>
      </c>
    </row>
    <row r="2692" spans="1:1" x14ac:dyDescent="0.2">
      <c r="A2692" s="12" t="str">
        <f t="shared" si="42"/>
        <v/>
      </c>
    </row>
    <row r="2693" spans="1:1" x14ac:dyDescent="0.2">
      <c r="A2693" s="12" t="str">
        <f t="shared" si="42"/>
        <v/>
      </c>
    </row>
    <row r="2694" spans="1:1" x14ac:dyDescent="0.2">
      <c r="A2694" s="12" t="str">
        <f t="shared" si="42"/>
        <v/>
      </c>
    </row>
    <row r="2695" spans="1:1" x14ac:dyDescent="0.2">
      <c r="A2695" s="12" t="str">
        <f t="shared" si="42"/>
        <v/>
      </c>
    </row>
    <row r="2696" spans="1:1" x14ac:dyDescent="0.2">
      <c r="A2696" s="12" t="str">
        <f t="shared" si="42"/>
        <v/>
      </c>
    </row>
    <row r="2697" spans="1:1" x14ac:dyDescent="0.2">
      <c r="A2697" s="12" t="str">
        <f t="shared" si="42"/>
        <v/>
      </c>
    </row>
    <row r="2698" spans="1:1" x14ac:dyDescent="0.2">
      <c r="A2698" s="12" t="str">
        <f t="shared" si="42"/>
        <v/>
      </c>
    </row>
    <row r="2699" spans="1:1" x14ac:dyDescent="0.2">
      <c r="A2699" s="12" t="str">
        <f t="shared" si="42"/>
        <v/>
      </c>
    </row>
    <row r="2700" spans="1:1" x14ac:dyDescent="0.2">
      <c r="A2700" s="12" t="str">
        <f t="shared" si="42"/>
        <v/>
      </c>
    </row>
    <row r="2701" spans="1:1" x14ac:dyDescent="0.2">
      <c r="A2701" s="12" t="str">
        <f t="shared" si="42"/>
        <v/>
      </c>
    </row>
    <row r="2702" spans="1:1" x14ac:dyDescent="0.2">
      <c r="A2702" s="12" t="str">
        <f t="shared" si="42"/>
        <v/>
      </c>
    </row>
    <row r="2703" spans="1:1" x14ac:dyDescent="0.2">
      <c r="A2703" s="12" t="str">
        <f t="shared" si="42"/>
        <v/>
      </c>
    </row>
    <row r="2704" spans="1:1" x14ac:dyDescent="0.2">
      <c r="A2704" s="12" t="str">
        <f t="shared" si="42"/>
        <v/>
      </c>
    </row>
    <row r="2705" spans="1:1" x14ac:dyDescent="0.2">
      <c r="A2705" s="12" t="str">
        <f t="shared" si="42"/>
        <v/>
      </c>
    </row>
    <row r="2706" spans="1:1" x14ac:dyDescent="0.2">
      <c r="A2706" s="12" t="str">
        <f t="shared" si="42"/>
        <v/>
      </c>
    </row>
    <row r="2707" spans="1:1" x14ac:dyDescent="0.2">
      <c r="A2707" s="12" t="str">
        <f t="shared" si="42"/>
        <v/>
      </c>
    </row>
    <row r="2708" spans="1:1" x14ac:dyDescent="0.2">
      <c r="A2708" s="12" t="str">
        <f t="shared" si="42"/>
        <v/>
      </c>
    </row>
    <row r="2709" spans="1:1" x14ac:dyDescent="0.2">
      <c r="A2709" s="12" t="str">
        <f t="shared" si="42"/>
        <v/>
      </c>
    </row>
    <row r="2710" spans="1:1" x14ac:dyDescent="0.2">
      <c r="A2710" s="12" t="str">
        <f t="shared" si="42"/>
        <v/>
      </c>
    </row>
    <row r="2711" spans="1:1" x14ac:dyDescent="0.2">
      <c r="A2711" s="12" t="str">
        <f t="shared" si="42"/>
        <v/>
      </c>
    </row>
    <row r="2712" spans="1:1" x14ac:dyDescent="0.2">
      <c r="A2712" s="12" t="str">
        <f t="shared" si="42"/>
        <v/>
      </c>
    </row>
    <row r="2713" spans="1:1" x14ac:dyDescent="0.2">
      <c r="A2713" s="12" t="str">
        <f t="shared" si="42"/>
        <v/>
      </c>
    </row>
    <row r="2714" spans="1:1" x14ac:dyDescent="0.2">
      <c r="A2714" s="12" t="str">
        <f t="shared" si="42"/>
        <v/>
      </c>
    </row>
    <row r="2715" spans="1:1" x14ac:dyDescent="0.2">
      <c r="A2715" s="12" t="str">
        <f t="shared" si="42"/>
        <v/>
      </c>
    </row>
    <row r="2716" spans="1:1" x14ac:dyDescent="0.2">
      <c r="A2716" s="12" t="str">
        <f t="shared" si="42"/>
        <v/>
      </c>
    </row>
    <row r="2717" spans="1:1" x14ac:dyDescent="0.2">
      <c r="A2717" s="12" t="str">
        <f t="shared" si="42"/>
        <v/>
      </c>
    </row>
    <row r="2718" spans="1:1" x14ac:dyDescent="0.2">
      <c r="A2718" s="12" t="str">
        <f t="shared" si="42"/>
        <v/>
      </c>
    </row>
    <row r="2719" spans="1:1" x14ac:dyDescent="0.2">
      <c r="A2719" s="12" t="str">
        <f t="shared" si="42"/>
        <v/>
      </c>
    </row>
    <row r="2720" spans="1:1" x14ac:dyDescent="0.2">
      <c r="A2720" s="12" t="str">
        <f t="shared" si="42"/>
        <v/>
      </c>
    </row>
    <row r="2721" spans="1:1" x14ac:dyDescent="0.2">
      <c r="A2721" s="12" t="str">
        <f t="shared" si="42"/>
        <v/>
      </c>
    </row>
    <row r="2722" spans="1:1" x14ac:dyDescent="0.2">
      <c r="A2722" s="12" t="str">
        <f t="shared" si="42"/>
        <v/>
      </c>
    </row>
    <row r="2723" spans="1:1" x14ac:dyDescent="0.2">
      <c r="A2723" s="12" t="str">
        <f t="shared" si="42"/>
        <v/>
      </c>
    </row>
    <row r="2724" spans="1:1" x14ac:dyDescent="0.2">
      <c r="A2724" s="12" t="str">
        <f t="shared" si="42"/>
        <v/>
      </c>
    </row>
    <row r="2725" spans="1:1" x14ac:dyDescent="0.2">
      <c r="A2725" s="12" t="str">
        <f t="shared" si="42"/>
        <v/>
      </c>
    </row>
    <row r="2726" spans="1:1" x14ac:dyDescent="0.2">
      <c r="A2726" s="12" t="str">
        <f t="shared" si="42"/>
        <v/>
      </c>
    </row>
    <row r="2727" spans="1:1" x14ac:dyDescent="0.2">
      <c r="A2727" s="12" t="str">
        <f t="shared" si="42"/>
        <v/>
      </c>
    </row>
    <row r="2728" spans="1:1" x14ac:dyDescent="0.2">
      <c r="A2728" s="12" t="str">
        <f t="shared" si="42"/>
        <v/>
      </c>
    </row>
    <row r="2729" spans="1:1" x14ac:dyDescent="0.2">
      <c r="A2729" s="12" t="str">
        <f t="shared" si="42"/>
        <v/>
      </c>
    </row>
    <row r="2730" spans="1:1" x14ac:dyDescent="0.2">
      <c r="A2730" s="12" t="str">
        <f t="shared" si="42"/>
        <v/>
      </c>
    </row>
    <row r="2731" spans="1:1" x14ac:dyDescent="0.2">
      <c r="A2731" s="12" t="str">
        <f t="shared" si="42"/>
        <v/>
      </c>
    </row>
    <row r="2732" spans="1:1" x14ac:dyDescent="0.2">
      <c r="A2732" s="12" t="str">
        <f t="shared" si="42"/>
        <v/>
      </c>
    </row>
    <row r="2733" spans="1:1" x14ac:dyDescent="0.2">
      <c r="A2733" s="12" t="str">
        <f t="shared" si="42"/>
        <v/>
      </c>
    </row>
    <row r="2734" spans="1:1" x14ac:dyDescent="0.2">
      <c r="A2734" s="12" t="str">
        <f t="shared" si="42"/>
        <v/>
      </c>
    </row>
    <row r="2735" spans="1:1" x14ac:dyDescent="0.2">
      <c r="A2735" s="12" t="str">
        <f t="shared" si="42"/>
        <v/>
      </c>
    </row>
    <row r="2736" spans="1:1" x14ac:dyDescent="0.2">
      <c r="A2736" s="12" t="str">
        <f t="shared" si="42"/>
        <v/>
      </c>
    </row>
    <row r="2737" spans="1:1" x14ac:dyDescent="0.2">
      <c r="A2737" s="12" t="str">
        <f t="shared" si="42"/>
        <v/>
      </c>
    </row>
    <row r="2738" spans="1:1" x14ac:dyDescent="0.2">
      <c r="A2738" s="12" t="str">
        <f t="shared" si="42"/>
        <v/>
      </c>
    </row>
    <row r="2739" spans="1:1" x14ac:dyDescent="0.2">
      <c r="A2739" s="12" t="str">
        <f t="shared" si="42"/>
        <v/>
      </c>
    </row>
    <row r="2740" spans="1:1" x14ac:dyDescent="0.2">
      <c r="A2740" s="12" t="str">
        <f t="shared" si="42"/>
        <v/>
      </c>
    </row>
    <row r="2741" spans="1:1" x14ac:dyDescent="0.2">
      <c r="A2741" s="12" t="str">
        <f t="shared" si="42"/>
        <v/>
      </c>
    </row>
    <row r="2742" spans="1:1" x14ac:dyDescent="0.2">
      <c r="A2742" s="12" t="str">
        <f t="shared" si="42"/>
        <v/>
      </c>
    </row>
    <row r="2743" spans="1:1" x14ac:dyDescent="0.2">
      <c r="A2743" s="12" t="str">
        <f t="shared" si="42"/>
        <v/>
      </c>
    </row>
    <row r="2744" spans="1:1" x14ac:dyDescent="0.2">
      <c r="A2744" s="12" t="str">
        <f t="shared" si="42"/>
        <v/>
      </c>
    </row>
    <row r="2745" spans="1:1" x14ac:dyDescent="0.2">
      <c r="A2745" s="12" t="str">
        <f t="shared" si="42"/>
        <v/>
      </c>
    </row>
    <row r="2746" spans="1:1" x14ac:dyDescent="0.2">
      <c r="A2746" s="12" t="str">
        <f t="shared" si="42"/>
        <v/>
      </c>
    </row>
    <row r="2747" spans="1:1" x14ac:dyDescent="0.2">
      <c r="A2747" s="12" t="str">
        <f t="shared" si="42"/>
        <v/>
      </c>
    </row>
    <row r="2748" spans="1:1" x14ac:dyDescent="0.2">
      <c r="A2748" s="12" t="str">
        <f t="shared" si="42"/>
        <v/>
      </c>
    </row>
    <row r="2749" spans="1:1" x14ac:dyDescent="0.2">
      <c r="A2749" s="12" t="str">
        <f t="shared" si="42"/>
        <v/>
      </c>
    </row>
    <row r="2750" spans="1:1" x14ac:dyDescent="0.2">
      <c r="A2750" s="12" t="str">
        <f t="shared" si="42"/>
        <v/>
      </c>
    </row>
    <row r="2751" spans="1:1" x14ac:dyDescent="0.2">
      <c r="A2751" s="12" t="str">
        <f t="shared" si="42"/>
        <v/>
      </c>
    </row>
    <row r="2752" spans="1:1" x14ac:dyDescent="0.2">
      <c r="A2752" s="12" t="str">
        <f t="shared" si="42"/>
        <v/>
      </c>
    </row>
    <row r="2753" spans="1:1" x14ac:dyDescent="0.2">
      <c r="A2753" s="12" t="str">
        <f t="shared" si="42"/>
        <v/>
      </c>
    </row>
    <row r="2754" spans="1:1" x14ac:dyDescent="0.2">
      <c r="A2754" s="12" t="str">
        <f t="shared" ref="A2754:A2817" si="43">IF(LEN(B2754)&gt;1,TEXT(ROW(B2754)-4,"0000"),(IF(LEN(B2755)&gt;1,"unesite naziv","")))</f>
        <v/>
      </c>
    </row>
    <row r="2755" spans="1:1" x14ac:dyDescent="0.2">
      <c r="A2755" s="12" t="str">
        <f t="shared" si="43"/>
        <v/>
      </c>
    </row>
    <row r="2756" spans="1:1" x14ac:dyDescent="0.2">
      <c r="A2756" s="12" t="str">
        <f t="shared" si="43"/>
        <v/>
      </c>
    </row>
    <row r="2757" spans="1:1" x14ac:dyDescent="0.2">
      <c r="A2757" s="12" t="str">
        <f t="shared" si="43"/>
        <v/>
      </c>
    </row>
    <row r="2758" spans="1:1" x14ac:dyDescent="0.2">
      <c r="A2758" s="12" t="str">
        <f t="shared" si="43"/>
        <v/>
      </c>
    </row>
    <row r="2759" spans="1:1" x14ac:dyDescent="0.2">
      <c r="A2759" s="12" t="str">
        <f t="shared" si="43"/>
        <v/>
      </c>
    </row>
    <row r="2760" spans="1:1" x14ac:dyDescent="0.2">
      <c r="A2760" s="12" t="str">
        <f t="shared" si="43"/>
        <v/>
      </c>
    </row>
    <row r="2761" spans="1:1" x14ac:dyDescent="0.2">
      <c r="A2761" s="12" t="str">
        <f t="shared" si="43"/>
        <v/>
      </c>
    </row>
    <row r="2762" spans="1:1" x14ac:dyDescent="0.2">
      <c r="A2762" s="12" t="str">
        <f t="shared" si="43"/>
        <v/>
      </c>
    </row>
    <row r="2763" spans="1:1" x14ac:dyDescent="0.2">
      <c r="A2763" s="12" t="str">
        <f t="shared" si="43"/>
        <v/>
      </c>
    </row>
    <row r="2764" spans="1:1" x14ac:dyDescent="0.2">
      <c r="A2764" s="12" t="str">
        <f t="shared" si="43"/>
        <v/>
      </c>
    </row>
    <row r="2765" spans="1:1" x14ac:dyDescent="0.2">
      <c r="A2765" s="12" t="str">
        <f t="shared" si="43"/>
        <v/>
      </c>
    </row>
    <row r="2766" spans="1:1" x14ac:dyDescent="0.2">
      <c r="A2766" s="12" t="str">
        <f t="shared" si="43"/>
        <v/>
      </c>
    </row>
    <row r="2767" spans="1:1" x14ac:dyDescent="0.2">
      <c r="A2767" s="12" t="str">
        <f t="shared" si="43"/>
        <v/>
      </c>
    </row>
    <row r="2768" spans="1:1" x14ac:dyDescent="0.2">
      <c r="A2768" s="12" t="str">
        <f t="shared" si="43"/>
        <v/>
      </c>
    </row>
    <row r="2769" spans="1:1" x14ac:dyDescent="0.2">
      <c r="A2769" s="12" t="str">
        <f t="shared" si="43"/>
        <v/>
      </c>
    </row>
    <row r="2770" spans="1:1" x14ac:dyDescent="0.2">
      <c r="A2770" s="12" t="str">
        <f t="shared" si="43"/>
        <v/>
      </c>
    </row>
    <row r="2771" spans="1:1" x14ac:dyDescent="0.2">
      <c r="A2771" s="12" t="str">
        <f t="shared" si="43"/>
        <v/>
      </c>
    </row>
    <row r="2772" spans="1:1" x14ac:dyDescent="0.2">
      <c r="A2772" s="12" t="str">
        <f t="shared" si="43"/>
        <v/>
      </c>
    </row>
    <row r="2773" spans="1:1" x14ac:dyDescent="0.2">
      <c r="A2773" s="12" t="str">
        <f t="shared" si="43"/>
        <v/>
      </c>
    </row>
    <row r="2774" spans="1:1" x14ac:dyDescent="0.2">
      <c r="A2774" s="12" t="str">
        <f t="shared" si="43"/>
        <v/>
      </c>
    </row>
    <row r="2775" spans="1:1" x14ac:dyDescent="0.2">
      <c r="A2775" s="12" t="str">
        <f t="shared" si="43"/>
        <v/>
      </c>
    </row>
    <row r="2776" spans="1:1" x14ac:dyDescent="0.2">
      <c r="A2776" s="12" t="str">
        <f t="shared" si="43"/>
        <v/>
      </c>
    </row>
    <row r="2777" spans="1:1" x14ac:dyDescent="0.2">
      <c r="A2777" s="12" t="str">
        <f t="shared" si="43"/>
        <v/>
      </c>
    </row>
    <row r="2778" spans="1:1" x14ac:dyDescent="0.2">
      <c r="A2778" s="12" t="str">
        <f t="shared" si="43"/>
        <v/>
      </c>
    </row>
    <row r="2779" spans="1:1" x14ac:dyDescent="0.2">
      <c r="A2779" s="12" t="str">
        <f t="shared" si="43"/>
        <v/>
      </c>
    </row>
    <row r="2780" spans="1:1" x14ac:dyDescent="0.2">
      <c r="A2780" s="12" t="str">
        <f t="shared" si="43"/>
        <v/>
      </c>
    </row>
    <row r="2781" spans="1:1" x14ac:dyDescent="0.2">
      <c r="A2781" s="12" t="str">
        <f t="shared" si="43"/>
        <v/>
      </c>
    </row>
    <row r="2782" spans="1:1" x14ac:dyDescent="0.2">
      <c r="A2782" s="12" t="str">
        <f t="shared" si="43"/>
        <v/>
      </c>
    </row>
    <row r="2783" spans="1:1" x14ac:dyDescent="0.2">
      <c r="A2783" s="12" t="str">
        <f t="shared" si="43"/>
        <v/>
      </c>
    </row>
    <row r="2784" spans="1:1" x14ac:dyDescent="0.2">
      <c r="A2784" s="12" t="str">
        <f t="shared" si="43"/>
        <v/>
      </c>
    </row>
    <row r="2785" spans="1:1" x14ac:dyDescent="0.2">
      <c r="A2785" s="12" t="str">
        <f t="shared" si="43"/>
        <v/>
      </c>
    </row>
    <row r="2786" spans="1:1" x14ac:dyDescent="0.2">
      <c r="A2786" s="12" t="str">
        <f t="shared" si="43"/>
        <v/>
      </c>
    </row>
    <row r="2787" spans="1:1" x14ac:dyDescent="0.2">
      <c r="A2787" s="12" t="str">
        <f t="shared" si="43"/>
        <v/>
      </c>
    </row>
    <row r="2788" spans="1:1" x14ac:dyDescent="0.2">
      <c r="A2788" s="12" t="str">
        <f t="shared" si="43"/>
        <v/>
      </c>
    </row>
    <row r="2789" spans="1:1" x14ac:dyDescent="0.2">
      <c r="A2789" s="12" t="str">
        <f t="shared" si="43"/>
        <v/>
      </c>
    </row>
    <row r="2790" spans="1:1" x14ac:dyDescent="0.2">
      <c r="A2790" s="12" t="str">
        <f t="shared" si="43"/>
        <v/>
      </c>
    </row>
    <row r="2791" spans="1:1" x14ac:dyDescent="0.2">
      <c r="A2791" s="12" t="str">
        <f t="shared" si="43"/>
        <v/>
      </c>
    </row>
    <row r="2792" spans="1:1" x14ac:dyDescent="0.2">
      <c r="A2792" s="12" t="str">
        <f t="shared" si="43"/>
        <v/>
      </c>
    </row>
    <row r="2793" spans="1:1" x14ac:dyDescent="0.2">
      <c r="A2793" s="12" t="str">
        <f t="shared" si="43"/>
        <v/>
      </c>
    </row>
    <row r="2794" spans="1:1" x14ac:dyDescent="0.2">
      <c r="A2794" s="12" t="str">
        <f t="shared" si="43"/>
        <v/>
      </c>
    </row>
    <row r="2795" spans="1:1" x14ac:dyDescent="0.2">
      <c r="A2795" s="12" t="str">
        <f t="shared" si="43"/>
        <v/>
      </c>
    </row>
    <row r="2796" spans="1:1" x14ac:dyDescent="0.2">
      <c r="A2796" s="12" t="str">
        <f t="shared" si="43"/>
        <v/>
      </c>
    </row>
    <row r="2797" spans="1:1" x14ac:dyDescent="0.2">
      <c r="A2797" s="12" t="str">
        <f t="shared" si="43"/>
        <v/>
      </c>
    </row>
    <row r="2798" spans="1:1" x14ac:dyDescent="0.2">
      <c r="A2798" s="12" t="str">
        <f t="shared" si="43"/>
        <v/>
      </c>
    </row>
    <row r="2799" spans="1:1" x14ac:dyDescent="0.2">
      <c r="A2799" s="12" t="str">
        <f t="shared" si="43"/>
        <v/>
      </c>
    </row>
    <row r="2800" spans="1:1" x14ac:dyDescent="0.2">
      <c r="A2800" s="12" t="str">
        <f t="shared" si="43"/>
        <v/>
      </c>
    </row>
    <row r="2801" spans="1:1" x14ac:dyDescent="0.2">
      <c r="A2801" s="12" t="str">
        <f t="shared" si="43"/>
        <v/>
      </c>
    </row>
    <row r="2802" spans="1:1" x14ac:dyDescent="0.2">
      <c r="A2802" s="12" t="str">
        <f t="shared" si="43"/>
        <v/>
      </c>
    </row>
    <row r="2803" spans="1:1" x14ac:dyDescent="0.2">
      <c r="A2803" s="12" t="str">
        <f t="shared" si="43"/>
        <v/>
      </c>
    </row>
    <row r="2804" spans="1:1" x14ac:dyDescent="0.2">
      <c r="A2804" s="12" t="str">
        <f t="shared" si="43"/>
        <v/>
      </c>
    </row>
    <row r="2805" spans="1:1" x14ac:dyDescent="0.2">
      <c r="A2805" s="12" t="str">
        <f t="shared" si="43"/>
        <v/>
      </c>
    </row>
    <row r="2806" spans="1:1" x14ac:dyDescent="0.2">
      <c r="A2806" s="12" t="str">
        <f t="shared" si="43"/>
        <v/>
      </c>
    </row>
    <row r="2807" spans="1:1" x14ac:dyDescent="0.2">
      <c r="A2807" s="12" t="str">
        <f t="shared" si="43"/>
        <v/>
      </c>
    </row>
    <row r="2808" spans="1:1" x14ac:dyDescent="0.2">
      <c r="A2808" s="12" t="str">
        <f t="shared" si="43"/>
        <v/>
      </c>
    </row>
    <row r="2809" spans="1:1" x14ac:dyDescent="0.2">
      <c r="A2809" s="12" t="str">
        <f t="shared" si="43"/>
        <v/>
      </c>
    </row>
    <row r="2810" spans="1:1" x14ac:dyDescent="0.2">
      <c r="A2810" s="12" t="str">
        <f t="shared" si="43"/>
        <v/>
      </c>
    </row>
    <row r="2811" spans="1:1" x14ac:dyDescent="0.2">
      <c r="A2811" s="12" t="str">
        <f t="shared" si="43"/>
        <v/>
      </c>
    </row>
    <row r="2812" spans="1:1" x14ac:dyDescent="0.2">
      <c r="A2812" s="12" t="str">
        <f t="shared" si="43"/>
        <v/>
      </c>
    </row>
    <row r="2813" spans="1:1" x14ac:dyDescent="0.2">
      <c r="A2813" s="12" t="str">
        <f t="shared" si="43"/>
        <v/>
      </c>
    </row>
    <row r="2814" spans="1:1" x14ac:dyDescent="0.2">
      <c r="A2814" s="12" t="str">
        <f t="shared" si="43"/>
        <v/>
      </c>
    </row>
    <row r="2815" spans="1:1" x14ac:dyDescent="0.2">
      <c r="A2815" s="12" t="str">
        <f t="shared" si="43"/>
        <v/>
      </c>
    </row>
    <row r="2816" spans="1:1" x14ac:dyDescent="0.2">
      <c r="A2816" s="12" t="str">
        <f t="shared" si="43"/>
        <v/>
      </c>
    </row>
    <row r="2817" spans="1:1" x14ac:dyDescent="0.2">
      <c r="A2817" s="12" t="str">
        <f t="shared" si="43"/>
        <v/>
      </c>
    </row>
    <row r="2818" spans="1:1" x14ac:dyDescent="0.2">
      <c r="A2818" s="12" t="str">
        <f t="shared" ref="A2818:A2881" si="44">IF(LEN(B2818)&gt;1,TEXT(ROW(B2818)-4,"0000"),(IF(LEN(B2819)&gt;1,"unesite naziv","")))</f>
        <v/>
      </c>
    </row>
    <row r="2819" spans="1:1" x14ac:dyDescent="0.2">
      <c r="A2819" s="12" t="str">
        <f t="shared" si="44"/>
        <v/>
      </c>
    </row>
    <row r="2820" spans="1:1" x14ac:dyDescent="0.2">
      <c r="A2820" s="12" t="str">
        <f t="shared" si="44"/>
        <v/>
      </c>
    </row>
    <row r="2821" spans="1:1" x14ac:dyDescent="0.2">
      <c r="A2821" s="12" t="str">
        <f t="shared" si="44"/>
        <v/>
      </c>
    </row>
    <row r="2822" spans="1:1" x14ac:dyDescent="0.2">
      <c r="A2822" s="12" t="str">
        <f t="shared" si="44"/>
        <v/>
      </c>
    </row>
    <row r="2823" spans="1:1" x14ac:dyDescent="0.2">
      <c r="A2823" s="12" t="str">
        <f t="shared" si="44"/>
        <v/>
      </c>
    </row>
    <row r="2824" spans="1:1" x14ac:dyDescent="0.2">
      <c r="A2824" s="12" t="str">
        <f t="shared" si="44"/>
        <v/>
      </c>
    </row>
    <row r="2825" spans="1:1" x14ac:dyDescent="0.2">
      <c r="A2825" s="12" t="str">
        <f t="shared" si="44"/>
        <v/>
      </c>
    </row>
    <row r="2826" spans="1:1" x14ac:dyDescent="0.2">
      <c r="A2826" s="12" t="str">
        <f t="shared" si="44"/>
        <v/>
      </c>
    </row>
    <row r="2827" spans="1:1" x14ac:dyDescent="0.2">
      <c r="A2827" s="12" t="str">
        <f t="shared" si="44"/>
        <v/>
      </c>
    </row>
    <row r="2828" spans="1:1" x14ac:dyDescent="0.2">
      <c r="A2828" s="12" t="str">
        <f t="shared" si="44"/>
        <v/>
      </c>
    </row>
    <row r="2829" spans="1:1" x14ac:dyDescent="0.2">
      <c r="A2829" s="12" t="str">
        <f t="shared" si="44"/>
        <v/>
      </c>
    </row>
    <row r="2830" spans="1:1" x14ac:dyDescent="0.2">
      <c r="A2830" s="12" t="str">
        <f t="shared" si="44"/>
        <v/>
      </c>
    </row>
    <row r="2831" spans="1:1" x14ac:dyDescent="0.2">
      <c r="A2831" s="12" t="str">
        <f t="shared" si="44"/>
        <v/>
      </c>
    </row>
    <row r="2832" spans="1:1" x14ac:dyDescent="0.2">
      <c r="A2832" s="12" t="str">
        <f t="shared" si="44"/>
        <v/>
      </c>
    </row>
    <row r="2833" spans="1:1" x14ac:dyDescent="0.2">
      <c r="A2833" s="12" t="str">
        <f t="shared" si="44"/>
        <v/>
      </c>
    </row>
    <row r="2834" spans="1:1" x14ac:dyDescent="0.2">
      <c r="A2834" s="12" t="str">
        <f t="shared" si="44"/>
        <v/>
      </c>
    </row>
    <row r="2835" spans="1:1" x14ac:dyDescent="0.2">
      <c r="A2835" s="12" t="str">
        <f t="shared" si="44"/>
        <v/>
      </c>
    </row>
    <row r="2836" spans="1:1" x14ac:dyDescent="0.2">
      <c r="A2836" s="12" t="str">
        <f t="shared" si="44"/>
        <v/>
      </c>
    </row>
    <row r="2837" spans="1:1" x14ac:dyDescent="0.2">
      <c r="A2837" s="12" t="str">
        <f t="shared" si="44"/>
        <v/>
      </c>
    </row>
    <row r="2838" spans="1:1" x14ac:dyDescent="0.2">
      <c r="A2838" s="12" t="str">
        <f t="shared" si="44"/>
        <v/>
      </c>
    </row>
    <row r="2839" spans="1:1" x14ac:dyDescent="0.2">
      <c r="A2839" s="12" t="str">
        <f t="shared" si="44"/>
        <v/>
      </c>
    </row>
    <row r="2840" spans="1:1" x14ac:dyDescent="0.2">
      <c r="A2840" s="12" t="str">
        <f t="shared" si="44"/>
        <v/>
      </c>
    </row>
    <row r="2841" spans="1:1" x14ac:dyDescent="0.2">
      <c r="A2841" s="12" t="str">
        <f t="shared" si="44"/>
        <v/>
      </c>
    </row>
    <row r="2842" spans="1:1" x14ac:dyDescent="0.2">
      <c r="A2842" s="12" t="str">
        <f t="shared" si="44"/>
        <v/>
      </c>
    </row>
    <row r="2843" spans="1:1" x14ac:dyDescent="0.2">
      <c r="A2843" s="12" t="str">
        <f t="shared" si="44"/>
        <v/>
      </c>
    </row>
    <row r="2844" spans="1:1" x14ac:dyDescent="0.2">
      <c r="A2844" s="12" t="str">
        <f t="shared" si="44"/>
        <v/>
      </c>
    </row>
    <row r="2845" spans="1:1" x14ac:dyDescent="0.2">
      <c r="A2845" s="12" t="str">
        <f t="shared" si="44"/>
        <v/>
      </c>
    </row>
    <row r="2846" spans="1:1" x14ac:dyDescent="0.2">
      <c r="A2846" s="12" t="str">
        <f t="shared" si="44"/>
        <v/>
      </c>
    </row>
    <row r="2847" spans="1:1" x14ac:dyDescent="0.2">
      <c r="A2847" s="12" t="str">
        <f t="shared" si="44"/>
        <v/>
      </c>
    </row>
    <row r="2848" spans="1:1" x14ac:dyDescent="0.2">
      <c r="A2848" s="12" t="str">
        <f t="shared" si="44"/>
        <v/>
      </c>
    </row>
    <row r="2849" spans="1:1" x14ac:dyDescent="0.2">
      <c r="A2849" s="12" t="str">
        <f t="shared" si="44"/>
        <v/>
      </c>
    </row>
    <row r="2850" spans="1:1" x14ac:dyDescent="0.2">
      <c r="A2850" s="12" t="str">
        <f t="shared" si="44"/>
        <v/>
      </c>
    </row>
    <row r="2851" spans="1:1" x14ac:dyDescent="0.2">
      <c r="A2851" s="12" t="str">
        <f t="shared" si="44"/>
        <v/>
      </c>
    </row>
    <row r="2852" spans="1:1" x14ac:dyDescent="0.2">
      <c r="A2852" s="12" t="str">
        <f t="shared" si="44"/>
        <v/>
      </c>
    </row>
    <row r="2853" spans="1:1" x14ac:dyDescent="0.2">
      <c r="A2853" s="12" t="str">
        <f t="shared" si="44"/>
        <v/>
      </c>
    </row>
    <row r="2854" spans="1:1" x14ac:dyDescent="0.2">
      <c r="A2854" s="12" t="str">
        <f t="shared" si="44"/>
        <v/>
      </c>
    </row>
    <row r="2855" spans="1:1" x14ac:dyDescent="0.2">
      <c r="A2855" s="12" t="str">
        <f t="shared" si="44"/>
        <v/>
      </c>
    </row>
    <row r="2856" spans="1:1" x14ac:dyDescent="0.2">
      <c r="A2856" s="12" t="str">
        <f t="shared" si="44"/>
        <v/>
      </c>
    </row>
    <row r="2857" spans="1:1" x14ac:dyDescent="0.2">
      <c r="A2857" s="12" t="str">
        <f t="shared" si="44"/>
        <v/>
      </c>
    </row>
    <row r="2858" spans="1:1" x14ac:dyDescent="0.2">
      <c r="A2858" s="12" t="str">
        <f t="shared" si="44"/>
        <v/>
      </c>
    </row>
    <row r="2859" spans="1:1" x14ac:dyDescent="0.2">
      <c r="A2859" s="12" t="str">
        <f t="shared" si="44"/>
        <v/>
      </c>
    </row>
    <row r="2860" spans="1:1" x14ac:dyDescent="0.2">
      <c r="A2860" s="12" t="str">
        <f t="shared" si="44"/>
        <v/>
      </c>
    </row>
    <row r="2861" spans="1:1" x14ac:dyDescent="0.2">
      <c r="A2861" s="12" t="str">
        <f t="shared" si="44"/>
        <v/>
      </c>
    </row>
    <row r="2862" spans="1:1" x14ac:dyDescent="0.2">
      <c r="A2862" s="12" t="str">
        <f t="shared" si="44"/>
        <v/>
      </c>
    </row>
    <row r="2863" spans="1:1" x14ac:dyDescent="0.2">
      <c r="A2863" s="12" t="str">
        <f t="shared" si="44"/>
        <v/>
      </c>
    </row>
    <row r="2864" spans="1:1" x14ac:dyDescent="0.2">
      <c r="A2864" s="12" t="str">
        <f t="shared" si="44"/>
        <v/>
      </c>
    </row>
    <row r="2865" spans="1:1" x14ac:dyDescent="0.2">
      <c r="A2865" s="12" t="str">
        <f t="shared" si="44"/>
        <v/>
      </c>
    </row>
    <row r="2866" spans="1:1" x14ac:dyDescent="0.2">
      <c r="A2866" s="12" t="str">
        <f t="shared" si="44"/>
        <v/>
      </c>
    </row>
    <row r="2867" spans="1:1" x14ac:dyDescent="0.2">
      <c r="A2867" s="12" t="str">
        <f t="shared" si="44"/>
        <v/>
      </c>
    </row>
    <row r="2868" spans="1:1" x14ac:dyDescent="0.2">
      <c r="A2868" s="12" t="str">
        <f t="shared" si="44"/>
        <v/>
      </c>
    </row>
    <row r="2869" spans="1:1" x14ac:dyDescent="0.2">
      <c r="A2869" s="12" t="str">
        <f t="shared" si="44"/>
        <v/>
      </c>
    </row>
    <row r="2870" spans="1:1" x14ac:dyDescent="0.2">
      <c r="A2870" s="12" t="str">
        <f t="shared" si="44"/>
        <v/>
      </c>
    </row>
    <row r="2871" spans="1:1" x14ac:dyDescent="0.2">
      <c r="A2871" s="12" t="str">
        <f t="shared" si="44"/>
        <v/>
      </c>
    </row>
    <row r="2872" spans="1:1" x14ac:dyDescent="0.2">
      <c r="A2872" s="12" t="str">
        <f t="shared" si="44"/>
        <v/>
      </c>
    </row>
    <row r="2873" spans="1:1" x14ac:dyDescent="0.2">
      <c r="A2873" s="12" t="str">
        <f t="shared" si="44"/>
        <v/>
      </c>
    </row>
    <row r="2874" spans="1:1" x14ac:dyDescent="0.2">
      <c r="A2874" s="12" t="str">
        <f t="shared" si="44"/>
        <v/>
      </c>
    </row>
    <row r="2875" spans="1:1" x14ac:dyDescent="0.2">
      <c r="A2875" s="12" t="str">
        <f t="shared" si="44"/>
        <v/>
      </c>
    </row>
    <row r="2876" spans="1:1" x14ac:dyDescent="0.2">
      <c r="A2876" s="12" t="str">
        <f t="shared" si="44"/>
        <v/>
      </c>
    </row>
    <row r="2877" spans="1:1" x14ac:dyDescent="0.2">
      <c r="A2877" s="12" t="str">
        <f t="shared" si="44"/>
        <v/>
      </c>
    </row>
    <row r="2878" spans="1:1" x14ac:dyDescent="0.2">
      <c r="A2878" s="12" t="str">
        <f t="shared" si="44"/>
        <v/>
      </c>
    </row>
    <row r="2879" spans="1:1" x14ac:dyDescent="0.2">
      <c r="A2879" s="12" t="str">
        <f t="shared" si="44"/>
        <v/>
      </c>
    </row>
    <row r="2880" spans="1:1" x14ac:dyDescent="0.2">
      <c r="A2880" s="12" t="str">
        <f t="shared" si="44"/>
        <v/>
      </c>
    </row>
    <row r="2881" spans="1:1" x14ac:dyDescent="0.2">
      <c r="A2881" s="12" t="str">
        <f t="shared" si="44"/>
        <v/>
      </c>
    </row>
    <row r="2882" spans="1:1" x14ac:dyDescent="0.2">
      <c r="A2882" s="12" t="str">
        <f t="shared" ref="A2882:A2945" si="45">IF(LEN(B2882)&gt;1,TEXT(ROW(B2882)-4,"0000"),(IF(LEN(B2883)&gt;1,"unesite naziv","")))</f>
        <v/>
      </c>
    </row>
    <row r="2883" spans="1:1" x14ac:dyDescent="0.2">
      <c r="A2883" s="12" t="str">
        <f t="shared" si="45"/>
        <v/>
      </c>
    </row>
    <row r="2884" spans="1:1" x14ac:dyDescent="0.2">
      <c r="A2884" s="12" t="str">
        <f t="shared" si="45"/>
        <v/>
      </c>
    </row>
    <row r="2885" spans="1:1" x14ac:dyDescent="0.2">
      <c r="A2885" s="12" t="str">
        <f t="shared" si="45"/>
        <v/>
      </c>
    </row>
    <row r="2886" spans="1:1" x14ac:dyDescent="0.2">
      <c r="A2886" s="12" t="str">
        <f t="shared" si="45"/>
        <v/>
      </c>
    </row>
    <row r="2887" spans="1:1" x14ac:dyDescent="0.2">
      <c r="A2887" s="12" t="str">
        <f t="shared" si="45"/>
        <v/>
      </c>
    </row>
    <row r="2888" spans="1:1" x14ac:dyDescent="0.2">
      <c r="A2888" s="12" t="str">
        <f t="shared" si="45"/>
        <v/>
      </c>
    </row>
    <row r="2889" spans="1:1" x14ac:dyDescent="0.2">
      <c r="A2889" s="12" t="str">
        <f t="shared" si="45"/>
        <v/>
      </c>
    </row>
    <row r="2890" spans="1:1" x14ac:dyDescent="0.2">
      <c r="A2890" s="12" t="str">
        <f t="shared" si="45"/>
        <v/>
      </c>
    </row>
    <row r="2891" spans="1:1" x14ac:dyDescent="0.2">
      <c r="A2891" s="12" t="str">
        <f t="shared" si="45"/>
        <v/>
      </c>
    </row>
    <row r="2892" spans="1:1" x14ac:dyDescent="0.2">
      <c r="A2892" s="12" t="str">
        <f t="shared" si="45"/>
        <v/>
      </c>
    </row>
    <row r="2893" spans="1:1" x14ac:dyDescent="0.2">
      <c r="A2893" s="12" t="str">
        <f t="shared" si="45"/>
        <v/>
      </c>
    </row>
    <row r="2894" spans="1:1" x14ac:dyDescent="0.2">
      <c r="A2894" s="12" t="str">
        <f t="shared" si="45"/>
        <v/>
      </c>
    </row>
    <row r="2895" spans="1:1" x14ac:dyDescent="0.2">
      <c r="A2895" s="12" t="str">
        <f t="shared" si="45"/>
        <v/>
      </c>
    </row>
    <row r="2896" spans="1:1" x14ac:dyDescent="0.2">
      <c r="A2896" s="12" t="str">
        <f t="shared" si="45"/>
        <v/>
      </c>
    </row>
    <row r="2897" spans="1:1" x14ac:dyDescent="0.2">
      <c r="A2897" s="12" t="str">
        <f t="shared" si="45"/>
        <v/>
      </c>
    </row>
    <row r="2898" spans="1:1" x14ac:dyDescent="0.2">
      <c r="A2898" s="12" t="str">
        <f t="shared" si="45"/>
        <v/>
      </c>
    </row>
    <row r="2899" spans="1:1" x14ac:dyDescent="0.2">
      <c r="A2899" s="12" t="str">
        <f t="shared" si="45"/>
        <v/>
      </c>
    </row>
    <row r="2900" spans="1:1" x14ac:dyDescent="0.2">
      <c r="A2900" s="12" t="str">
        <f t="shared" si="45"/>
        <v/>
      </c>
    </row>
    <row r="2901" spans="1:1" x14ac:dyDescent="0.2">
      <c r="A2901" s="12" t="str">
        <f t="shared" si="45"/>
        <v/>
      </c>
    </row>
    <row r="2902" spans="1:1" x14ac:dyDescent="0.2">
      <c r="A2902" s="12" t="str">
        <f t="shared" si="45"/>
        <v/>
      </c>
    </row>
    <row r="2903" spans="1:1" x14ac:dyDescent="0.2">
      <c r="A2903" s="12" t="str">
        <f t="shared" si="45"/>
        <v/>
      </c>
    </row>
    <row r="2904" spans="1:1" x14ac:dyDescent="0.2">
      <c r="A2904" s="12" t="str">
        <f t="shared" si="45"/>
        <v/>
      </c>
    </row>
    <row r="2905" spans="1:1" x14ac:dyDescent="0.2">
      <c r="A2905" s="12" t="str">
        <f t="shared" si="45"/>
        <v/>
      </c>
    </row>
    <row r="2906" spans="1:1" x14ac:dyDescent="0.2">
      <c r="A2906" s="12" t="str">
        <f t="shared" si="45"/>
        <v/>
      </c>
    </row>
    <row r="2907" spans="1:1" x14ac:dyDescent="0.2">
      <c r="A2907" s="12" t="str">
        <f t="shared" si="45"/>
        <v/>
      </c>
    </row>
    <row r="2908" spans="1:1" x14ac:dyDescent="0.2">
      <c r="A2908" s="12" t="str">
        <f t="shared" si="45"/>
        <v/>
      </c>
    </row>
    <row r="2909" spans="1:1" x14ac:dyDescent="0.2">
      <c r="A2909" s="12" t="str">
        <f t="shared" si="45"/>
        <v/>
      </c>
    </row>
    <row r="2910" spans="1:1" x14ac:dyDescent="0.2">
      <c r="A2910" s="12" t="str">
        <f t="shared" si="45"/>
        <v/>
      </c>
    </row>
    <row r="2911" spans="1:1" x14ac:dyDescent="0.2">
      <c r="A2911" s="12" t="str">
        <f t="shared" si="45"/>
        <v/>
      </c>
    </row>
    <row r="2912" spans="1:1" x14ac:dyDescent="0.2">
      <c r="A2912" s="12" t="str">
        <f t="shared" si="45"/>
        <v/>
      </c>
    </row>
    <row r="2913" spans="1:1" x14ac:dyDescent="0.2">
      <c r="A2913" s="12" t="str">
        <f t="shared" si="45"/>
        <v/>
      </c>
    </row>
    <row r="2914" spans="1:1" x14ac:dyDescent="0.2">
      <c r="A2914" s="12" t="str">
        <f t="shared" si="45"/>
        <v/>
      </c>
    </row>
    <row r="2915" spans="1:1" x14ac:dyDescent="0.2">
      <c r="A2915" s="12" t="str">
        <f t="shared" si="45"/>
        <v/>
      </c>
    </row>
    <row r="2916" spans="1:1" x14ac:dyDescent="0.2">
      <c r="A2916" s="12" t="str">
        <f t="shared" si="45"/>
        <v/>
      </c>
    </row>
    <row r="2917" spans="1:1" x14ac:dyDescent="0.2">
      <c r="A2917" s="12" t="str">
        <f t="shared" si="45"/>
        <v/>
      </c>
    </row>
    <row r="2918" spans="1:1" x14ac:dyDescent="0.2">
      <c r="A2918" s="12" t="str">
        <f t="shared" si="45"/>
        <v/>
      </c>
    </row>
    <row r="2919" spans="1:1" x14ac:dyDescent="0.2">
      <c r="A2919" s="12" t="str">
        <f t="shared" si="45"/>
        <v/>
      </c>
    </row>
    <row r="2920" spans="1:1" x14ac:dyDescent="0.2">
      <c r="A2920" s="12" t="str">
        <f t="shared" si="45"/>
        <v/>
      </c>
    </row>
    <row r="2921" spans="1:1" x14ac:dyDescent="0.2">
      <c r="A2921" s="12" t="str">
        <f t="shared" si="45"/>
        <v/>
      </c>
    </row>
    <row r="2922" spans="1:1" x14ac:dyDescent="0.2">
      <c r="A2922" s="12" t="str">
        <f t="shared" si="45"/>
        <v/>
      </c>
    </row>
    <row r="2923" spans="1:1" x14ac:dyDescent="0.2">
      <c r="A2923" s="12" t="str">
        <f t="shared" si="45"/>
        <v/>
      </c>
    </row>
    <row r="2924" spans="1:1" x14ac:dyDescent="0.2">
      <c r="A2924" s="12" t="str">
        <f t="shared" si="45"/>
        <v/>
      </c>
    </row>
    <row r="2925" spans="1:1" x14ac:dyDescent="0.2">
      <c r="A2925" s="12" t="str">
        <f t="shared" si="45"/>
        <v/>
      </c>
    </row>
    <row r="2926" spans="1:1" x14ac:dyDescent="0.2">
      <c r="A2926" s="12" t="str">
        <f t="shared" si="45"/>
        <v/>
      </c>
    </row>
    <row r="2927" spans="1:1" x14ac:dyDescent="0.2">
      <c r="A2927" s="12" t="str">
        <f t="shared" si="45"/>
        <v/>
      </c>
    </row>
    <row r="2928" spans="1:1" x14ac:dyDescent="0.2">
      <c r="A2928" s="12" t="str">
        <f t="shared" si="45"/>
        <v/>
      </c>
    </row>
    <row r="2929" spans="1:1" x14ac:dyDescent="0.2">
      <c r="A2929" s="12" t="str">
        <f t="shared" si="45"/>
        <v/>
      </c>
    </row>
    <row r="2930" spans="1:1" x14ac:dyDescent="0.2">
      <c r="A2930" s="12" t="str">
        <f t="shared" si="45"/>
        <v/>
      </c>
    </row>
    <row r="2931" spans="1:1" x14ac:dyDescent="0.2">
      <c r="A2931" s="12" t="str">
        <f t="shared" si="45"/>
        <v/>
      </c>
    </row>
    <row r="2932" spans="1:1" x14ac:dyDescent="0.2">
      <c r="A2932" s="12" t="str">
        <f t="shared" si="45"/>
        <v/>
      </c>
    </row>
    <row r="2933" spans="1:1" x14ac:dyDescent="0.2">
      <c r="A2933" s="12" t="str">
        <f t="shared" si="45"/>
        <v/>
      </c>
    </row>
    <row r="2934" spans="1:1" x14ac:dyDescent="0.2">
      <c r="A2934" s="12" t="str">
        <f t="shared" si="45"/>
        <v/>
      </c>
    </row>
    <row r="2935" spans="1:1" x14ac:dyDescent="0.2">
      <c r="A2935" s="12" t="str">
        <f t="shared" si="45"/>
        <v/>
      </c>
    </row>
    <row r="2936" spans="1:1" x14ac:dyDescent="0.2">
      <c r="A2936" s="12" t="str">
        <f t="shared" si="45"/>
        <v/>
      </c>
    </row>
    <row r="2937" spans="1:1" x14ac:dyDescent="0.2">
      <c r="A2937" s="12" t="str">
        <f t="shared" si="45"/>
        <v/>
      </c>
    </row>
    <row r="2938" spans="1:1" x14ac:dyDescent="0.2">
      <c r="A2938" s="12" t="str">
        <f t="shared" si="45"/>
        <v/>
      </c>
    </row>
    <row r="2939" spans="1:1" x14ac:dyDescent="0.2">
      <c r="A2939" s="12" t="str">
        <f t="shared" si="45"/>
        <v/>
      </c>
    </row>
    <row r="2940" spans="1:1" x14ac:dyDescent="0.2">
      <c r="A2940" s="12" t="str">
        <f t="shared" si="45"/>
        <v/>
      </c>
    </row>
    <row r="2941" spans="1:1" x14ac:dyDescent="0.2">
      <c r="A2941" s="12" t="str">
        <f t="shared" si="45"/>
        <v/>
      </c>
    </row>
    <row r="2942" spans="1:1" x14ac:dyDescent="0.2">
      <c r="A2942" s="12" t="str">
        <f t="shared" si="45"/>
        <v/>
      </c>
    </row>
    <row r="2943" spans="1:1" x14ac:dyDescent="0.2">
      <c r="A2943" s="12" t="str">
        <f t="shared" si="45"/>
        <v/>
      </c>
    </row>
    <row r="2944" spans="1:1" x14ac:dyDescent="0.2">
      <c r="A2944" s="12" t="str">
        <f t="shared" si="45"/>
        <v/>
      </c>
    </row>
    <row r="2945" spans="1:1" x14ac:dyDescent="0.2">
      <c r="A2945" s="12" t="str">
        <f t="shared" si="45"/>
        <v/>
      </c>
    </row>
    <row r="2946" spans="1:1" x14ac:dyDescent="0.2">
      <c r="A2946" s="12" t="str">
        <f t="shared" ref="A2946:A3009" si="46">IF(LEN(B2946)&gt;1,TEXT(ROW(B2946)-4,"0000"),(IF(LEN(B2947)&gt;1,"unesite naziv","")))</f>
        <v/>
      </c>
    </row>
    <row r="2947" spans="1:1" x14ac:dyDescent="0.2">
      <c r="A2947" s="12" t="str">
        <f t="shared" si="46"/>
        <v/>
      </c>
    </row>
    <row r="2948" spans="1:1" x14ac:dyDescent="0.2">
      <c r="A2948" s="12" t="str">
        <f t="shared" si="46"/>
        <v/>
      </c>
    </row>
    <row r="2949" spans="1:1" x14ac:dyDescent="0.2">
      <c r="A2949" s="12" t="str">
        <f t="shared" si="46"/>
        <v/>
      </c>
    </row>
    <row r="2950" spans="1:1" x14ac:dyDescent="0.2">
      <c r="A2950" s="12" t="str">
        <f t="shared" si="46"/>
        <v/>
      </c>
    </row>
    <row r="2951" spans="1:1" x14ac:dyDescent="0.2">
      <c r="A2951" s="12" t="str">
        <f t="shared" si="46"/>
        <v/>
      </c>
    </row>
    <row r="2952" spans="1:1" x14ac:dyDescent="0.2">
      <c r="A2952" s="12" t="str">
        <f t="shared" si="46"/>
        <v/>
      </c>
    </row>
    <row r="2953" spans="1:1" x14ac:dyDescent="0.2">
      <c r="A2953" s="12" t="str">
        <f t="shared" si="46"/>
        <v/>
      </c>
    </row>
    <row r="2954" spans="1:1" x14ac:dyDescent="0.2">
      <c r="A2954" s="12" t="str">
        <f t="shared" si="46"/>
        <v/>
      </c>
    </row>
    <row r="2955" spans="1:1" x14ac:dyDescent="0.2">
      <c r="A2955" s="12" t="str">
        <f t="shared" si="46"/>
        <v/>
      </c>
    </row>
    <row r="2956" spans="1:1" x14ac:dyDescent="0.2">
      <c r="A2956" s="12" t="str">
        <f t="shared" si="46"/>
        <v/>
      </c>
    </row>
    <row r="2957" spans="1:1" x14ac:dyDescent="0.2">
      <c r="A2957" s="12" t="str">
        <f t="shared" si="46"/>
        <v/>
      </c>
    </row>
    <row r="2958" spans="1:1" x14ac:dyDescent="0.2">
      <c r="A2958" s="12" t="str">
        <f t="shared" si="46"/>
        <v/>
      </c>
    </row>
    <row r="2959" spans="1:1" x14ac:dyDescent="0.2">
      <c r="A2959" s="12" t="str">
        <f t="shared" si="46"/>
        <v/>
      </c>
    </row>
    <row r="2960" spans="1:1" x14ac:dyDescent="0.2">
      <c r="A2960" s="12" t="str">
        <f t="shared" si="46"/>
        <v/>
      </c>
    </row>
    <row r="2961" spans="1:1" x14ac:dyDescent="0.2">
      <c r="A2961" s="12" t="str">
        <f t="shared" si="46"/>
        <v/>
      </c>
    </row>
    <row r="2962" spans="1:1" x14ac:dyDescent="0.2">
      <c r="A2962" s="12" t="str">
        <f t="shared" si="46"/>
        <v/>
      </c>
    </row>
    <row r="2963" spans="1:1" x14ac:dyDescent="0.2">
      <c r="A2963" s="12" t="str">
        <f t="shared" si="46"/>
        <v/>
      </c>
    </row>
    <row r="2964" spans="1:1" x14ac:dyDescent="0.2">
      <c r="A2964" s="12" t="str">
        <f t="shared" si="46"/>
        <v/>
      </c>
    </row>
    <row r="2965" spans="1:1" x14ac:dyDescent="0.2">
      <c r="A2965" s="12" t="str">
        <f t="shared" si="46"/>
        <v/>
      </c>
    </row>
    <row r="2966" spans="1:1" x14ac:dyDescent="0.2">
      <c r="A2966" s="12" t="str">
        <f t="shared" si="46"/>
        <v/>
      </c>
    </row>
    <row r="2967" spans="1:1" x14ac:dyDescent="0.2">
      <c r="A2967" s="12" t="str">
        <f t="shared" si="46"/>
        <v/>
      </c>
    </row>
    <row r="2968" spans="1:1" x14ac:dyDescent="0.2">
      <c r="A2968" s="12" t="str">
        <f t="shared" si="46"/>
        <v/>
      </c>
    </row>
    <row r="2969" spans="1:1" x14ac:dyDescent="0.2">
      <c r="A2969" s="12" t="str">
        <f t="shared" si="46"/>
        <v/>
      </c>
    </row>
    <row r="2970" spans="1:1" x14ac:dyDescent="0.2">
      <c r="A2970" s="12" t="str">
        <f t="shared" si="46"/>
        <v/>
      </c>
    </row>
    <row r="2971" spans="1:1" x14ac:dyDescent="0.2">
      <c r="A2971" s="12" t="str">
        <f t="shared" si="46"/>
        <v/>
      </c>
    </row>
    <row r="2972" spans="1:1" x14ac:dyDescent="0.2">
      <c r="A2972" s="12" t="str">
        <f t="shared" si="46"/>
        <v/>
      </c>
    </row>
    <row r="2973" spans="1:1" x14ac:dyDescent="0.2">
      <c r="A2973" s="12" t="str">
        <f t="shared" si="46"/>
        <v/>
      </c>
    </row>
    <row r="2974" spans="1:1" x14ac:dyDescent="0.2">
      <c r="A2974" s="12" t="str">
        <f t="shared" si="46"/>
        <v/>
      </c>
    </row>
    <row r="2975" spans="1:1" x14ac:dyDescent="0.2">
      <c r="A2975" s="12" t="str">
        <f t="shared" si="46"/>
        <v/>
      </c>
    </row>
    <row r="2976" spans="1:1" x14ac:dyDescent="0.2">
      <c r="A2976" s="12" t="str">
        <f t="shared" si="46"/>
        <v/>
      </c>
    </row>
    <row r="2977" spans="1:1" x14ac:dyDescent="0.2">
      <c r="A2977" s="12" t="str">
        <f t="shared" si="46"/>
        <v/>
      </c>
    </row>
    <row r="2978" spans="1:1" x14ac:dyDescent="0.2">
      <c r="A2978" s="12" t="str">
        <f t="shared" si="46"/>
        <v/>
      </c>
    </row>
    <row r="2979" spans="1:1" x14ac:dyDescent="0.2">
      <c r="A2979" s="12" t="str">
        <f t="shared" si="46"/>
        <v/>
      </c>
    </row>
    <row r="2980" spans="1:1" x14ac:dyDescent="0.2">
      <c r="A2980" s="12" t="str">
        <f t="shared" si="46"/>
        <v/>
      </c>
    </row>
    <row r="2981" spans="1:1" x14ac:dyDescent="0.2">
      <c r="A2981" s="12" t="str">
        <f t="shared" si="46"/>
        <v/>
      </c>
    </row>
    <row r="2982" spans="1:1" x14ac:dyDescent="0.2">
      <c r="A2982" s="12" t="str">
        <f t="shared" si="46"/>
        <v/>
      </c>
    </row>
    <row r="2983" spans="1:1" x14ac:dyDescent="0.2">
      <c r="A2983" s="12" t="str">
        <f t="shared" si="46"/>
        <v/>
      </c>
    </row>
    <row r="2984" spans="1:1" x14ac:dyDescent="0.2">
      <c r="A2984" s="12" t="str">
        <f t="shared" si="46"/>
        <v/>
      </c>
    </row>
    <row r="2985" spans="1:1" x14ac:dyDescent="0.2">
      <c r="A2985" s="12" t="str">
        <f t="shared" si="46"/>
        <v/>
      </c>
    </row>
    <row r="2986" spans="1:1" x14ac:dyDescent="0.2">
      <c r="A2986" s="12" t="str">
        <f t="shared" si="46"/>
        <v/>
      </c>
    </row>
    <row r="2987" spans="1:1" x14ac:dyDescent="0.2">
      <c r="A2987" s="12" t="str">
        <f t="shared" si="46"/>
        <v/>
      </c>
    </row>
    <row r="2988" spans="1:1" x14ac:dyDescent="0.2">
      <c r="A2988" s="12" t="str">
        <f t="shared" si="46"/>
        <v/>
      </c>
    </row>
    <row r="2989" spans="1:1" x14ac:dyDescent="0.2">
      <c r="A2989" s="12" t="str">
        <f t="shared" si="46"/>
        <v/>
      </c>
    </row>
    <row r="2990" spans="1:1" x14ac:dyDescent="0.2">
      <c r="A2990" s="12" t="str">
        <f t="shared" si="46"/>
        <v/>
      </c>
    </row>
    <row r="2991" spans="1:1" x14ac:dyDescent="0.2">
      <c r="A2991" s="12" t="str">
        <f t="shared" si="46"/>
        <v/>
      </c>
    </row>
    <row r="2992" spans="1:1" x14ac:dyDescent="0.2">
      <c r="A2992" s="12" t="str">
        <f t="shared" si="46"/>
        <v/>
      </c>
    </row>
    <row r="2993" spans="1:1" x14ac:dyDescent="0.2">
      <c r="A2993" s="12" t="str">
        <f t="shared" si="46"/>
        <v/>
      </c>
    </row>
    <row r="2994" spans="1:1" x14ac:dyDescent="0.2">
      <c r="A2994" s="12" t="str">
        <f t="shared" si="46"/>
        <v/>
      </c>
    </row>
    <row r="2995" spans="1:1" x14ac:dyDescent="0.2">
      <c r="A2995" s="12" t="str">
        <f t="shared" si="46"/>
        <v/>
      </c>
    </row>
    <row r="2996" spans="1:1" x14ac:dyDescent="0.2">
      <c r="A2996" s="12" t="str">
        <f t="shared" si="46"/>
        <v/>
      </c>
    </row>
    <row r="2997" spans="1:1" x14ac:dyDescent="0.2">
      <c r="A2997" s="12" t="str">
        <f t="shared" si="46"/>
        <v/>
      </c>
    </row>
    <row r="2998" spans="1:1" x14ac:dyDescent="0.2">
      <c r="A2998" s="12" t="str">
        <f t="shared" si="46"/>
        <v/>
      </c>
    </row>
    <row r="2999" spans="1:1" x14ac:dyDescent="0.2">
      <c r="A2999" s="12" t="str">
        <f t="shared" si="46"/>
        <v/>
      </c>
    </row>
    <row r="3000" spans="1:1" x14ac:dyDescent="0.2">
      <c r="A3000" s="12" t="str">
        <f t="shared" si="46"/>
        <v/>
      </c>
    </row>
    <row r="3001" spans="1:1" x14ac:dyDescent="0.2">
      <c r="A3001" s="12" t="str">
        <f t="shared" si="46"/>
        <v/>
      </c>
    </row>
    <row r="3002" spans="1:1" x14ac:dyDescent="0.2">
      <c r="A3002" s="12" t="str">
        <f t="shared" si="46"/>
        <v/>
      </c>
    </row>
    <row r="3003" spans="1:1" x14ac:dyDescent="0.2">
      <c r="A3003" s="12" t="str">
        <f t="shared" si="46"/>
        <v/>
      </c>
    </row>
    <row r="3004" spans="1:1" x14ac:dyDescent="0.2">
      <c r="A3004" s="12" t="str">
        <f t="shared" si="46"/>
        <v/>
      </c>
    </row>
    <row r="3005" spans="1:1" x14ac:dyDescent="0.2">
      <c r="A3005" s="12" t="str">
        <f t="shared" si="46"/>
        <v/>
      </c>
    </row>
    <row r="3006" spans="1:1" x14ac:dyDescent="0.2">
      <c r="A3006" s="12" t="str">
        <f t="shared" si="46"/>
        <v/>
      </c>
    </row>
    <row r="3007" spans="1:1" x14ac:dyDescent="0.2">
      <c r="A3007" s="12" t="str">
        <f t="shared" si="46"/>
        <v/>
      </c>
    </row>
    <row r="3008" spans="1:1" x14ac:dyDescent="0.2">
      <c r="A3008" s="12" t="str">
        <f t="shared" si="46"/>
        <v/>
      </c>
    </row>
    <row r="3009" spans="1:1" x14ac:dyDescent="0.2">
      <c r="A3009" s="12" t="str">
        <f t="shared" si="46"/>
        <v/>
      </c>
    </row>
    <row r="3010" spans="1:1" x14ac:dyDescent="0.2">
      <c r="A3010" s="12" t="str">
        <f t="shared" ref="A3010:A3073" si="47">IF(LEN(B3010)&gt;1,TEXT(ROW(B3010)-4,"0000"),(IF(LEN(B3011)&gt;1,"unesite naziv","")))</f>
        <v/>
      </c>
    </row>
    <row r="3011" spans="1:1" x14ac:dyDescent="0.2">
      <c r="A3011" s="12" t="str">
        <f t="shared" si="47"/>
        <v/>
      </c>
    </row>
    <row r="3012" spans="1:1" x14ac:dyDescent="0.2">
      <c r="A3012" s="12" t="str">
        <f t="shared" si="47"/>
        <v/>
      </c>
    </row>
    <row r="3013" spans="1:1" x14ac:dyDescent="0.2">
      <c r="A3013" s="12" t="str">
        <f t="shared" si="47"/>
        <v/>
      </c>
    </row>
    <row r="3014" spans="1:1" x14ac:dyDescent="0.2">
      <c r="A3014" s="12" t="str">
        <f t="shared" si="47"/>
        <v/>
      </c>
    </row>
    <row r="3015" spans="1:1" x14ac:dyDescent="0.2">
      <c r="A3015" s="12" t="str">
        <f t="shared" si="47"/>
        <v/>
      </c>
    </row>
    <row r="3016" spans="1:1" x14ac:dyDescent="0.2">
      <c r="A3016" s="12" t="str">
        <f t="shared" si="47"/>
        <v/>
      </c>
    </row>
    <row r="3017" spans="1:1" x14ac:dyDescent="0.2">
      <c r="A3017" s="12" t="str">
        <f t="shared" si="47"/>
        <v/>
      </c>
    </row>
    <row r="3018" spans="1:1" x14ac:dyDescent="0.2">
      <c r="A3018" s="12" t="str">
        <f t="shared" si="47"/>
        <v/>
      </c>
    </row>
    <row r="3019" spans="1:1" x14ac:dyDescent="0.2">
      <c r="A3019" s="12" t="str">
        <f t="shared" si="47"/>
        <v/>
      </c>
    </row>
    <row r="3020" spans="1:1" x14ac:dyDescent="0.2">
      <c r="A3020" s="12" t="str">
        <f t="shared" si="47"/>
        <v/>
      </c>
    </row>
    <row r="3021" spans="1:1" x14ac:dyDescent="0.2">
      <c r="A3021" s="12" t="str">
        <f t="shared" si="47"/>
        <v/>
      </c>
    </row>
    <row r="3022" spans="1:1" x14ac:dyDescent="0.2">
      <c r="A3022" s="12" t="str">
        <f t="shared" si="47"/>
        <v/>
      </c>
    </row>
    <row r="3023" spans="1:1" x14ac:dyDescent="0.2">
      <c r="A3023" s="12" t="str">
        <f t="shared" si="47"/>
        <v/>
      </c>
    </row>
    <row r="3024" spans="1:1" x14ac:dyDescent="0.2">
      <c r="A3024" s="12" t="str">
        <f t="shared" si="47"/>
        <v/>
      </c>
    </row>
    <row r="3025" spans="1:1" x14ac:dyDescent="0.2">
      <c r="A3025" s="12" t="str">
        <f t="shared" si="47"/>
        <v/>
      </c>
    </row>
    <row r="3026" spans="1:1" x14ac:dyDescent="0.2">
      <c r="A3026" s="12" t="str">
        <f t="shared" si="47"/>
        <v/>
      </c>
    </row>
    <row r="3027" spans="1:1" x14ac:dyDescent="0.2">
      <c r="A3027" s="12" t="str">
        <f t="shared" si="47"/>
        <v/>
      </c>
    </row>
    <row r="3028" spans="1:1" x14ac:dyDescent="0.2">
      <c r="A3028" s="12" t="str">
        <f t="shared" si="47"/>
        <v/>
      </c>
    </row>
    <row r="3029" spans="1:1" x14ac:dyDescent="0.2">
      <c r="A3029" s="12" t="str">
        <f t="shared" si="47"/>
        <v/>
      </c>
    </row>
    <row r="3030" spans="1:1" x14ac:dyDescent="0.2">
      <c r="A3030" s="12" t="str">
        <f t="shared" si="47"/>
        <v/>
      </c>
    </row>
    <row r="3031" spans="1:1" x14ac:dyDescent="0.2">
      <c r="A3031" s="12" t="str">
        <f t="shared" si="47"/>
        <v/>
      </c>
    </row>
    <row r="3032" spans="1:1" x14ac:dyDescent="0.2">
      <c r="A3032" s="12" t="str">
        <f t="shared" si="47"/>
        <v/>
      </c>
    </row>
    <row r="3033" spans="1:1" x14ac:dyDescent="0.2">
      <c r="A3033" s="12" t="str">
        <f t="shared" si="47"/>
        <v/>
      </c>
    </row>
    <row r="3034" spans="1:1" x14ac:dyDescent="0.2">
      <c r="A3034" s="12" t="str">
        <f t="shared" si="47"/>
        <v/>
      </c>
    </row>
    <row r="3035" spans="1:1" x14ac:dyDescent="0.2">
      <c r="A3035" s="12" t="str">
        <f t="shared" si="47"/>
        <v/>
      </c>
    </row>
    <row r="3036" spans="1:1" x14ac:dyDescent="0.2">
      <c r="A3036" s="12" t="str">
        <f t="shared" si="47"/>
        <v/>
      </c>
    </row>
    <row r="3037" spans="1:1" x14ac:dyDescent="0.2">
      <c r="A3037" s="12" t="str">
        <f t="shared" si="47"/>
        <v/>
      </c>
    </row>
    <row r="3038" spans="1:1" x14ac:dyDescent="0.2">
      <c r="A3038" s="12" t="str">
        <f t="shared" si="47"/>
        <v/>
      </c>
    </row>
    <row r="3039" spans="1:1" x14ac:dyDescent="0.2">
      <c r="A3039" s="12" t="str">
        <f t="shared" si="47"/>
        <v/>
      </c>
    </row>
    <row r="3040" spans="1:1" x14ac:dyDescent="0.2">
      <c r="A3040" s="12" t="str">
        <f t="shared" si="47"/>
        <v/>
      </c>
    </row>
    <row r="3041" spans="1:1" x14ac:dyDescent="0.2">
      <c r="A3041" s="12" t="str">
        <f t="shared" si="47"/>
        <v/>
      </c>
    </row>
    <row r="3042" spans="1:1" x14ac:dyDescent="0.2">
      <c r="A3042" s="12" t="str">
        <f t="shared" si="47"/>
        <v/>
      </c>
    </row>
    <row r="3043" spans="1:1" x14ac:dyDescent="0.2">
      <c r="A3043" s="12" t="str">
        <f t="shared" si="47"/>
        <v/>
      </c>
    </row>
    <row r="3044" spans="1:1" x14ac:dyDescent="0.2">
      <c r="A3044" s="12" t="str">
        <f t="shared" si="47"/>
        <v/>
      </c>
    </row>
    <row r="3045" spans="1:1" x14ac:dyDescent="0.2">
      <c r="A3045" s="12" t="str">
        <f t="shared" si="47"/>
        <v/>
      </c>
    </row>
    <row r="3046" spans="1:1" x14ac:dyDescent="0.2">
      <c r="A3046" s="12" t="str">
        <f t="shared" si="47"/>
        <v/>
      </c>
    </row>
    <row r="3047" spans="1:1" x14ac:dyDescent="0.2">
      <c r="A3047" s="12" t="str">
        <f t="shared" si="47"/>
        <v/>
      </c>
    </row>
    <row r="3048" spans="1:1" x14ac:dyDescent="0.2">
      <c r="A3048" s="12" t="str">
        <f t="shared" si="47"/>
        <v/>
      </c>
    </row>
    <row r="3049" spans="1:1" x14ac:dyDescent="0.2">
      <c r="A3049" s="12" t="str">
        <f t="shared" si="47"/>
        <v/>
      </c>
    </row>
    <row r="3050" spans="1:1" x14ac:dyDescent="0.2">
      <c r="A3050" s="12" t="str">
        <f t="shared" si="47"/>
        <v/>
      </c>
    </row>
    <row r="3051" spans="1:1" x14ac:dyDescent="0.2">
      <c r="A3051" s="12" t="str">
        <f t="shared" si="47"/>
        <v/>
      </c>
    </row>
    <row r="3052" spans="1:1" x14ac:dyDescent="0.2">
      <c r="A3052" s="12" t="str">
        <f t="shared" si="47"/>
        <v/>
      </c>
    </row>
    <row r="3053" spans="1:1" x14ac:dyDescent="0.2">
      <c r="A3053" s="12" t="str">
        <f t="shared" si="47"/>
        <v/>
      </c>
    </row>
    <row r="3054" spans="1:1" x14ac:dyDescent="0.2">
      <c r="A3054" s="12" t="str">
        <f t="shared" si="47"/>
        <v/>
      </c>
    </row>
    <row r="3055" spans="1:1" x14ac:dyDescent="0.2">
      <c r="A3055" s="12" t="str">
        <f t="shared" si="47"/>
        <v/>
      </c>
    </row>
    <row r="3056" spans="1:1" x14ac:dyDescent="0.2">
      <c r="A3056" s="12" t="str">
        <f t="shared" si="47"/>
        <v/>
      </c>
    </row>
    <row r="3057" spans="1:1" x14ac:dyDescent="0.2">
      <c r="A3057" s="12" t="str">
        <f t="shared" si="47"/>
        <v/>
      </c>
    </row>
    <row r="3058" spans="1:1" x14ac:dyDescent="0.2">
      <c r="A3058" s="12" t="str">
        <f t="shared" si="47"/>
        <v/>
      </c>
    </row>
    <row r="3059" spans="1:1" x14ac:dyDescent="0.2">
      <c r="A3059" s="12" t="str">
        <f t="shared" si="47"/>
        <v/>
      </c>
    </row>
    <row r="3060" spans="1:1" x14ac:dyDescent="0.2">
      <c r="A3060" s="12" t="str">
        <f t="shared" si="47"/>
        <v/>
      </c>
    </row>
    <row r="3061" spans="1:1" x14ac:dyDescent="0.2">
      <c r="A3061" s="12" t="str">
        <f t="shared" si="47"/>
        <v/>
      </c>
    </row>
    <row r="3062" spans="1:1" x14ac:dyDescent="0.2">
      <c r="A3062" s="12" t="str">
        <f t="shared" si="47"/>
        <v/>
      </c>
    </row>
    <row r="3063" spans="1:1" x14ac:dyDescent="0.2">
      <c r="A3063" s="12" t="str">
        <f t="shared" si="47"/>
        <v/>
      </c>
    </row>
    <row r="3064" spans="1:1" x14ac:dyDescent="0.2">
      <c r="A3064" s="12" t="str">
        <f t="shared" si="47"/>
        <v/>
      </c>
    </row>
    <row r="3065" spans="1:1" x14ac:dyDescent="0.2">
      <c r="A3065" s="12" t="str">
        <f t="shared" si="47"/>
        <v/>
      </c>
    </row>
    <row r="3066" spans="1:1" x14ac:dyDescent="0.2">
      <c r="A3066" s="12" t="str">
        <f t="shared" si="47"/>
        <v/>
      </c>
    </row>
    <row r="3067" spans="1:1" x14ac:dyDescent="0.2">
      <c r="A3067" s="12" t="str">
        <f t="shared" si="47"/>
        <v/>
      </c>
    </row>
    <row r="3068" spans="1:1" x14ac:dyDescent="0.2">
      <c r="A3068" s="12" t="str">
        <f t="shared" si="47"/>
        <v/>
      </c>
    </row>
    <row r="3069" spans="1:1" x14ac:dyDescent="0.2">
      <c r="A3069" s="12" t="str">
        <f t="shared" si="47"/>
        <v/>
      </c>
    </row>
    <row r="3070" spans="1:1" x14ac:dyDescent="0.2">
      <c r="A3070" s="12" t="str">
        <f t="shared" si="47"/>
        <v/>
      </c>
    </row>
    <row r="3071" spans="1:1" x14ac:dyDescent="0.2">
      <c r="A3071" s="12" t="str">
        <f t="shared" si="47"/>
        <v/>
      </c>
    </row>
    <row r="3072" spans="1:1" x14ac:dyDescent="0.2">
      <c r="A3072" s="12" t="str">
        <f t="shared" si="47"/>
        <v/>
      </c>
    </row>
    <row r="3073" spans="1:1" x14ac:dyDescent="0.2">
      <c r="A3073" s="12" t="str">
        <f t="shared" si="47"/>
        <v/>
      </c>
    </row>
    <row r="3074" spans="1:1" x14ac:dyDescent="0.2">
      <c r="A3074" s="12" t="str">
        <f t="shared" ref="A3074:A3137" si="48">IF(LEN(B3074)&gt;1,TEXT(ROW(B3074)-4,"0000"),(IF(LEN(B3075)&gt;1,"unesite naziv","")))</f>
        <v/>
      </c>
    </row>
    <row r="3075" spans="1:1" x14ac:dyDescent="0.2">
      <c r="A3075" s="12" t="str">
        <f t="shared" si="48"/>
        <v/>
      </c>
    </row>
    <row r="3076" spans="1:1" x14ac:dyDescent="0.2">
      <c r="A3076" s="12" t="str">
        <f t="shared" si="48"/>
        <v/>
      </c>
    </row>
    <row r="3077" spans="1:1" x14ac:dyDescent="0.2">
      <c r="A3077" s="12" t="str">
        <f t="shared" si="48"/>
        <v/>
      </c>
    </row>
    <row r="3078" spans="1:1" x14ac:dyDescent="0.2">
      <c r="A3078" s="12" t="str">
        <f t="shared" si="48"/>
        <v/>
      </c>
    </row>
    <row r="3079" spans="1:1" x14ac:dyDescent="0.2">
      <c r="A3079" s="12" t="str">
        <f t="shared" si="48"/>
        <v/>
      </c>
    </row>
    <row r="3080" spans="1:1" x14ac:dyDescent="0.2">
      <c r="A3080" s="12" t="str">
        <f t="shared" si="48"/>
        <v/>
      </c>
    </row>
    <row r="3081" spans="1:1" x14ac:dyDescent="0.2">
      <c r="A3081" s="12" t="str">
        <f t="shared" si="48"/>
        <v/>
      </c>
    </row>
    <row r="3082" spans="1:1" x14ac:dyDescent="0.2">
      <c r="A3082" s="12" t="str">
        <f t="shared" si="48"/>
        <v/>
      </c>
    </row>
    <row r="3083" spans="1:1" x14ac:dyDescent="0.2">
      <c r="A3083" s="12" t="str">
        <f t="shared" si="48"/>
        <v/>
      </c>
    </row>
    <row r="3084" spans="1:1" x14ac:dyDescent="0.2">
      <c r="A3084" s="12" t="str">
        <f t="shared" si="48"/>
        <v/>
      </c>
    </row>
    <row r="3085" spans="1:1" x14ac:dyDescent="0.2">
      <c r="A3085" s="12" t="str">
        <f t="shared" si="48"/>
        <v/>
      </c>
    </row>
    <row r="3086" spans="1:1" x14ac:dyDescent="0.2">
      <c r="A3086" s="12" t="str">
        <f t="shared" si="48"/>
        <v/>
      </c>
    </row>
    <row r="3087" spans="1:1" x14ac:dyDescent="0.2">
      <c r="A3087" s="12" t="str">
        <f t="shared" si="48"/>
        <v/>
      </c>
    </row>
    <row r="3088" spans="1:1" x14ac:dyDescent="0.2">
      <c r="A3088" s="12" t="str">
        <f t="shared" si="48"/>
        <v/>
      </c>
    </row>
    <row r="3089" spans="1:1" x14ac:dyDescent="0.2">
      <c r="A3089" s="12" t="str">
        <f t="shared" si="48"/>
        <v/>
      </c>
    </row>
    <row r="3090" spans="1:1" x14ac:dyDescent="0.2">
      <c r="A3090" s="12" t="str">
        <f t="shared" si="48"/>
        <v/>
      </c>
    </row>
    <row r="3091" spans="1:1" x14ac:dyDescent="0.2">
      <c r="A3091" s="12" t="str">
        <f t="shared" si="48"/>
        <v/>
      </c>
    </row>
    <row r="3092" spans="1:1" x14ac:dyDescent="0.2">
      <c r="A3092" s="12" t="str">
        <f t="shared" si="48"/>
        <v/>
      </c>
    </row>
    <row r="3093" spans="1:1" x14ac:dyDescent="0.2">
      <c r="A3093" s="12" t="str">
        <f t="shared" si="48"/>
        <v/>
      </c>
    </row>
    <row r="3094" spans="1:1" x14ac:dyDescent="0.2">
      <c r="A3094" s="12" t="str">
        <f t="shared" si="48"/>
        <v/>
      </c>
    </row>
    <row r="3095" spans="1:1" x14ac:dyDescent="0.2">
      <c r="A3095" s="12" t="str">
        <f t="shared" si="48"/>
        <v/>
      </c>
    </row>
    <row r="3096" spans="1:1" x14ac:dyDescent="0.2">
      <c r="A3096" s="12" t="str">
        <f t="shared" si="48"/>
        <v/>
      </c>
    </row>
    <row r="3097" spans="1:1" x14ac:dyDescent="0.2">
      <c r="A3097" s="12" t="str">
        <f t="shared" si="48"/>
        <v/>
      </c>
    </row>
    <row r="3098" spans="1:1" x14ac:dyDescent="0.2">
      <c r="A3098" s="12" t="str">
        <f t="shared" si="48"/>
        <v/>
      </c>
    </row>
    <row r="3099" spans="1:1" x14ac:dyDescent="0.2">
      <c r="A3099" s="12" t="str">
        <f t="shared" si="48"/>
        <v/>
      </c>
    </row>
    <row r="3100" spans="1:1" x14ac:dyDescent="0.2">
      <c r="A3100" s="12" t="str">
        <f t="shared" si="48"/>
        <v/>
      </c>
    </row>
    <row r="3101" spans="1:1" x14ac:dyDescent="0.2">
      <c r="A3101" s="12" t="str">
        <f t="shared" si="48"/>
        <v/>
      </c>
    </row>
    <row r="3102" spans="1:1" x14ac:dyDescent="0.2">
      <c r="A3102" s="12" t="str">
        <f t="shared" si="48"/>
        <v/>
      </c>
    </row>
    <row r="3103" spans="1:1" x14ac:dyDescent="0.2">
      <c r="A3103" s="12" t="str">
        <f t="shared" si="48"/>
        <v/>
      </c>
    </row>
    <row r="3104" spans="1:1" x14ac:dyDescent="0.2">
      <c r="A3104" s="12" t="str">
        <f t="shared" si="48"/>
        <v/>
      </c>
    </row>
    <row r="3105" spans="1:1" x14ac:dyDescent="0.2">
      <c r="A3105" s="12" t="str">
        <f t="shared" si="48"/>
        <v/>
      </c>
    </row>
    <row r="3106" spans="1:1" x14ac:dyDescent="0.2">
      <c r="A3106" s="12" t="str">
        <f t="shared" si="48"/>
        <v/>
      </c>
    </row>
    <row r="3107" spans="1:1" x14ac:dyDescent="0.2">
      <c r="A3107" s="12" t="str">
        <f t="shared" si="48"/>
        <v/>
      </c>
    </row>
    <row r="3108" spans="1:1" x14ac:dyDescent="0.2">
      <c r="A3108" s="12" t="str">
        <f t="shared" si="48"/>
        <v/>
      </c>
    </row>
    <row r="3109" spans="1:1" x14ac:dyDescent="0.2">
      <c r="A3109" s="12" t="str">
        <f t="shared" si="48"/>
        <v/>
      </c>
    </row>
    <row r="3110" spans="1:1" x14ac:dyDescent="0.2">
      <c r="A3110" s="12" t="str">
        <f t="shared" si="48"/>
        <v/>
      </c>
    </row>
    <row r="3111" spans="1:1" x14ac:dyDescent="0.2">
      <c r="A3111" s="12" t="str">
        <f t="shared" si="48"/>
        <v/>
      </c>
    </row>
    <row r="3112" spans="1:1" x14ac:dyDescent="0.2">
      <c r="A3112" s="12" t="str">
        <f t="shared" si="48"/>
        <v/>
      </c>
    </row>
    <row r="3113" spans="1:1" x14ac:dyDescent="0.2">
      <c r="A3113" s="12" t="str">
        <f t="shared" si="48"/>
        <v/>
      </c>
    </row>
    <row r="3114" spans="1:1" x14ac:dyDescent="0.2">
      <c r="A3114" s="12" t="str">
        <f t="shared" si="48"/>
        <v/>
      </c>
    </row>
    <row r="3115" spans="1:1" x14ac:dyDescent="0.2">
      <c r="A3115" s="12" t="str">
        <f t="shared" si="48"/>
        <v/>
      </c>
    </row>
    <row r="3116" spans="1:1" x14ac:dyDescent="0.2">
      <c r="A3116" s="12" t="str">
        <f t="shared" si="48"/>
        <v/>
      </c>
    </row>
    <row r="3117" spans="1:1" x14ac:dyDescent="0.2">
      <c r="A3117" s="12" t="str">
        <f t="shared" si="48"/>
        <v/>
      </c>
    </row>
    <row r="3118" spans="1:1" x14ac:dyDescent="0.2">
      <c r="A3118" s="12" t="str">
        <f t="shared" si="48"/>
        <v/>
      </c>
    </row>
    <row r="3119" spans="1:1" x14ac:dyDescent="0.2">
      <c r="A3119" s="12" t="str">
        <f t="shared" si="48"/>
        <v/>
      </c>
    </row>
    <row r="3120" spans="1:1" x14ac:dyDescent="0.2">
      <c r="A3120" s="12" t="str">
        <f t="shared" si="48"/>
        <v/>
      </c>
    </row>
    <row r="3121" spans="1:1" x14ac:dyDescent="0.2">
      <c r="A3121" s="12" t="str">
        <f t="shared" si="48"/>
        <v/>
      </c>
    </row>
    <row r="3122" spans="1:1" x14ac:dyDescent="0.2">
      <c r="A3122" s="12" t="str">
        <f t="shared" si="48"/>
        <v/>
      </c>
    </row>
    <row r="3123" spans="1:1" x14ac:dyDescent="0.2">
      <c r="A3123" s="12" t="str">
        <f t="shared" si="48"/>
        <v/>
      </c>
    </row>
    <row r="3124" spans="1:1" x14ac:dyDescent="0.2">
      <c r="A3124" s="12" t="str">
        <f t="shared" si="48"/>
        <v/>
      </c>
    </row>
    <row r="3125" spans="1:1" x14ac:dyDescent="0.2">
      <c r="A3125" s="12" t="str">
        <f t="shared" si="48"/>
        <v/>
      </c>
    </row>
    <row r="3126" spans="1:1" x14ac:dyDescent="0.2">
      <c r="A3126" s="12" t="str">
        <f t="shared" si="48"/>
        <v/>
      </c>
    </row>
    <row r="3127" spans="1:1" x14ac:dyDescent="0.2">
      <c r="A3127" s="12" t="str">
        <f t="shared" si="48"/>
        <v/>
      </c>
    </row>
    <row r="3128" spans="1:1" x14ac:dyDescent="0.2">
      <c r="A3128" s="12" t="str">
        <f t="shared" si="48"/>
        <v/>
      </c>
    </row>
    <row r="3129" spans="1:1" x14ac:dyDescent="0.2">
      <c r="A3129" s="12" t="str">
        <f t="shared" si="48"/>
        <v/>
      </c>
    </row>
    <row r="3130" spans="1:1" x14ac:dyDescent="0.2">
      <c r="A3130" s="12" t="str">
        <f t="shared" si="48"/>
        <v/>
      </c>
    </row>
    <row r="3131" spans="1:1" x14ac:dyDescent="0.2">
      <c r="A3131" s="12" t="str">
        <f t="shared" si="48"/>
        <v/>
      </c>
    </row>
    <row r="3132" spans="1:1" x14ac:dyDescent="0.2">
      <c r="A3132" s="12" t="str">
        <f t="shared" si="48"/>
        <v/>
      </c>
    </row>
    <row r="3133" spans="1:1" x14ac:dyDescent="0.2">
      <c r="A3133" s="12" t="str">
        <f t="shared" si="48"/>
        <v/>
      </c>
    </row>
    <row r="3134" spans="1:1" x14ac:dyDescent="0.2">
      <c r="A3134" s="12" t="str">
        <f t="shared" si="48"/>
        <v/>
      </c>
    </row>
    <row r="3135" spans="1:1" x14ac:dyDescent="0.2">
      <c r="A3135" s="12" t="str">
        <f t="shared" si="48"/>
        <v/>
      </c>
    </row>
    <row r="3136" spans="1:1" x14ac:dyDescent="0.2">
      <c r="A3136" s="12" t="str">
        <f t="shared" si="48"/>
        <v/>
      </c>
    </row>
    <row r="3137" spans="1:1" x14ac:dyDescent="0.2">
      <c r="A3137" s="12" t="str">
        <f t="shared" si="48"/>
        <v/>
      </c>
    </row>
    <row r="3138" spans="1:1" x14ac:dyDescent="0.2">
      <c r="A3138" s="12" t="str">
        <f t="shared" ref="A3138:A3201" si="49">IF(LEN(B3138)&gt;1,TEXT(ROW(B3138)-4,"0000"),(IF(LEN(B3139)&gt;1,"unesite naziv","")))</f>
        <v/>
      </c>
    </row>
    <row r="3139" spans="1:1" x14ac:dyDescent="0.2">
      <c r="A3139" s="12" t="str">
        <f t="shared" si="49"/>
        <v/>
      </c>
    </row>
    <row r="3140" spans="1:1" x14ac:dyDescent="0.2">
      <c r="A3140" s="12" t="str">
        <f t="shared" si="49"/>
        <v/>
      </c>
    </row>
    <row r="3141" spans="1:1" x14ac:dyDescent="0.2">
      <c r="A3141" s="12" t="str">
        <f t="shared" si="49"/>
        <v/>
      </c>
    </row>
    <row r="3142" spans="1:1" x14ac:dyDescent="0.2">
      <c r="A3142" s="12" t="str">
        <f t="shared" si="49"/>
        <v/>
      </c>
    </row>
    <row r="3143" spans="1:1" x14ac:dyDescent="0.2">
      <c r="A3143" s="12" t="str">
        <f t="shared" si="49"/>
        <v/>
      </c>
    </row>
    <row r="3144" spans="1:1" x14ac:dyDescent="0.2">
      <c r="A3144" s="12" t="str">
        <f t="shared" si="49"/>
        <v/>
      </c>
    </row>
    <row r="3145" spans="1:1" x14ac:dyDescent="0.2">
      <c r="A3145" s="12" t="str">
        <f t="shared" si="49"/>
        <v/>
      </c>
    </row>
    <row r="3146" spans="1:1" x14ac:dyDescent="0.2">
      <c r="A3146" s="12" t="str">
        <f t="shared" si="49"/>
        <v/>
      </c>
    </row>
    <row r="3147" spans="1:1" x14ac:dyDescent="0.2">
      <c r="A3147" s="12" t="str">
        <f t="shared" si="49"/>
        <v/>
      </c>
    </row>
    <row r="3148" spans="1:1" x14ac:dyDescent="0.2">
      <c r="A3148" s="12" t="str">
        <f t="shared" si="49"/>
        <v/>
      </c>
    </row>
    <row r="3149" spans="1:1" x14ac:dyDescent="0.2">
      <c r="A3149" s="12" t="str">
        <f t="shared" si="49"/>
        <v/>
      </c>
    </row>
    <row r="3150" spans="1:1" x14ac:dyDescent="0.2">
      <c r="A3150" s="12" t="str">
        <f t="shared" si="49"/>
        <v/>
      </c>
    </row>
    <row r="3151" spans="1:1" x14ac:dyDescent="0.2">
      <c r="A3151" s="12" t="str">
        <f t="shared" si="49"/>
        <v/>
      </c>
    </row>
    <row r="3152" spans="1:1" x14ac:dyDescent="0.2">
      <c r="A3152" s="12" t="str">
        <f t="shared" si="49"/>
        <v/>
      </c>
    </row>
    <row r="3153" spans="1:1" x14ac:dyDescent="0.2">
      <c r="A3153" s="12" t="str">
        <f t="shared" si="49"/>
        <v/>
      </c>
    </row>
    <row r="3154" spans="1:1" x14ac:dyDescent="0.2">
      <c r="A3154" s="12" t="str">
        <f t="shared" si="49"/>
        <v/>
      </c>
    </row>
    <row r="3155" spans="1:1" x14ac:dyDescent="0.2">
      <c r="A3155" s="12" t="str">
        <f t="shared" si="49"/>
        <v/>
      </c>
    </row>
    <row r="3156" spans="1:1" x14ac:dyDescent="0.2">
      <c r="A3156" s="12" t="str">
        <f t="shared" si="49"/>
        <v/>
      </c>
    </row>
    <row r="3157" spans="1:1" x14ac:dyDescent="0.2">
      <c r="A3157" s="12" t="str">
        <f t="shared" si="49"/>
        <v/>
      </c>
    </row>
    <row r="3158" spans="1:1" x14ac:dyDescent="0.2">
      <c r="A3158" s="12" t="str">
        <f t="shared" si="49"/>
        <v/>
      </c>
    </row>
    <row r="3159" spans="1:1" x14ac:dyDescent="0.2">
      <c r="A3159" s="12" t="str">
        <f t="shared" si="49"/>
        <v/>
      </c>
    </row>
    <row r="3160" spans="1:1" x14ac:dyDescent="0.2">
      <c r="A3160" s="12" t="str">
        <f t="shared" si="49"/>
        <v/>
      </c>
    </row>
    <row r="3161" spans="1:1" x14ac:dyDescent="0.2">
      <c r="A3161" s="12" t="str">
        <f t="shared" si="49"/>
        <v/>
      </c>
    </row>
    <row r="3162" spans="1:1" x14ac:dyDescent="0.2">
      <c r="A3162" s="12" t="str">
        <f t="shared" si="49"/>
        <v/>
      </c>
    </row>
    <row r="3163" spans="1:1" x14ac:dyDescent="0.2">
      <c r="A3163" s="12" t="str">
        <f t="shared" si="49"/>
        <v/>
      </c>
    </row>
    <row r="3164" spans="1:1" x14ac:dyDescent="0.2">
      <c r="A3164" s="12" t="str">
        <f t="shared" si="49"/>
        <v/>
      </c>
    </row>
    <row r="3165" spans="1:1" x14ac:dyDescent="0.2">
      <c r="A3165" s="12" t="str">
        <f t="shared" si="49"/>
        <v/>
      </c>
    </row>
    <row r="3166" spans="1:1" x14ac:dyDescent="0.2">
      <c r="A3166" s="12" t="str">
        <f t="shared" si="49"/>
        <v/>
      </c>
    </row>
    <row r="3167" spans="1:1" x14ac:dyDescent="0.2">
      <c r="A3167" s="12" t="str">
        <f t="shared" si="49"/>
        <v/>
      </c>
    </row>
    <row r="3168" spans="1:1" x14ac:dyDescent="0.2">
      <c r="A3168" s="12" t="str">
        <f t="shared" si="49"/>
        <v/>
      </c>
    </row>
    <row r="3169" spans="1:1" x14ac:dyDescent="0.2">
      <c r="A3169" s="12" t="str">
        <f t="shared" si="49"/>
        <v/>
      </c>
    </row>
    <row r="3170" spans="1:1" x14ac:dyDescent="0.2">
      <c r="A3170" s="12" t="str">
        <f t="shared" si="49"/>
        <v/>
      </c>
    </row>
    <row r="3171" spans="1:1" x14ac:dyDescent="0.2">
      <c r="A3171" s="12" t="str">
        <f t="shared" si="49"/>
        <v/>
      </c>
    </row>
    <row r="3172" spans="1:1" x14ac:dyDescent="0.2">
      <c r="A3172" s="12" t="str">
        <f t="shared" si="49"/>
        <v/>
      </c>
    </row>
    <row r="3173" spans="1:1" x14ac:dyDescent="0.2">
      <c r="A3173" s="12" t="str">
        <f t="shared" si="49"/>
        <v/>
      </c>
    </row>
    <row r="3174" spans="1:1" x14ac:dyDescent="0.2">
      <c r="A3174" s="12" t="str">
        <f t="shared" si="49"/>
        <v/>
      </c>
    </row>
    <row r="3175" spans="1:1" x14ac:dyDescent="0.2">
      <c r="A3175" s="12" t="str">
        <f t="shared" si="49"/>
        <v/>
      </c>
    </row>
    <row r="3176" spans="1:1" x14ac:dyDescent="0.2">
      <c r="A3176" s="12" t="str">
        <f t="shared" si="49"/>
        <v/>
      </c>
    </row>
    <row r="3177" spans="1:1" x14ac:dyDescent="0.2">
      <c r="A3177" s="12" t="str">
        <f t="shared" si="49"/>
        <v/>
      </c>
    </row>
    <row r="3178" spans="1:1" x14ac:dyDescent="0.2">
      <c r="A3178" s="12" t="str">
        <f t="shared" si="49"/>
        <v/>
      </c>
    </row>
    <row r="3179" spans="1:1" x14ac:dyDescent="0.2">
      <c r="A3179" s="12" t="str">
        <f t="shared" si="49"/>
        <v/>
      </c>
    </row>
    <row r="3180" spans="1:1" x14ac:dyDescent="0.2">
      <c r="A3180" s="12" t="str">
        <f t="shared" si="49"/>
        <v/>
      </c>
    </row>
    <row r="3181" spans="1:1" x14ac:dyDescent="0.2">
      <c r="A3181" s="12" t="str">
        <f t="shared" si="49"/>
        <v/>
      </c>
    </row>
    <row r="3182" spans="1:1" x14ac:dyDescent="0.2">
      <c r="A3182" s="12" t="str">
        <f t="shared" si="49"/>
        <v/>
      </c>
    </row>
    <row r="3183" spans="1:1" x14ac:dyDescent="0.2">
      <c r="A3183" s="12" t="str">
        <f t="shared" si="49"/>
        <v/>
      </c>
    </row>
    <row r="3184" spans="1:1" x14ac:dyDescent="0.2">
      <c r="A3184" s="12" t="str">
        <f t="shared" si="49"/>
        <v/>
      </c>
    </row>
    <row r="3185" spans="1:1" x14ac:dyDescent="0.2">
      <c r="A3185" s="12" t="str">
        <f t="shared" si="49"/>
        <v/>
      </c>
    </row>
    <row r="3186" spans="1:1" x14ac:dyDescent="0.2">
      <c r="A3186" s="12" t="str">
        <f t="shared" si="49"/>
        <v/>
      </c>
    </row>
    <row r="3187" spans="1:1" x14ac:dyDescent="0.2">
      <c r="A3187" s="12" t="str">
        <f t="shared" si="49"/>
        <v/>
      </c>
    </row>
    <row r="3188" spans="1:1" x14ac:dyDescent="0.2">
      <c r="A3188" s="12" t="str">
        <f t="shared" si="49"/>
        <v/>
      </c>
    </row>
    <row r="3189" spans="1:1" x14ac:dyDescent="0.2">
      <c r="A3189" s="12" t="str">
        <f t="shared" si="49"/>
        <v/>
      </c>
    </row>
    <row r="3190" spans="1:1" x14ac:dyDescent="0.2">
      <c r="A3190" s="12" t="str">
        <f t="shared" si="49"/>
        <v/>
      </c>
    </row>
    <row r="3191" spans="1:1" x14ac:dyDescent="0.2">
      <c r="A3191" s="12" t="str">
        <f t="shared" si="49"/>
        <v/>
      </c>
    </row>
    <row r="3192" spans="1:1" x14ac:dyDescent="0.2">
      <c r="A3192" s="12" t="str">
        <f t="shared" si="49"/>
        <v/>
      </c>
    </row>
    <row r="3193" spans="1:1" x14ac:dyDescent="0.2">
      <c r="A3193" s="12" t="str">
        <f t="shared" si="49"/>
        <v/>
      </c>
    </row>
    <row r="3194" spans="1:1" x14ac:dyDescent="0.2">
      <c r="A3194" s="12" t="str">
        <f t="shared" si="49"/>
        <v/>
      </c>
    </row>
    <row r="3195" spans="1:1" x14ac:dyDescent="0.2">
      <c r="A3195" s="12" t="str">
        <f t="shared" si="49"/>
        <v/>
      </c>
    </row>
    <row r="3196" spans="1:1" x14ac:dyDescent="0.2">
      <c r="A3196" s="12" t="str">
        <f t="shared" si="49"/>
        <v/>
      </c>
    </row>
    <row r="3197" spans="1:1" x14ac:dyDescent="0.2">
      <c r="A3197" s="12" t="str">
        <f t="shared" si="49"/>
        <v/>
      </c>
    </row>
    <row r="3198" spans="1:1" x14ac:dyDescent="0.2">
      <c r="A3198" s="12" t="str">
        <f t="shared" si="49"/>
        <v/>
      </c>
    </row>
    <row r="3199" spans="1:1" x14ac:dyDescent="0.2">
      <c r="A3199" s="12" t="str">
        <f t="shared" si="49"/>
        <v/>
      </c>
    </row>
    <row r="3200" spans="1:1" x14ac:dyDescent="0.2">
      <c r="A3200" s="12" t="str">
        <f t="shared" si="49"/>
        <v/>
      </c>
    </row>
    <row r="3201" spans="1:1" x14ac:dyDescent="0.2">
      <c r="A3201" s="12" t="str">
        <f t="shared" si="49"/>
        <v/>
      </c>
    </row>
    <row r="3202" spans="1:1" x14ac:dyDescent="0.2">
      <c r="A3202" s="12" t="str">
        <f t="shared" ref="A3202:A3265" si="50">IF(LEN(B3202)&gt;1,TEXT(ROW(B3202)-4,"0000"),(IF(LEN(B3203)&gt;1,"unesite naziv","")))</f>
        <v/>
      </c>
    </row>
    <row r="3203" spans="1:1" x14ac:dyDescent="0.2">
      <c r="A3203" s="12" t="str">
        <f t="shared" si="50"/>
        <v/>
      </c>
    </row>
    <row r="3204" spans="1:1" x14ac:dyDescent="0.2">
      <c r="A3204" s="12" t="str">
        <f t="shared" si="50"/>
        <v/>
      </c>
    </row>
    <row r="3205" spans="1:1" x14ac:dyDescent="0.2">
      <c r="A3205" s="12" t="str">
        <f t="shared" si="50"/>
        <v/>
      </c>
    </row>
    <row r="3206" spans="1:1" x14ac:dyDescent="0.2">
      <c r="A3206" s="12" t="str">
        <f t="shared" si="50"/>
        <v/>
      </c>
    </row>
    <row r="3207" spans="1:1" x14ac:dyDescent="0.2">
      <c r="A3207" s="12" t="str">
        <f t="shared" si="50"/>
        <v/>
      </c>
    </row>
    <row r="3208" spans="1:1" x14ac:dyDescent="0.2">
      <c r="A3208" s="12" t="str">
        <f t="shared" si="50"/>
        <v/>
      </c>
    </row>
    <row r="3209" spans="1:1" x14ac:dyDescent="0.2">
      <c r="A3209" s="12" t="str">
        <f t="shared" si="50"/>
        <v/>
      </c>
    </row>
    <row r="3210" spans="1:1" x14ac:dyDescent="0.2">
      <c r="A3210" s="12" t="str">
        <f t="shared" si="50"/>
        <v/>
      </c>
    </row>
    <row r="3211" spans="1:1" x14ac:dyDescent="0.2">
      <c r="A3211" s="12" t="str">
        <f t="shared" si="50"/>
        <v/>
      </c>
    </row>
    <row r="3212" spans="1:1" x14ac:dyDescent="0.2">
      <c r="A3212" s="12" t="str">
        <f t="shared" si="50"/>
        <v/>
      </c>
    </row>
    <row r="3213" spans="1:1" x14ac:dyDescent="0.2">
      <c r="A3213" s="12" t="str">
        <f t="shared" si="50"/>
        <v/>
      </c>
    </row>
    <row r="3214" spans="1:1" x14ac:dyDescent="0.2">
      <c r="A3214" s="12" t="str">
        <f t="shared" si="50"/>
        <v/>
      </c>
    </row>
    <row r="3215" spans="1:1" x14ac:dyDescent="0.2">
      <c r="A3215" s="12" t="str">
        <f t="shared" si="50"/>
        <v/>
      </c>
    </row>
    <row r="3216" spans="1:1" x14ac:dyDescent="0.2">
      <c r="A3216" s="12" t="str">
        <f t="shared" si="50"/>
        <v/>
      </c>
    </row>
    <row r="3217" spans="1:1" x14ac:dyDescent="0.2">
      <c r="A3217" s="12" t="str">
        <f t="shared" si="50"/>
        <v/>
      </c>
    </row>
    <row r="3218" spans="1:1" x14ac:dyDescent="0.2">
      <c r="A3218" s="12" t="str">
        <f t="shared" si="50"/>
        <v/>
      </c>
    </row>
    <row r="3219" spans="1:1" x14ac:dyDescent="0.2">
      <c r="A3219" s="12" t="str">
        <f t="shared" si="50"/>
        <v/>
      </c>
    </row>
    <row r="3220" spans="1:1" x14ac:dyDescent="0.2">
      <c r="A3220" s="12" t="str">
        <f t="shared" si="50"/>
        <v/>
      </c>
    </row>
    <row r="3221" spans="1:1" x14ac:dyDescent="0.2">
      <c r="A3221" s="12" t="str">
        <f t="shared" si="50"/>
        <v/>
      </c>
    </row>
    <row r="3222" spans="1:1" x14ac:dyDescent="0.2">
      <c r="A3222" s="12" t="str">
        <f t="shared" si="50"/>
        <v/>
      </c>
    </row>
    <row r="3223" spans="1:1" x14ac:dyDescent="0.2">
      <c r="A3223" s="12" t="str">
        <f t="shared" si="50"/>
        <v/>
      </c>
    </row>
    <row r="3224" spans="1:1" x14ac:dyDescent="0.2">
      <c r="A3224" s="12" t="str">
        <f t="shared" si="50"/>
        <v/>
      </c>
    </row>
    <row r="3225" spans="1:1" x14ac:dyDescent="0.2">
      <c r="A3225" s="12" t="str">
        <f t="shared" si="50"/>
        <v/>
      </c>
    </row>
    <row r="3226" spans="1:1" x14ac:dyDescent="0.2">
      <c r="A3226" s="12" t="str">
        <f t="shared" si="50"/>
        <v/>
      </c>
    </row>
    <row r="3227" spans="1:1" x14ac:dyDescent="0.2">
      <c r="A3227" s="12" t="str">
        <f t="shared" si="50"/>
        <v/>
      </c>
    </row>
    <row r="3228" spans="1:1" x14ac:dyDescent="0.2">
      <c r="A3228" s="12" t="str">
        <f t="shared" si="50"/>
        <v/>
      </c>
    </row>
    <row r="3229" spans="1:1" x14ac:dyDescent="0.2">
      <c r="A3229" s="12" t="str">
        <f t="shared" si="50"/>
        <v/>
      </c>
    </row>
    <row r="3230" spans="1:1" x14ac:dyDescent="0.2">
      <c r="A3230" s="12" t="str">
        <f t="shared" si="50"/>
        <v/>
      </c>
    </row>
    <row r="3231" spans="1:1" x14ac:dyDescent="0.2">
      <c r="A3231" s="12" t="str">
        <f t="shared" si="50"/>
        <v/>
      </c>
    </row>
    <row r="3232" spans="1:1" x14ac:dyDescent="0.2">
      <c r="A3232" s="12" t="str">
        <f t="shared" si="50"/>
        <v/>
      </c>
    </row>
    <row r="3233" spans="1:1" x14ac:dyDescent="0.2">
      <c r="A3233" s="12" t="str">
        <f t="shared" si="50"/>
        <v/>
      </c>
    </row>
    <row r="3234" spans="1:1" x14ac:dyDescent="0.2">
      <c r="A3234" s="12" t="str">
        <f t="shared" si="50"/>
        <v/>
      </c>
    </row>
    <row r="3235" spans="1:1" x14ac:dyDescent="0.2">
      <c r="A3235" s="12" t="str">
        <f t="shared" si="50"/>
        <v/>
      </c>
    </row>
    <row r="3236" spans="1:1" x14ac:dyDescent="0.2">
      <c r="A3236" s="12" t="str">
        <f t="shared" si="50"/>
        <v/>
      </c>
    </row>
    <row r="3237" spans="1:1" x14ac:dyDescent="0.2">
      <c r="A3237" s="12" t="str">
        <f t="shared" si="50"/>
        <v/>
      </c>
    </row>
    <row r="3238" spans="1:1" x14ac:dyDescent="0.2">
      <c r="A3238" s="12" t="str">
        <f t="shared" si="50"/>
        <v/>
      </c>
    </row>
    <row r="3239" spans="1:1" x14ac:dyDescent="0.2">
      <c r="A3239" s="12" t="str">
        <f t="shared" si="50"/>
        <v/>
      </c>
    </row>
    <row r="3240" spans="1:1" x14ac:dyDescent="0.2">
      <c r="A3240" s="12" t="str">
        <f t="shared" si="50"/>
        <v/>
      </c>
    </row>
    <row r="3241" spans="1:1" x14ac:dyDescent="0.2">
      <c r="A3241" s="12" t="str">
        <f t="shared" si="50"/>
        <v/>
      </c>
    </row>
    <row r="3242" spans="1:1" x14ac:dyDescent="0.2">
      <c r="A3242" s="12" t="str">
        <f t="shared" si="50"/>
        <v/>
      </c>
    </row>
    <row r="3243" spans="1:1" x14ac:dyDescent="0.2">
      <c r="A3243" s="12" t="str">
        <f t="shared" si="50"/>
        <v/>
      </c>
    </row>
    <row r="3244" spans="1:1" x14ac:dyDescent="0.2">
      <c r="A3244" s="12" t="str">
        <f t="shared" si="50"/>
        <v/>
      </c>
    </row>
    <row r="3245" spans="1:1" x14ac:dyDescent="0.2">
      <c r="A3245" s="12" t="str">
        <f t="shared" si="50"/>
        <v/>
      </c>
    </row>
    <row r="3246" spans="1:1" x14ac:dyDescent="0.2">
      <c r="A3246" s="12" t="str">
        <f t="shared" si="50"/>
        <v/>
      </c>
    </row>
    <row r="3247" spans="1:1" x14ac:dyDescent="0.2">
      <c r="A3247" s="12" t="str">
        <f t="shared" si="50"/>
        <v/>
      </c>
    </row>
    <row r="3248" spans="1:1" x14ac:dyDescent="0.2">
      <c r="A3248" s="12" t="str">
        <f t="shared" si="50"/>
        <v/>
      </c>
    </row>
    <row r="3249" spans="1:1" x14ac:dyDescent="0.2">
      <c r="A3249" s="12" t="str">
        <f t="shared" si="50"/>
        <v/>
      </c>
    </row>
    <row r="3250" spans="1:1" x14ac:dyDescent="0.2">
      <c r="A3250" s="12" t="str">
        <f t="shared" si="50"/>
        <v/>
      </c>
    </row>
    <row r="3251" spans="1:1" x14ac:dyDescent="0.2">
      <c r="A3251" s="12" t="str">
        <f t="shared" si="50"/>
        <v/>
      </c>
    </row>
    <row r="3252" spans="1:1" x14ac:dyDescent="0.2">
      <c r="A3252" s="12" t="str">
        <f t="shared" si="50"/>
        <v/>
      </c>
    </row>
    <row r="3253" spans="1:1" x14ac:dyDescent="0.2">
      <c r="A3253" s="12" t="str">
        <f t="shared" si="50"/>
        <v/>
      </c>
    </row>
    <row r="3254" spans="1:1" x14ac:dyDescent="0.2">
      <c r="A3254" s="12" t="str">
        <f t="shared" si="50"/>
        <v/>
      </c>
    </row>
    <row r="3255" spans="1:1" x14ac:dyDescent="0.2">
      <c r="A3255" s="12" t="str">
        <f t="shared" si="50"/>
        <v/>
      </c>
    </row>
    <row r="3256" spans="1:1" x14ac:dyDescent="0.2">
      <c r="A3256" s="12" t="str">
        <f t="shared" si="50"/>
        <v/>
      </c>
    </row>
    <row r="3257" spans="1:1" x14ac:dyDescent="0.2">
      <c r="A3257" s="12" t="str">
        <f t="shared" si="50"/>
        <v/>
      </c>
    </row>
    <row r="3258" spans="1:1" x14ac:dyDescent="0.2">
      <c r="A3258" s="12" t="str">
        <f t="shared" si="50"/>
        <v/>
      </c>
    </row>
    <row r="3259" spans="1:1" x14ac:dyDescent="0.2">
      <c r="A3259" s="12" t="str">
        <f t="shared" si="50"/>
        <v/>
      </c>
    </row>
    <row r="3260" spans="1:1" x14ac:dyDescent="0.2">
      <c r="A3260" s="12" t="str">
        <f t="shared" si="50"/>
        <v/>
      </c>
    </row>
    <row r="3261" spans="1:1" x14ac:dyDescent="0.2">
      <c r="A3261" s="12" t="str">
        <f t="shared" si="50"/>
        <v/>
      </c>
    </row>
    <row r="3262" spans="1:1" x14ac:dyDescent="0.2">
      <c r="A3262" s="12" t="str">
        <f t="shared" si="50"/>
        <v/>
      </c>
    </row>
    <row r="3263" spans="1:1" x14ac:dyDescent="0.2">
      <c r="A3263" s="12" t="str">
        <f t="shared" si="50"/>
        <v/>
      </c>
    </row>
    <row r="3264" spans="1:1" x14ac:dyDescent="0.2">
      <c r="A3264" s="12" t="str">
        <f t="shared" si="50"/>
        <v/>
      </c>
    </row>
    <row r="3265" spans="1:1" x14ac:dyDescent="0.2">
      <c r="A3265" s="12" t="str">
        <f t="shared" si="50"/>
        <v/>
      </c>
    </row>
    <row r="3266" spans="1:1" x14ac:dyDescent="0.2">
      <c r="A3266" s="12" t="str">
        <f t="shared" ref="A3266:A3329" si="51">IF(LEN(B3266)&gt;1,TEXT(ROW(B3266)-4,"0000"),(IF(LEN(B3267)&gt;1,"unesite naziv","")))</f>
        <v/>
      </c>
    </row>
    <row r="3267" spans="1:1" x14ac:dyDescent="0.2">
      <c r="A3267" s="12" t="str">
        <f t="shared" si="51"/>
        <v/>
      </c>
    </row>
    <row r="3268" spans="1:1" x14ac:dyDescent="0.2">
      <c r="A3268" s="12" t="str">
        <f t="shared" si="51"/>
        <v/>
      </c>
    </row>
    <row r="3269" spans="1:1" x14ac:dyDescent="0.2">
      <c r="A3269" s="12" t="str">
        <f t="shared" si="51"/>
        <v/>
      </c>
    </row>
    <row r="3270" spans="1:1" x14ac:dyDescent="0.2">
      <c r="A3270" s="12" t="str">
        <f t="shared" si="51"/>
        <v/>
      </c>
    </row>
    <row r="3271" spans="1:1" x14ac:dyDescent="0.2">
      <c r="A3271" s="12" t="str">
        <f t="shared" si="51"/>
        <v/>
      </c>
    </row>
    <row r="3272" spans="1:1" x14ac:dyDescent="0.2">
      <c r="A3272" s="12" t="str">
        <f t="shared" si="51"/>
        <v/>
      </c>
    </row>
    <row r="3273" spans="1:1" x14ac:dyDescent="0.2">
      <c r="A3273" s="12" t="str">
        <f t="shared" si="51"/>
        <v/>
      </c>
    </row>
    <row r="3274" spans="1:1" x14ac:dyDescent="0.2">
      <c r="A3274" s="12" t="str">
        <f t="shared" si="51"/>
        <v/>
      </c>
    </row>
    <row r="3275" spans="1:1" x14ac:dyDescent="0.2">
      <c r="A3275" s="12" t="str">
        <f t="shared" si="51"/>
        <v/>
      </c>
    </row>
    <row r="3276" spans="1:1" x14ac:dyDescent="0.2">
      <c r="A3276" s="12" t="str">
        <f t="shared" si="51"/>
        <v/>
      </c>
    </row>
    <row r="3277" spans="1:1" x14ac:dyDescent="0.2">
      <c r="A3277" s="12" t="str">
        <f t="shared" si="51"/>
        <v/>
      </c>
    </row>
    <row r="3278" spans="1:1" x14ac:dyDescent="0.2">
      <c r="A3278" s="12" t="str">
        <f t="shared" si="51"/>
        <v/>
      </c>
    </row>
    <row r="3279" spans="1:1" x14ac:dyDescent="0.2">
      <c r="A3279" s="12" t="str">
        <f t="shared" si="51"/>
        <v/>
      </c>
    </row>
    <row r="3280" spans="1:1" x14ac:dyDescent="0.2">
      <c r="A3280" s="12" t="str">
        <f t="shared" si="51"/>
        <v/>
      </c>
    </row>
    <row r="3281" spans="1:1" x14ac:dyDescent="0.2">
      <c r="A3281" s="12" t="str">
        <f t="shared" si="51"/>
        <v/>
      </c>
    </row>
    <row r="3282" spans="1:1" x14ac:dyDescent="0.2">
      <c r="A3282" s="12" t="str">
        <f t="shared" si="51"/>
        <v/>
      </c>
    </row>
    <row r="3283" spans="1:1" x14ac:dyDescent="0.2">
      <c r="A3283" s="12" t="str">
        <f t="shared" si="51"/>
        <v/>
      </c>
    </row>
    <row r="3284" spans="1:1" x14ac:dyDescent="0.2">
      <c r="A3284" s="12" t="str">
        <f t="shared" si="51"/>
        <v/>
      </c>
    </row>
    <row r="3285" spans="1:1" x14ac:dyDescent="0.2">
      <c r="A3285" s="12" t="str">
        <f t="shared" si="51"/>
        <v/>
      </c>
    </row>
    <row r="3286" spans="1:1" x14ac:dyDescent="0.2">
      <c r="A3286" s="12" t="str">
        <f t="shared" si="51"/>
        <v/>
      </c>
    </row>
    <row r="3287" spans="1:1" x14ac:dyDescent="0.2">
      <c r="A3287" s="12" t="str">
        <f t="shared" si="51"/>
        <v/>
      </c>
    </row>
    <row r="3288" spans="1:1" x14ac:dyDescent="0.2">
      <c r="A3288" s="12" t="str">
        <f t="shared" si="51"/>
        <v/>
      </c>
    </row>
    <row r="3289" spans="1:1" x14ac:dyDescent="0.2">
      <c r="A3289" s="12" t="str">
        <f t="shared" si="51"/>
        <v/>
      </c>
    </row>
    <row r="3290" spans="1:1" x14ac:dyDescent="0.2">
      <c r="A3290" s="12" t="str">
        <f t="shared" si="51"/>
        <v/>
      </c>
    </row>
    <row r="3291" spans="1:1" x14ac:dyDescent="0.2">
      <c r="A3291" s="12" t="str">
        <f t="shared" si="51"/>
        <v/>
      </c>
    </row>
    <row r="3292" spans="1:1" x14ac:dyDescent="0.2">
      <c r="A3292" s="12" t="str">
        <f t="shared" si="51"/>
        <v/>
      </c>
    </row>
    <row r="3293" spans="1:1" x14ac:dyDescent="0.2">
      <c r="A3293" s="12" t="str">
        <f t="shared" si="51"/>
        <v/>
      </c>
    </row>
    <row r="3294" spans="1:1" x14ac:dyDescent="0.2">
      <c r="A3294" s="12" t="str">
        <f t="shared" si="51"/>
        <v/>
      </c>
    </row>
    <row r="3295" spans="1:1" x14ac:dyDescent="0.2">
      <c r="A3295" s="12" t="str">
        <f t="shared" si="51"/>
        <v/>
      </c>
    </row>
    <row r="3296" spans="1:1" x14ac:dyDescent="0.2">
      <c r="A3296" s="12" t="str">
        <f t="shared" si="51"/>
        <v/>
      </c>
    </row>
    <row r="3297" spans="1:1" x14ac:dyDescent="0.2">
      <c r="A3297" s="12" t="str">
        <f t="shared" si="51"/>
        <v/>
      </c>
    </row>
    <row r="3298" spans="1:1" x14ac:dyDescent="0.2">
      <c r="A3298" s="12" t="str">
        <f t="shared" si="51"/>
        <v/>
      </c>
    </row>
    <row r="3299" spans="1:1" x14ac:dyDescent="0.2">
      <c r="A3299" s="12" t="str">
        <f t="shared" si="51"/>
        <v/>
      </c>
    </row>
    <row r="3300" spans="1:1" x14ac:dyDescent="0.2">
      <c r="A3300" s="12" t="str">
        <f t="shared" si="51"/>
        <v/>
      </c>
    </row>
    <row r="3301" spans="1:1" x14ac:dyDescent="0.2">
      <c r="A3301" s="12" t="str">
        <f t="shared" si="51"/>
        <v/>
      </c>
    </row>
    <row r="3302" spans="1:1" x14ac:dyDescent="0.2">
      <c r="A3302" s="12" t="str">
        <f t="shared" si="51"/>
        <v/>
      </c>
    </row>
    <row r="3303" spans="1:1" x14ac:dyDescent="0.2">
      <c r="A3303" s="12" t="str">
        <f t="shared" si="51"/>
        <v/>
      </c>
    </row>
    <row r="3304" spans="1:1" x14ac:dyDescent="0.2">
      <c r="A3304" s="12" t="str">
        <f t="shared" si="51"/>
        <v/>
      </c>
    </row>
    <row r="3305" spans="1:1" x14ac:dyDescent="0.2">
      <c r="A3305" s="12" t="str">
        <f t="shared" si="51"/>
        <v/>
      </c>
    </row>
    <row r="3306" spans="1:1" x14ac:dyDescent="0.2">
      <c r="A3306" s="12" t="str">
        <f t="shared" si="51"/>
        <v/>
      </c>
    </row>
    <row r="3307" spans="1:1" x14ac:dyDescent="0.2">
      <c r="A3307" s="12" t="str">
        <f t="shared" si="51"/>
        <v/>
      </c>
    </row>
    <row r="3308" spans="1:1" x14ac:dyDescent="0.2">
      <c r="A3308" s="12" t="str">
        <f t="shared" si="51"/>
        <v/>
      </c>
    </row>
    <row r="3309" spans="1:1" x14ac:dyDescent="0.2">
      <c r="A3309" s="12" t="str">
        <f t="shared" si="51"/>
        <v/>
      </c>
    </row>
    <row r="3310" spans="1:1" x14ac:dyDescent="0.2">
      <c r="A3310" s="12" t="str">
        <f t="shared" si="51"/>
        <v/>
      </c>
    </row>
    <row r="3311" spans="1:1" x14ac:dyDescent="0.2">
      <c r="A3311" s="12" t="str">
        <f t="shared" si="51"/>
        <v/>
      </c>
    </row>
    <row r="3312" spans="1:1" x14ac:dyDescent="0.2">
      <c r="A3312" s="12" t="str">
        <f t="shared" si="51"/>
        <v/>
      </c>
    </row>
    <row r="3313" spans="1:1" x14ac:dyDescent="0.2">
      <c r="A3313" s="12" t="str">
        <f t="shared" si="51"/>
        <v/>
      </c>
    </row>
    <row r="3314" spans="1:1" x14ac:dyDescent="0.2">
      <c r="A3314" s="12" t="str">
        <f t="shared" si="51"/>
        <v/>
      </c>
    </row>
    <row r="3315" spans="1:1" x14ac:dyDescent="0.2">
      <c r="A3315" s="12" t="str">
        <f t="shared" si="51"/>
        <v/>
      </c>
    </row>
    <row r="3316" spans="1:1" x14ac:dyDescent="0.2">
      <c r="A3316" s="12" t="str">
        <f t="shared" si="51"/>
        <v/>
      </c>
    </row>
    <row r="3317" spans="1:1" x14ac:dyDescent="0.2">
      <c r="A3317" s="12" t="str">
        <f t="shared" si="51"/>
        <v/>
      </c>
    </row>
    <row r="3318" spans="1:1" x14ac:dyDescent="0.2">
      <c r="A3318" s="12" t="str">
        <f t="shared" si="51"/>
        <v/>
      </c>
    </row>
    <row r="3319" spans="1:1" x14ac:dyDescent="0.2">
      <c r="A3319" s="12" t="str">
        <f t="shared" si="51"/>
        <v/>
      </c>
    </row>
    <row r="3320" spans="1:1" x14ac:dyDescent="0.2">
      <c r="A3320" s="12" t="str">
        <f t="shared" si="51"/>
        <v/>
      </c>
    </row>
    <row r="3321" spans="1:1" x14ac:dyDescent="0.2">
      <c r="A3321" s="12" t="str">
        <f t="shared" si="51"/>
        <v/>
      </c>
    </row>
    <row r="3322" spans="1:1" x14ac:dyDescent="0.2">
      <c r="A3322" s="12" t="str">
        <f t="shared" si="51"/>
        <v/>
      </c>
    </row>
    <row r="3323" spans="1:1" x14ac:dyDescent="0.2">
      <c r="A3323" s="12" t="str">
        <f t="shared" si="51"/>
        <v/>
      </c>
    </row>
    <row r="3324" spans="1:1" x14ac:dyDescent="0.2">
      <c r="A3324" s="12" t="str">
        <f t="shared" si="51"/>
        <v/>
      </c>
    </row>
    <row r="3325" spans="1:1" x14ac:dyDescent="0.2">
      <c r="A3325" s="12" t="str">
        <f t="shared" si="51"/>
        <v/>
      </c>
    </row>
    <row r="3326" spans="1:1" x14ac:dyDescent="0.2">
      <c r="A3326" s="12" t="str">
        <f t="shared" si="51"/>
        <v/>
      </c>
    </row>
    <row r="3327" spans="1:1" x14ac:dyDescent="0.2">
      <c r="A3327" s="12" t="str">
        <f t="shared" si="51"/>
        <v/>
      </c>
    </row>
    <row r="3328" spans="1:1" x14ac:dyDescent="0.2">
      <c r="A3328" s="12" t="str">
        <f t="shared" si="51"/>
        <v/>
      </c>
    </row>
    <row r="3329" spans="1:1" x14ac:dyDescent="0.2">
      <c r="A3329" s="12" t="str">
        <f t="shared" si="51"/>
        <v/>
      </c>
    </row>
    <row r="3330" spans="1:1" x14ac:dyDescent="0.2">
      <c r="A3330" s="12" t="str">
        <f t="shared" ref="A3330:A3393" si="52">IF(LEN(B3330)&gt;1,TEXT(ROW(B3330)-4,"0000"),(IF(LEN(B3331)&gt;1,"unesite naziv","")))</f>
        <v/>
      </c>
    </row>
    <row r="3331" spans="1:1" x14ac:dyDescent="0.2">
      <c r="A3331" s="12" t="str">
        <f t="shared" si="52"/>
        <v/>
      </c>
    </row>
    <row r="3332" spans="1:1" x14ac:dyDescent="0.2">
      <c r="A3332" s="12" t="str">
        <f t="shared" si="52"/>
        <v/>
      </c>
    </row>
    <row r="3333" spans="1:1" x14ac:dyDescent="0.2">
      <c r="A3333" s="12" t="str">
        <f t="shared" si="52"/>
        <v/>
      </c>
    </row>
    <row r="3334" spans="1:1" x14ac:dyDescent="0.2">
      <c r="A3334" s="12" t="str">
        <f t="shared" si="52"/>
        <v/>
      </c>
    </row>
    <row r="3335" spans="1:1" x14ac:dyDescent="0.2">
      <c r="A3335" s="12" t="str">
        <f t="shared" si="52"/>
        <v/>
      </c>
    </row>
    <row r="3336" spans="1:1" x14ac:dyDescent="0.2">
      <c r="A3336" s="12" t="str">
        <f t="shared" si="52"/>
        <v/>
      </c>
    </row>
    <row r="3337" spans="1:1" x14ac:dyDescent="0.2">
      <c r="A3337" s="12" t="str">
        <f t="shared" si="52"/>
        <v/>
      </c>
    </row>
    <row r="3338" spans="1:1" x14ac:dyDescent="0.2">
      <c r="A3338" s="12" t="str">
        <f t="shared" si="52"/>
        <v/>
      </c>
    </row>
    <row r="3339" spans="1:1" x14ac:dyDescent="0.2">
      <c r="A3339" s="12" t="str">
        <f t="shared" si="52"/>
        <v/>
      </c>
    </row>
    <row r="3340" spans="1:1" x14ac:dyDescent="0.2">
      <c r="A3340" s="12" t="str">
        <f t="shared" si="52"/>
        <v/>
      </c>
    </row>
    <row r="3341" spans="1:1" x14ac:dyDescent="0.2">
      <c r="A3341" s="12" t="str">
        <f t="shared" si="52"/>
        <v/>
      </c>
    </row>
    <row r="3342" spans="1:1" x14ac:dyDescent="0.2">
      <c r="A3342" s="12" t="str">
        <f t="shared" si="52"/>
        <v/>
      </c>
    </row>
    <row r="3343" spans="1:1" x14ac:dyDescent="0.2">
      <c r="A3343" s="12" t="str">
        <f t="shared" si="52"/>
        <v/>
      </c>
    </row>
    <row r="3344" spans="1:1" x14ac:dyDescent="0.2">
      <c r="A3344" s="12" t="str">
        <f t="shared" si="52"/>
        <v/>
      </c>
    </row>
    <row r="3345" spans="1:1" x14ac:dyDescent="0.2">
      <c r="A3345" s="12" t="str">
        <f t="shared" si="52"/>
        <v/>
      </c>
    </row>
    <row r="3346" spans="1:1" x14ac:dyDescent="0.2">
      <c r="A3346" s="12" t="str">
        <f t="shared" si="52"/>
        <v/>
      </c>
    </row>
    <row r="3347" spans="1:1" x14ac:dyDescent="0.2">
      <c r="A3347" s="12" t="str">
        <f t="shared" si="52"/>
        <v/>
      </c>
    </row>
    <row r="3348" spans="1:1" x14ac:dyDescent="0.2">
      <c r="A3348" s="12" t="str">
        <f t="shared" si="52"/>
        <v/>
      </c>
    </row>
    <row r="3349" spans="1:1" x14ac:dyDescent="0.2">
      <c r="A3349" s="12" t="str">
        <f t="shared" si="52"/>
        <v/>
      </c>
    </row>
    <row r="3350" spans="1:1" x14ac:dyDescent="0.2">
      <c r="A3350" s="12" t="str">
        <f t="shared" si="52"/>
        <v/>
      </c>
    </row>
    <row r="3351" spans="1:1" x14ac:dyDescent="0.2">
      <c r="A3351" s="12" t="str">
        <f t="shared" si="52"/>
        <v/>
      </c>
    </row>
    <row r="3352" spans="1:1" x14ac:dyDescent="0.2">
      <c r="A3352" s="12" t="str">
        <f t="shared" si="52"/>
        <v/>
      </c>
    </row>
    <row r="3353" spans="1:1" x14ac:dyDescent="0.2">
      <c r="A3353" s="12" t="str">
        <f t="shared" si="52"/>
        <v/>
      </c>
    </row>
    <row r="3354" spans="1:1" x14ac:dyDescent="0.2">
      <c r="A3354" s="12" t="str">
        <f t="shared" si="52"/>
        <v/>
      </c>
    </row>
    <row r="3355" spans="1:1" x14ac:dyDescent="0.2">
      <c r="A3355" s="12" t="str">
        <f t="shared" si="52"/>
        <v/>
      </c>
    </row>
    <row r="3356" spans="1:1" x14ac:dyDescent="0.2">
      <c r="A3356" s="12" t="str">
        <f t="shared" si="52"/>
        <v/>
      </c>
    </row>
    <row r="3357" spans="1:1" x14ac:dyDescent="0.2">
      <c r="A3357" s="12" t="str">
        <f t="shared" si="52"/>
        <v/>
      </c>
    </row>
    <row r="3358" spans="1:1" x14ac:dyDescent="0.2">
      <c r="A3358" s="12" t="str">
        <f t="shared" si="52"/>
        <v/>
      </c>
    </row>
    <row r="3359" spans="1:1" x14ac:dyDescent="0.2">
      <c r="A3359" s="12" t="str">
        <f t="shared" si="52"/>
        <v/>
      </c>
    </row>
    <row r="3360" spans="1:1" x14ac:dyDescent="0.2">
      <c r="A3360" s="12" t="str">
        <f t="shared" si="52"/>
        <v/>
      </c>
    </row>
    <row r="3361" spans="1:1" x14ac:dyDescent="0.2">
      <c r="A3361" s="12" t="str">
        <f t="shared" si="52"/>
        <v/>
      </c>
    </row>
    <row r="3362" spans="1:1" x14ac:dyDescent="0.2">
      <c r="A3362" s="12" t="str">
        <f t="shared" si="52"/>
        <v/>
      </c>
    </row>
    <row r="3363" spans="1:1" x14ac:dyDescent="0.2">
      <c r="A3363" s="12" t="str">
        <f t="shared" si="52"/>
        <v/>
      </c>
    </row>
    <row r="3364" spans="1:1" x14ac:dyDescent="0.2">
      <c r="A3364" s="12" t="str">
        <f t="shared" si="52"/>
        <v/>
      </c>
    </row>
    <row r="3365" spans="1:1" x14ac:dyDescent="0.2">
      <c r="A3365" s="12" t="str">
        <f t="shared" si="52"/>
        <v/>
      </c>
    </row>
    <row r="3366" spans="1:1" x14ac:dyDescent="0.2">
      <c r="A3366" s="12" t="str">
        <f t="shared" si="52"/>
        <v/>
      </c>
    </row>
    <row r="3367" spans="1:1" x14ac:dyDescent="0.2">
      <c r="A3367" s="12" t="str">
        <f t="shared" si="52"/>
        <v/>
      </c>
    </row>
    <row r="3368" spans="1:1" x14ac:dyDescent="0.2">
      <c r="A3368" s="12" t="str">
        <f t="shared" si="52"/>
        <v/>
      </c>
    </row>
    <row r="3369" spans="1:1" x14ac:dyDescent="0.2">
      <c r="A3369" s="12" t="str">
        <f t="shared" si="52"/>
        <v/>
      </c>
    </row>
    <row r="3370" spans="1:1" x14ac:dyDescent="0.2">
      <c r="A3370" s="12" t="str">
        <f t="shared" si="52"/>
        <v/>
      </c>
    </row>
    <row r="3371" spans="1:1" x14ac:dyDescent="0.2">
      <c r="A3371" s="12" t="str">
        <f t="shared" si="52"/>
        <v/>
      </c>
    </row>
    <row r="3372" spans="1:1" x14ac:dyDescent="0.2">
      <c r="A3372" s="12" t="str">
        <f t="shared" si="52"/>
        <v/>
      </c>
    </row>
    <row r="3373" spans="1:1" x14ac:dyDescent="0.2">
      <c r="A3373" s="12" t="str">
        <f t="shared" si="52"/>
        <v/>
      </c>
    </row>
    <row r="3374" spans="1:1" x14ac:dyDescent="0.2">
      <c r="A3374" s="12" t="str">
        <f t="shared" si="52"/>
        <v/>
      </c>
    </row>
    <row r="3375" spans="1:1" x14ac:dyDescent="0.2">
      <c r="A3375" s="12" t="str">
        <f t="shared" si="52"/>
        <v/>
      </c>
    </row>
    <row r="3376" spans="1:1" x14ac:dyDescent="0.2">
      <c r="A3376" s="12" t="str">
        <f t="shared" si="52"/>
        <v/>
      </c>
    </row>
    <row r="3377" spans="1:1" x14ac:dyDescent="0.2">
      <c r="A3377" s="12" t="str">
        <f t="shared" si="52"/>
        <v/>
      </c>
    </row>
    <row r="3378" spans="1:1" x14ac:dyDescent="0.2">
      <c r="A3378" s="12" t="str">
        <f t="shared" si="52"/>
        <v/>
      </c>
    </row>
    <row r="3379" spans="1:1" x14ac:dyDescent="0.2">
      <c r="A3379" s="12" t="str">
        <f t="shared" si="52"/>
        <v/>
      </c>
    </row>
    <row r="3380" spans="1:1" x14ac:dyDescent="0.2">
      <c r="A3380" s="12" t="str">
        <f t="shared" si="52"/>
        <v/>
      </c>
    </row>
    <row r="3381" spans="1:1" x14ac:dyDescent="0.2">
      <c r="A3381" s="12" t="str">
        <f t="shared" si="52"/>
        <v/>
      </c>
    </row>
    <row r="3382" spans="1:1" x14ac:dyDescent="0.2">
      <c r="A3382" s="12" t="str">
        <f t="shared" si="52"/>
        <v/>
      </c>
    </row>
    <row r="3383" spans="1:1" x14ac:dyDescent="0.2">
      <c r="A3383" s="12" t="str">
        <f t="shared" si="52"/>
        <v/>
      </c>
    </row>
    <row r="3384" spans="1:1" x14ac:dyDescent="0.2">
      <c r="A3384" s="12" t="str">
        <f t="shared" si="52"/>
        <v/>
      </c>
    </row>
    <row r="3385" spans="1:1" x14ac:dyDescent="0.2">
      <c r="A3385" s="12" t="str">
        <f t="shared" si="52"/>
        <v/>
      </c>
    </row>
    <row r="3386" spans="1:1" x14ac:dyDescent="0.2">
      <c r="A3386" s="12" t="str">
        <f t="shared" si="52"/>
        <v/>
      </c>
    </row>
    <row r="3387" spans="1:1" x14ac:dyDescent="0.2">
      <c r="A3387" s="12" t="str">
        <f t="shared" si="52"/>
        <v/>
      </c>
    </row>
    <row r="3388" spans="1:1" x14ac:dyDescent="0.2">
      <c r="A3388" s="12" t="str">
        <f t="shared" si="52"/>
        <v/>
      </c>
    </row>
    <row r="3389" spans="1:1" x14ac:dyDescent="0.2">
      <c r="A3389" s="12" t="str">
        <f t="shared" si="52"/>
        <v/>
      </c>
    </row>
    <row r="3390" spans="1:1" x14ac:dyDescent="0.2">
      <c r="A3390" s="12" t="str">
        <f t="shared" si="52"/>
        <v/>
      </c>
    </row>
    <row r="3391" spans="1:1" x14ac:dyDescent="0.2">
      <c r="A3391" s="12" t="str">
        <f t="shared" si="52"/>
        <v/>
      </c>
    </row>
    <row r="3392" spans="1:1" x14ac:dyDescent="0.2">
      <c r="A3392" s="12" t="str">
        <f t="shared" si="52"/>
        <v/>
      </c>
    </row>
    <row r="3393" spans="1:1" x14ac:dyDescent="0.2">
      <c r="A3393" s="12" t="str">
        <f t="shared" si="52"/>
        <v/>
      </c>
    </row>
    <row r="3394" spans="1:1" x14ac:dyDescent="0.2">
      <c r="A3394" s="12" t="str">
        <f t="shared" ref="A3394:A3457" si="53">IF(LEN(B3394)&gt;1,TEXT(ROW(B3394)-4,"0000"),(IF(LEN(B3395)&gt;1,"unesite naziv","")))</f>
        <v/>
      </c>
    </row>
    <row r="3395" spans="1:1" x14ac:dyDescent="0.2">
      <c r="A3395" s="12" t="str">
        <f t="shared" si="53"/>
        <v/>
      </c>
    </row>
    <row r="3396" spans="1:1" x14ac:dyDescent="0.2">
      <c r="A3396" s="12" t="str">
        <f t="shared" si="53"/>
        <v/>
      </c>
    </row>
    <row r="3397" spans="1:1" x14ac:dyDescent="0.2">
      <c r="A3397" s="12" t="str">
        <f t="shared" si="53"/>
        <v/>
      </c>
    </row>
    <row r="3398" spans="1:1" x14ac:dyDescent="0.2">
      <c r="A3398" s="12" t="str">
        <f t="shared" si="53"/>
        <v/>
      </c>
    </row>
    <row r="3399" spans="1:1" x14ac:dyDescent="0.2">
      <c r="A3399" s="12" t="str">
        <f t="shared" si="53"/>
        <v/>
      </c>
    </row>
    <row r="3400" spans="1:1" x14ac:dyDescent="0.2">
      <c r="A3400" s="12" t="str">
        <f t="shared" si="53"/>
        <v/>
      </c>
    </row>
    <row r="3401" spans="1:1" x14ac:dyDescent="0.2">
      <c r="A3401" s="12" t="str">
        <f t="shared" si="53"/>
        <v/>
      </c>
    </row>
    <row r="3402" spans="1:1" x14ac:dyDescent="0.2">
      <c r="A3402" s="12" t="str">
        <f t="shared" si="53"/>
        <v/>
      </c>
    </row>
    <row r="3403" spans="1:1" x14ac:dyDescent="0.2">
      <c r="A3403" s="12" t="str">
        <f t="shared" si="53"/>
        <v/>
      </c>
    </row>
    <row r="3404" spans="1:1" x14ac:dyDescent="0.2">
      <c r="A3404" s="12" t="str">
        <f t="shared" si="53"/>
        <v/>
      </c>
    </row>
    <row r="3405" spans="1:1" x14ac:dyDescent="0.2">
      <c r="A3405" s="12" t="str">
        <f t="shared" si="53"/>
        <v/>
      </c>
    </row>
    <row r="3406" spans="1:1" x14ac:dyDescent="0.2">
      <c r="A3406" s="12" t="str">
        <f t="shared" si="53"/>
        <v/>
      </c>
    </row>
    <row r="3407" spans="1:1" x14ac:dyDescent="0.2">
      <c r="A3407" s="12" t="str">
        <f t="shared" si="53"/>
        <v/>
      </c>
    </row>
    <row r="3408" spans="1:1" x14ac:dyDescent="0.2">
      <c r="A3408" s="12" t="str">
        <f t="shared" si="53"/>
        <v/>
      </c>
    </row>
    <row r="3409" spans="1:1" x14ac:dyDescent="0.2">
      <c r="A3409" s="12" t="str">
        <f t="shared" si="53"/>
        <v/>
      </c>
    </row>
    <row r="3410" spans="1:1" x14ac:dyDescent="0.2">
      <c r="A3410" s="12" t="str">
        <f t="shared" si="53"/>
        <v/>
      </c>
    </row>
    <row r="3411" spans="1:1" x14ac:dyDescent="0.2">
      <c r="A3411" s="12" t="str">
        <f t="shared" si="53"/>
        <v/>
      </c>
    </row>
    <row r="3412" spans="1:1" x14ac:dyDescent="0.2">
      <c r="A3412" s="12" t="str">
        <f t="shared" si="53"/>
        <v/>
      </c>
    </row>
    <row r="3413" spans="1:1" x14ac:dyDescent="0.2">
      <c r="A3413" s="12" t="str">
        <f t="shared" si="53"/>
        <v/>
      </c>
    </row>
    <row r="3414" spans="1:1" x14ac:dyDescent="0.2">
      <c r="A3414" s="12" t="str">
        <f t="shared" si="53"/>
        <v/>
      </c>
    </row>
    <row r="3415" spans="1:1" x14ac:dyDescent="0.2">
      <c r="A3415" s="12" t="str">
        <f t="shared" si="53"/>
        <v/>
      </c>
    </row>
    <row r="3416" spans="1:1" x14ac:dyDescent="0.2">
      <c r="A3416" s="12" t="str">
        <f t="shared" si="53"/>
        <v/>
      </c>
    </row>
    <row r="3417" spans="1:1" x14ac:dyDescent="0.2">
      <c r="A3417" s="12" t="str">
        <f t="shared" si="53"/>
        <v/>
      </c>
    </row>
    <row r="3418" spans="1:1" x14ac:dyDescent="0.2">
      <c r="A3418" s="12" t="str">
        <f t="shared" si="53"/>
        <v/>
      </c>
    </row>
    <row r="3419" spans="1:1" x14ac:dyDescent="0.2">
      <c r="A3419" s="12" t="str">
        <f t="shared" si="53"/>
        <v/>
      </c>
    </row>
    <row r="3420" spans="1:1" x14ac:dyDescent="0.2">
      <c r="A3420" s="12" t="str">
        <f t="shared" si="53"/>
        <v/>
      </c>
    </row>
    <row r="3421" spans="1:1" x14ac:dyDescent="0.2">
      <c r="A3421" s="12" t="str">
        <f t="shared" si="53"/>
        <v/>
      </c>
    </row>
    <row r="3422" spans="1:1" x14ac:dyDescent="0.2">
      <c r="A3422" s="12" t="str">
        <f t="shared" si="53"/>
        <v/>
      </c>
    </row>
    <row r="3423" spans="1:1" x14ac:dyDescent="0.2">
      <c r="A3423" s="12" t="str">
        <f t="shared" si="53"/>
        <v/>
      </c>
    </row>
    <row r="3424" spans="1:1" x14ac:dyDescent="0.2">
      <c r="A3424" s="12" t="str">
        <f t="shared" si="53"/>
        <v/>
      </c>
    </row>
    <row r="3425" spans="1:1" x14ac:dyDescent="0.2">
      <c r="A3425" s="12" t="str">
        <f t="shared" si="53"/>
        <v/>
      </c>
    </row>
    <row r="3426" spans="1:1" x14ac:dyDescent="0.2">
      <c r="A3426" s="12" t="str">
        <f t="shared" si="53"/>
        <v/>
      </c>
    </row>
    <row r="3427" spans="1:1" x14ac:dyDescent="0.2">
      <c r="A3427" s="12" t="str">
        <f t="shared" si="53"/>
        <v/>
      </c>
    </row>
    <row r="3428" spans="1:1" x14ac:dyDescent="0.2">
      <c r="A3428" s="12" t="str">
        <f t="shared" si="53"/>
        <v/>
      </c>
    </row>
    <row r="3429" spans="1:1" x14ac:dyDescent="0.2">
      <c r="A3429" s="12" t="str">
        <f t="shared" si="53"/>
        <v/>
      </c>
    </row>
    <row r="3430" spans="1:1" x14ac:dyDescent="0.2">
      <c r="A3430" s="12" t="str">
        <f t="shared" si="53"/>
        <v/>
      </c>
    </row>
    <row r="3431" spans="1:1" x14ac:dyDescent="0.2">
      <c r="A3431" s="12" t="str">
        <f t="shared" si="53"/>
        <v/>
      </c>
    </row>
    <row r="3432" spans="1:1" x14ac:dyDescent="0.2">
      <c r="A3432" s="12" t="str">
        <f t="shared" si="53"/>
        <v/>
      </c>
    </row>
    <row r="3433" spans="1:1" x14ac:dyDescent="0.2">
      <c r="A3433" s="12" t="str">
        <f t="shared" si="53"/>
        <v/>
      </c>
    </row>
    <row r="3434" spans="1:1" x14ac:dyDescent="0.2">
      <c r="A3434" s="12" t="str">
        <f t="shared" si="53"/>
        <v/>
      </c>
    </row>
    <row r="3435" spans="1:1" x14ac:dyDescent="0.2">
      <c r="A3435" s="12" t="str">
        <f t="shared" si="53"/>
        <v/>
      </c>
    </row>
    <row r="3436" spans="1:1" x14ac:dyDescent="0.2">
      <c r="A3436" s="12" t="str">
        <f t="shared" si="53"/>
        <v/>
      </c>
    </row>
    <row r="3437" spans="1:1" x14ac:dyDescent="0.2">
      <c r="A3437" s="12" t="str">
        <f t="shared" si="53"/>
        <v/>
      </c>
    </row>
    <row r="3438" spans="1:1" x14ac:dyDescent="0.2">
      <c r="A3438" s="12" t="str">
        <f t="shared" si="53"/>
        <v/>
      </c>
    </row>
    <row r="3439" spans="1:1" x14ac:dyDescent="0.2">
      <c r="A3439" s="12" t="str">
        <f t="shared" si="53"/>
        <v/>
      </c>
    </row>
    <row r="3440" spans="1:1" x14ac:dyDescent="0.2">
      <c r="A3440" s="12" t="str">
        <f t="shared" si="53"/>
        <v/>
      </c>
    </row>
    <row r="3441" spans="1:1" x14ac:dyDescent="0.2">
      <c r="A3441" s="12" t="str">
        <f t="shared" si="53"/>
        <v/>
      </c>
    </row>
    <row r="3442" spans="1:1" x14ac:dyDescent="0.2">
      <c r="A3442" s="12" t="str">
        <f t="shared" si="53"/>
        <v/>
      </c>
    </row>
    <row r="3443" spans="1:1" x14ac:dyDescent="0.2">
      <c r="A3443" s="12" t="str">
        <f t="shared" si="53"/>
        <v/>
      </c>
    </row>
    <row r="3444" spans="1:1" x14ac:dyDescent="0.2">
      <c r="A3444" s="12" t="str">
        <f t="shared" si="53"/>
        <v/>
      </c>
    </row>
    <row r="3445" spans="1:1" x14ac:dyDescent="0.2">
      <c r="A3445" s="12" t="str">
        <f t="shared" si="53"/>
        <v/>
      </c>
    </row>
    <row r="3446" spans="1:1" x14ac:dyDescent="0.2">
      <c r="A3446" s="12" t="str">
        <f t="shared" si="53"/>
        <v/>
      </c>
    </row>
    <row r="3447" spans="1:1" x14ac:dyDescent="0.2">
      <c r="A3447" s="12" t="str">
        <f t="shared" si="53"/>
        <v/>
      </c>
    </row>
    <row r="3448" spans="1:1" x14ac:dyDescent="0.2">
      <c r="A3448" s="12" t="str">
        <f t="shared" si="53"/>
        <v/>
      </c>
    </row>
    <row r="3449" spans="1:1" x14ac:dyDescent="0.2">
      <c r="A3449" s="12" t="str">
        <f t="shared" si="53"/>
        <v/>
      </c>
    </row>
    <row r="3450" spans="1:1" x14ac:dyDescent="0.2">
      <c r="A3450" s="12" t="str">
        <f t="shared" si="53"/>
        <v/>
      </c>
    </row>
    <row r="3451" spans="1:1" x14ac:dyDescent="0.2">
      <c r="A3451" s="12" t="str">
        <f t="shared" si="53"/>
        <v/>
      </c>
    </row>
    <row r="3452" spans="1:1" x14ac:dyDescent="0.2">
      <c r="A3452" s="12" t="str">
        <f t="shared" si="53"/>
        <v/>
      </c>
    </row>
    <row r="3453" spans="1:1" x14ac:dyDescent="0.2">
      <c r="A3453" s="12" t="str">
        <f t="shared" si="53"/>
        <v/>
      </c>
    </row>
    <row r="3454" spans="1:1" x14ac:dyDescent="0.2">
      <c r="A3454" s="12" t="str">
        <f t="shared" si="53"/>
        <v/>
      </c>
    </row>
    <row r="3455" spans="1:1" x14ac:dyDescent="0.2">
      <c r="A3455" s="12" t="str">
        <f t="shared" si="53"/>
        <v/>
      </c>
    </row>
    <row r="3456" spans="1:1" x14ac:dyDescent="0.2">
      <c r="A3456" s="12" t="str">
        <f t="shared" si="53"/>
        <v/>
      </c>
    </row>
    <row r="3457" spans="1:1" x14ac:dyDescent="0.2">
      <c r="A3457" s="12" t="str">
        <f t="shared" si="53"/>
        <v/>
      </c>
    </row>
    <row r="3458" spans="1:1" x14ac:dyDescent="0.2">
      <c r="A3458" s="12" t="str">
        <f t="shared" ref="A3458:A3521" si="54">IF(LEN(B3458)&gt;1,TEXT(ROW(B3458)-4,"0000"),(IF(LEN(B3459)&gt;1,"unesite naziv","")))</f>
        <v/>
      </c>
    </row>
    <row r="3459" spans="1:1" x14ac:dyDescent="0.2">
      <c r="A3459" s="12" t="str">
        <f t="shared" si="54"/>
        <v/>
      </c>
    </row>
    <row r="3460" spans="1:1" x14ac:dyDescent="0.2">
      <c r="A3460" s="12" t="str">
        <f t="shared" si="54"/>
        <v/>
      </c>
    </row>
    <row r="3461" spans="1:1" x14ac:dyDescent="0.2">
      <c r="A3461" s="12" t="str">
        <f t="shared" si="54"/>
        <v/>
      </c>
    </row>
    <row r="3462" spans="1:1" x14ac:dyDescent="0.2">
      <c r="A3462" s="12" t="str">
        <f t="shared" si="54"/>
        <v/>
      </c>
    </row>
    <row r="3463" spans="1:1" x14ac:dyDescent="0.2">
      <c r="A3463" s="12" t="str">
        <f t="shared" si="54"/>
        <v/>
      </c>
    </row>
    <row r="3464" spans="1:1" x14ac:dyDescent="0.2">
      <c r="A3464" s="12" t="str">
        <f t="shared" si="54"/>
        <v/>
      </c>
    </row>
    <row r="3465" spans="1:1" x14ac:dyDescent="0.2">
      <c r="A3465" s="12" t="str">
        <f t="shared" si="54"/>
        <v/>
      </c>
    </row>
    <row r="3466" spans="1:1" x14ac:dyDescent="0.2">
      <c r="A3466" s="12" t="str">
        <f t="shared" si="54"/>
        <v/>
      </c>
    </row>
    <row r="3467" spans="1:1" x14ac:dyDescent="0.2">
      <c r="A3467" s="12" t="str">
        <f t="shared" si="54"/>
        <v/>
      </c>
    </row>
    <row r="3468" spans="1:1" x14ac:dyDescent="0.2">
      <c r="A3468" s="12" t="str">
        <f t="shared" si="54"/>
        <v/>
      </c>
    </row>
    <row r="3469" spans="1:1" x14ac:dyDescent="0.2">
      <c r="A3469" s="12" t="str">
        <f t="shared" si="54"/>
        <v/>
      </c>
    </row>
    <row r="3470" spans="1:1" x14ac:dyDescent="0.2">
      <c r="A3470" s="12" t="str">
        <f t="shared" si="54"/>
        <v/>
      </c>
    </row>
    <row r="3471" spans="1:1" x14ac:dyDescent="0.2">
      <c r="A3471" s="12" t="str">
        <f t="shared" si="54"/>
        <v/>
      </c>
    </row>
    <row r="3472" spans="1:1" x14ac:dyDescent="0.2">
      <c r="A3472" s="12" t="str">
        <f t="shared" si="54"/>
        <v/>
      </c>
    </row>
    <row r="3473" spans="1:1" x14ac:dyDescent="0.2">
      <c r="A3473" s="12" t="str">
        <f t="shared" si="54"/>
        <v/>
      </c>
    </row>
    <row r="3474" spans="1:1" x14ac:dyDescent="0.2">
      <c r="A3474" s="12" t="str">
        <f t="shared" si="54"/>
        <v/>
      </c>
    </row>
    <row r="3475" spans="1:1" x14ac:dyDescent="0.2">
      <c r="A3475" s="12" t="str">
        <f t="shared" si="54"/>
        <v/>
      </c>
    </row>
    <row r="3476" spans="1:1" x14ac:dyDescent="0.2">
      <c r="A3476" s="12" t="str">
        <f t="shared" si="54"/>
        <v/>
      </c>
    </row>
    <row r="3477" spans="1:1" x14ac:dyDescent="0.2">
      <c r="A3477" s="12" t="str">
        <f t="shared" si="54"/>
        <v/>
      </c>
    </row>
    <row r="3478" spans="1:1" x14ac:dyDescent="0.2">
      <c r="A3478" s="12" t="str">
        <f t="shared" si="54"/>
        <v/>
      </c>
    </row>
    <row r="3479" spans="1:1" x14ac:dyDescent="0.2">
      <c r="A3479" s="12" t="str">
        <f t="shared" si="54"/>
        <v/>
      </c>
    </row>
    <row r="3480" spans="1:1" x14ac:dyDescent="0.2">
      <c r="A3480" s="12" t="str">
        <f t="shared" si="54"/>
        <v/>
      </c>
    </row>
    <row r="3481" spans="1:1" x14ac:dyDescent="0.2">
      <c r="A3481" s="12" t="str">
        <f t="shared" si="54"/>
        <v/>
      </c>
    </row>
    <row r="3482" spans="1:1" x14ac:dyDescent="0.2">
      <c r="A3482" s="12" t="str">
        <f t="shared" si="54"/>
        <v/>
      </c>
    </row>
    <row r="3483" spans="1:1" x14ac:dyDescent="0.2">
      <c r="A3483" s="12" t="str">
        <f t="shared" si="54"/>
        <v/>
      </c>
    </row>
    <row r="3484" spans="1:1" x14ac:dyDescent="0.2">
      <c r="A3484" s="12" t="str">
        <f t="shared" si="54"/>
        <v/>
      </c>
    </row>
    <row r="3485" spans="1:1" x14ac:dyDescent="0.2">
      <c r="A3485" s="12" t="str">
        <f t="shared" si="54"/>
        <v/>
      </c>
    </row>
    <row r="3486" spans="1:1" x14ac:dyDescent="0.2">
      <c r="A3486" s="12" t="str">
        <f t="shared" si="54"/>
        <v/>
      </c>
    </row>
    <row r="3487" spans="1:1" x14ac:dyDescent="0.2">
      <c r="A3487" s="12" t="str">
        <f t="shared" si="54"/>
        <v/>
      </c>
    </row>
    <row r="3488" spans="1:1" x14ac:dyDescent="0.2">
      <c r="A3488" s="12" t="str">
        <f t="shared" si="54"/>
        <v/>
      </c>
    </row>
    <row r="3489" spans="1:1" x14ac:dyDescent="0.2">
      <c r="A3489" s="12" t="str">
        <f t="shared" si="54"/>
        <v/>
      </c>
    </row>
    <row r="3490" spans="1:1" x14ac:dyDescent="0.2">
      <c r="A3490" s="12" t="str">
        <f t="shared" si="54"/>
        <v/>
      </c>
    </row>
    <row r="3491" spans="1:1" x14ac:dyDescent="0.2">
      <c r="A3491" s="12" t="str">
        <f t="shared" si="54"/>
        <v/>
      </c>
    </row>
    <row r="3492" spans="1:1" x14ac:dyDescent="0.2">
      <c r="A3492" s="12" t="str">
        <f t="shared" si="54"/>
        <v/>
      </c>
    </row>
    <row r="3493" spans="1:1" x14ac:dyDescent="0.2">
      <c r="A3493" s="12" t="str">
        <f t="shared" si="54"/>
        <v/>
      </c>
    </row>
    <row r="3494" spans="1:1" x14ac:dyDescent="0.2">
      <c r="A3494" s="12" t="str">
        <f t="shared" si="54"/>
        <v/>
      </c>
    </row>
    <row r="3495" spans="1:1" x14ac:dyDescent="0.2">
      <c r="A3495" s="12" t="str">
        <f t="shared" si="54"/>
        <v/>
      </c>
    </row>
    <row r="3496" spans="1:1" x14ac:dyDescent="0.2">
      <c r="A3496" s="12" t="str">
        <f t="shared" si="54"/>
        <v/>
      </c>
    </row>
    <row r="3497" spans="1:1" x14ac:dyDescent="0.2">
      <c r="A3497" s="12" t="str">
        <f t="shared" si="54"/>
        <v/>
      </c>
    </row>
    <row r="3498" spans="1:1" x14ac:dyDescent="0.2">
      <c r="A3498" s="12" t="str">
        <f t="shared" si="54"/>
        <v/>
      </c>
    </row>
    <row r="3499" spans="1:1" x14ac:dyDescent="0.2">
      <c r="A3499" s="12" t="str">
        <f t="shared" si="54"/>
        <v/>
      </c>
    </row>
    <row r="3500" spans="1:1" x14ac:dyDescent="0.2">
      <c r="A3500" s="12" t="str">
        <f t="shared" si="54"/>
        <v/>
      </c>
    </row>
    <row r="3501" spans="1:1" x14ac:dyDescent="0.2">
      <c r="A3501" s="12" t="str">
        <f t="shared" si="54"/>
        <v/>
      </c>
    </row>
    <row r="3502" spans="1:1" x14ac:dyDescent="0.2">
      <c r="A3502" s="12" t="str">
        <f t="shared" si="54"/>
        <v/>
      </c>
    </row>
    <row r="3503" spans="1:1" x14ac:dyDescent="0.2">
      <c r="A3503" s="12" t="str">
        <f t="shared" si="54"/>
        <v/>
      </c>
    </row>
    <row r="3504" spans="1:1" x14ac:dyDescent="0.2">
      <c r="A3504" s="12" t="str">
        <f t="shared" si="54"/>
        <v/>
      </c>
    </row>
    <row r="3505" spans="1:1" x14ac:dyDescent="0.2">
      <c r="A3505" s="12" t="str">
        <f t="shared" si="54"/>
        <v/>
      </c>
    </row>
    <row r="3506" spans="1:1" x14ac:dyDescent="0.2">
      <c r="A3506" s="12" t="str">
        <f t="shared" si="54"/>
        <v/>
      </c>
    </row>
    <row r="3507" spans="1:1" x14ac:dyDescent="0.2">
      <c r="A3507" s="12" t="str">
        <f t="shared" si="54"/>
        <v/>
      </c>
    </row>
    <row r="3508" spans="1:1" x14ac:dyDescent="0.2">
      <c r="A3508" s="12" t="str">
        <f t="shared" si="54"/>
        <v/>
      </c>
    </row>
    <row r="3509" spans="1:1" x14ac:dyDescent="0.2">
      <c r="A3509" s="12" t="str">
        <f t="shared" si="54"/>
        <v/>
      </c>
    </row>
    <row r="3510" spans="1:1" x14ac:dyDescent="0.2">
      <c r="A3510" s="12" t="str">
        <f t="shared" si="54"/>
        <v/>
      </c>
    </row>
    <row r="3511" spans="1:1" x14ac:dyDescent="0.2">
      <c r="A3511" s="12" t="str">
        <f t="shared" si="54"/>
        <v/>
      </c>
    </row>
    <row r="3512" spans="1:1" x14ac:dyDescent="0.2">
      <c r="A3512" s="12" t="str">
        <f t="shared" si="54"/>
        <v/>
      </c>
    </row>
    <row r="3513" spans="1:1" x14ac:dyDescent="0.2">
      <c r="A3513" s="12" t="str">
        <f t="shared" si="54"/>
        <v/>
      </c>
    </row>
    <row r="3514" spans="1:1" x14ac:dyDescent="0.2">
      <c r="A3514" s="12" t="str">
        <f t="shared" si="54"/>
        <v/>
      </c>
    </row>
    <row r="3515" spans="1:1" x14ac:dyDescent="0.2">
      <c r="A3515" s="12" t="str">
        <f t="shared" si="54"/>
        <v/>
      </c>
    </row>
    <row r="3516" spans="1:1" x14ac:dyDescent="0.2">
      <c r="A3516" s="12" t="str">
        <f t="shared" si="54"/>
        <v/>
      </c>
    </row>
    <row r="3517" spans="1:1" x14ac:dyDescent="0.2">
      <c r="A3517" s="12" t="str">
        <f t="shared" si="54"/>
        <v/>
      </c>
    </row>
    <row r="3518" spans="1:1" x14ac:dyDescent="0.2">
      <c r="A3518" s="12" t="str">
        <f t="shared" si="54"/>
        <v/>
      </c>
    </row>
    <row r="3519" spans="1:1" x14ac:dyDescent="0.2">
      <c r="A3519" s="12" t="str">
        <f t="shared" si="54"/>
        <v/>
      </c>
    </row>
    <row r="3520" spans="1:1" x14ac:dyDescent="0.2">
      <c r="A3520" s="12" t="str">
        <f t="shared" si="54"/>
        <v/>
      </c>
    </row>
    <row r="3521" spans="1:1" x14ac:dyDescent="0.2">
      <c r="A3521" s="12" t="str">
        <f t="shared" si="54"/>
        <v/>
      </c>
    </row>
    <row r="3522" spans="1:1" x14ac:dyDescent="0.2">
      <c r="A3522" s="12" t="str">
        <f t="shared" ref="A3522:A3585" si="55">IF(LEN(B3522)&gt;1,TEXT(ROW(B3522)-4,"0000"),(IF(LEN(B3523)&gt;1,"unesite naziv","")))</f>
        <v/>
      </c>
    </row>
    <row r="3523" spans="1:1" x14ac:dyDescent="0.2">
      <c r="A3523" s="12" t="str">
        <f t="shared" si="55"/>
        <v/>
      </c>
    </row>
    <row r="3524" spans="1:1" x14ac:dyDescent="0.2">
      <c r="A3524" s="12" t="str">
        <f t="shared" si="55"/>
        <v/>
      </c>
    </row>
    <row r="3525" spans="1:1" x14ac:dyDescent="0.2">
      <c r="A3525" s="12" t="str">
        <f t="shared" si="55"/>
        <v/>
      </c>
    </row>
    <row r="3526" spans="1:1" x14ac:dyDescent="0.2">
      <c r="A3526" s="12" t="str">
        <f t="shared" si="55"/>
        <v/>
      </c>
    </row>
    <row r="3527" spans="1:1" x14ac:dyDescent="0.2">
      <c r="A3527" s="12" t="str">
        <f t="shared" si="55"/>
        <v/>
      </c>
    </row>
    <row r="3528" spans="1:1" x14ac:dyDescent="0.2">
      <c r="A3528" s="12" t="str">
        <f t="shared" si="55"/>
        <v/>
      </c>
    </row>
    <row r="3529" spans="1:1" x14ac:dyDescent="0.2">
      <c r="A3529" s="12" t="str">
        <f t="shared" si="55"/>
        <v/>
      </c>
    </row>
    <row r="3530" spans="1:1" x14ac:dyDescent="0.2">
      <c r="A3530" s="12" t="str">
        <f t="shared" si="55"/>
        <v/>
      </c>
    </row>
    <row r="3531" spans="1:1" x14ac:dyDescent="0.2">
      <c r="A3531" s="12" t="str">
        <f t="shared" si="55"/>
        <v/>
      </c>
    </row>
    <row r="3532" spans="1:1" x14ac:dyDescent="0.2">
      <c r="A3532" s="12" t="str">
        <f t="shared" si="55"/>
        <v/>
      </c>
    </row>
    <row r="3533" spans="1:1" x14ac:dyDescent="0.2">
      <c r="A3533" s="12" t="str">
        <f t="shared" si="55"/>
        <v/>
      </c>
    </row>
    <row r="3534" spans="1:1" x14ac:dyDescent="0.2">
      <c r="A3534" s="12" t="str">
        <f t="shared" si="55"/>
        <v/>
      </c>
    </row>
    <row r="3535" spans="1:1" x14ac:dyDescent="0.2">
      <c r="A3535" s="12" t="str">
        <f t="shared" si="55"/>
        <v/>
      </c>
    </row>
    <row r="3536" spans="1:1" x14ac:dyDescent="0.2">
      <c r="A3536" s="12" t="str">
        <f t="shared" si="55"/>
        <v/>
      </c>
    </row>
    <row r="3537" spans="1:1" x14ac:dyDescent="0.2">
      <c r="A3537" s="12" t="str">
        <f t="shared" si="55"/>
        <v/>
      </c>
    </row>
    <row r="3538" spans="1:1" x14ac:dyDescent="0.2">
      <c r="A3538" s="12" t="str">
        <f t="shared" si="55"/>
        <v/>
      </c>
    </row>
    <row r="3539" spans="1:1" x14ac:dyDescent="0.2">
      <c r="A3539" s="12" t="str">
        <f t="shared" si="55"/>
        <v/>
      </c>
    </row>
    <row r="3540" spans="1:1" x14ac:dyDescent="0.2">
      <c r="A3540" s="12" t="str">
        <f t="shared" si="55"/>
        <v/>
      </c>
    </row>
    <row r="3541" spans="1:1" x14ac:dyDescent="0.2">
      <c r="A3541" s="12" t="str">
        <f t="shared" si="55"/>
        <v/>
      </c>
    </row>
    <row r="3542" spans="1:1" x14ac:dyDescent="0.2">
      <c r="A3542" s="12" t="str">
        <f t="shared" si="55"/>
        <v/>
      </c>
    </row>
    <row r="3543" spans="1:1" x14ac:dyDescent="0.2">
      <c r="A3543" s="12" t="str">
        <f t="shared" si="55"/>
        <v/>
      </c>
    </row>
    <row r="3544" spans="1:1" x14ac:dyDescent="0.2">
      <c r="A3544" s="12" t="str">
        <f t="shared" si="55"/>
        <v/>
      </c>
    </row>
    <row r="3545" spans="1:1" x14ac:dyDescent="0.2">
      <c r="A3545" s="12" t="str">
        <f t="shared" si="55"/>
        <v/>
      </c>
    </row>
    <row r="3546" spans="1:1" x14ac:dyDescent="0.2">
      <c r="A3546" s="12" t="str">
        <f t="shared" si="55"/>
        <v/>
      </c>
    </row>
    <row r="3547" spans="1:1" x14ac:dyDescent="0.2">
      <c r="A3547" s="12" t="str">
        <f t="shared" si="55"/>
        <v/>
      </c>
    </row>
    <row r="3548" spans="1:1" x14ac:dyDescent="0.2">
      <c r="A3548" s="12" t="str">
        <f t="shared" si="55"/>
        <v/>
      </c>
    </row>
    <row r="3549" spans="1:1" x14ac:dyDescent="0.2">
      <c r="A3549" s="12" t="str">
        <f t="shared" si="55"/>
        <v/>
      </c>
    </row>
    <row r="3550" spans="1:1" x14ac:dyDescent="0.2">
      <c r="A3550" s="12" t="str">
        <f t="shared" si="55"/>
        <v/>
      </c>
    </row>
    <row r="3551" spans="1:1" x14ac:dyDescent="0.2">
      <c r="A3551" s="12" t="str">
        <f t="shared" si="55"/>
        <v/>
      </c>
    </row>
    <row r="3552" spans="1:1" x14ac:dyDescent="0.2">
      <c r="A3552" s="12" t="str">
        <f t="shared" si="55"/>
        <v/>
      </c>
    </row>
    <row r="3553" spans="1:1" x14ac:dyDescent="0.2">
      <c r="A3553" s="12" t="str">
        <f t="shared" si="55"/>
        <v/>
      </c>
    </row>
    <row r="3554" spans="1:1" x14ac:dyDescent="0.2">
      <c r="A3554" s="12" t="str">
        <f t="shared" si="55"/>
        <v/>
      </c>
    </row>
    <row r="3555" spans="1:1" x14ac:dyDescent="0.2">
      <c r="A3555" s="12" t="str">
        <f t="shared" si="55"/>
        <v/>
      </c>
    </row>
    <row r="3556" spans="1:1" x14ac:dyDescent="0.2">
      <c r="A3556" s="12" t="str">
        <f t="shared" si="55"/>
        <v/>
      </c>
    </row>
    <row r="3557" spans="1:1" x14ac:dyDescent="0.2">
      <c r="A3557" s="12" t="str">
        <f t="shared" si="55"/>
        <v/>
      </c>
    </row>
    <row r="3558" spans="1:1" x14ac:dyDescent="0.2">
      <c r="A3558" s="12" t="str">
        <f t="shared" si="55"/>
        <v/>
      </c>
    </row>
    <row r="3559" spans="1:1" x14ac:dyDescent="0.2">
      <c r="A3559" s="12" t="str">
        <f t="shared" si="55"/>
        <v/>
      </c>
    </row>
    <row r="3560" spans="1:1" x14ac:dyDescent="0.2">
      <c r="A3560" s="12" t="str">
        <f t="shared" si="55"/>
        <v/>
      </c>
    </row>
    <row r="3561" spans="1:1" x14ac:dyDescent="0.2">
      <c r="A3561" s="12" t="str">
        <f t="shared" si="55"/>
        <v/>
      </c>
    </row>
    <row r="3562" spans="1:1" x14ac:dyDescent="0.2">
      <c r="A3562" s="12" t="str">
        <f t="shared" si="55"/>
        <v/>
      </c>
    </row>
    <row r="3563" spans="1:1" x14ac:dyDescent="0.2">
      <c r="A3563" s="12" t="str">
        <f t="shared" si="55"/>
        <v/>
      </c>
    </row>
    <row r="3564" spans="1:1" x14ac:dyDescent="0.2">
      <c r="A3564" s="12" t="str">
        <f t="shared" si="55"/>
        <v/>
      </c>
    </row>
    <row r="3565" spans="1:1" x14ac:dyDescent="0.2">
      <c r="A3565" s="12" t="str">
        <f t="shared" si="55"/>
        <v/>
      </c>
    </row>
    <row r="3566" spans="1:1" x14ac:dyDescent="0.2">
      <c r="A3566" s="12" t="str">
        <f t="shared" si="55"/>
        <v/>
      </c>
    </row>
    <row r="3567" spans="1:1" x14ac:dyDescent="0.2">
      <c r="A3567" s="12" t="str">
        <f t="shared" si="55"/>
        <v/>
      </c>
    </row>
    <row r="3568" spans="1:1" x14ac:dyDescent="0.2">
      <c r="A3568" s="12" t="str">
        <f t="shared" si="55"/>
        <v/>
      </c>
    </row>
    <row r="3569" spans="1:1" x14ac:dyDescent="0.2">
      <c r="A3569" s="12" t="str">
        <f t="shared" si="55"/>
        <v/>
      </c>
    </row>
    <row r="3570" spans="1:1" x14ac:dyDescent="0.2">
      <c r="A3570" s="12" t="str">
        <f t="shared" si="55"/>
        <v/>
      </c>
    </row>
    <row r="3571" spans="1:1" x14ac:dyDescent="0.2">
      <c r="A3571" s="12" t="str">
        <f t="shared" si="55"/>
        <v/>
      </c>
    </row>
    <row r="3572" spans="1:1" x14ac:dyDescent="0.2">
      <c r="A3572" s="12" t="str">
        <f t="shared" si="55"/>
        <v/>
      </c>
    </row>
    <row r="3573" spans="1:1" x14ac:dyDescent="0.2">
      <c r="A3573" s="12" t="str">
        <f t="shared" si="55"/>
        <v/>
      </c>
    </row>
    <row r="3574" spans="1:1" x14ac:dyDescent="0.2">
      <c r="A3574" s="12" t="str">
        <f t="shared" si="55"/>
        <v/>
      </c>
    </row>
    <row r="3575" spans="1:1" x14ac:dyDescent="0.2">
      <c r="A3575" s="12" t="str">
        <f t="shared" si="55"/>
        <v/>
      </c>
    </row>
    <row r="3576" spans="1:1" x14ac:dyDescent="0.2">
      <c r="A3576" s="12" t="str">
        <f t="shared" si="55"/>
        <v/>
      </c>
    </row>
    <row r="3577" spans="1:1" x14ac:dyDescent="0.2">
      <c r="A3577" s="12" t="str">
        <f t="shared" si="55"/>
        <v/>
      </c>
    </row>
    <row r="3578" spans="1:1" x14ac:dyDescent="0.2">
      <c r="A3578" s="12" t="str">
        <f t="shared" si="55"/>
        <v/>
      </c>
    </row>
    <row r="3579" spans="1:1" x14ac:dyDescent="0.2">
      <c r="A3579" s="12" t="str">
        <f t="shared" si="55"/>
        <v/>
      </c>
    </row>
    <row r="3580" spans="1:1" x14ac:dyDescent="0.2">
      <c r="A3580" s="12" t="str">
        <f t="shared" si="55"/>
        <v/>
      </c>
    </row>
    <row r="3581" spans="1:1" x14ac:dyDescent="0.2">
      <c r="A3581" s="12" t="str">
        <f t="shared" si="55"/>
        <v/>
      </c>
    </row>
    <row r="3582" spans="1:1" x14ac:dyDescent="0.2">
      <c r="A3582" s="12" t="str">
        <f t="shared" si="55"/>
        <v/>
      </c>
    </row>
    <row r="3583" spans="1:1" x14ac:dyDescent="0.2">
      <c r="A3583" s="12" t="str">
        <f t="shared" si="55"/>
        <v/>
      </c>
    </row>
    <row r="3584" spans="1:1" x14ac:dyDescent="0.2">
      <c r="A3584" s="12" t="str">
        <f t="shared" si="55"/>
        <v/>
      </c>
    </row>
    <row r="3585" spans="1:1" x14ac:dyDescent="0.2">
      <c r="A3585" s="12" t="str">
        <f t="shared" si="55"/>
        <v/>
      </c>
    </row>
    <row r="3586" spans="1:1" x14ac:dyDescent="0.2">
      <c r="A3586" s="12" t="str">
        <f t="shared" ref="A3586:A3649" si="56">IF(LEN(B3586)&gt;1,TEXT(ROW(B3586)-4,"0000"),(IF(LEN(B3587)&gt;1,"unesite naziv","")))</f>
        <v/>
      </c>
    </row>
    <row r="3587" spans="1:1" x14ac:dyDescent="0.2">
      <c r="A3587" s="12" t="str">
        <f t="shared" si="56"/>
        <v/>
      </c>
    </row>
    <row r="3588" spans="1:1" x14ac:dyDescent="0.2">
      <c r="A3588" s="12" t="str">
        <f t="shared" si="56"/>
        <v/>
      </c>
    </row>
    <row r="3589" spans="1:1" x14ac:dyDescent="0.2">
      <c r="A3589" s="12" t="str">
        <f t="shared" si="56"/>
        <v/>
      </c>
    </row>
    <row r="3590" spans="1:1" x14ac:dyDescent="0.2">
      <c r="A3590" s="12" t="str">
        <f t="shared" si="56"/>
        <v/>
      </c>
    </row>
    <row r="3591" spans="1:1" x14ac:dyDescent="0.2">
      <c r="A3591" s="12" t="str">
        <f t="shared" si="56"/>
        <v/>
      </c>
    </row>
    <row r="3592" spans="1:1" x14ac:dyDescent="0.2">
      <c r="A3592" s="12" t="str">
        <f t="shared" si="56"/>
        <v/>
      </c>
    </row>
    <row r="3593" spans="1:1" x14ac:dyDescent="0.2">
      <c r="A3593" s="12" t="str">
        <f t="shared" si="56"/>
        <v/>
      </c>
    </row>
    <row r="3594" spans="1:1" x14ac:dyDescent="0.2">
      <c r="A3594" s="12" t="str">
        <f t="shared" si="56"/>
        <v/>
      </c>
    </row>
    <row r="3595" spans="1:1" x14ac:dyDescent="0.2">
      <c r="A3595" s="12" t="str">
        <f t="shared" si="56"/>
        <v/>
      </c>
    </row>
    <row r="3596" spans="1:1" x14ac:dyDescent="0.2">
      <c r="A3596" s="12" t="str">
        <f t="shared" si="56"/>
        <v/>
      </c>
    </row>
    <row r="3597" spans="1:1" x14ac:dyDescent="0.2">
      <c r="A3597" s="12" t="str">
        <f t="shared" si="56"/>
        <v/>
      </c>
    </row>
    <row r="3598" spans="1:1" x14ac:dyDescent="0.2">
      <c r="A3598" s="12" t="str">
        <f t="shared" si="56"/>
        <v/>
      </c>
    </row>
    <row r="3599" spans="1:1" x14ac:dyDescent="0.2">
      <c r="A3599" s="12" t="str">
        <f t="shared" si="56"/>
        <v/>
      </c>
    </row>
    <row r="3600" spans="1:1" x14ac:dyDescent="0.2">
      <c r="A3600" s="12" t="str">
        <f t="shared" si="56"/>
        <v/>
      </c>
    </row>
    <row r="3601" spans="1:1" x14ac:dyDescent="0.2">
      <c r="A3601" s="12" t="str">
        <f t="shared" si="56"/>
        <v/>
      </c>
    </row>
    <row r="3602" spans="1:1" x14ac:dyDescent="0.2">
      <c r="A3602" s="12" t="str">
        <f t="shared" si="56"/>
        <v/>
      </c>
    </row>
    <row r="3603" spans="1:1" x14ac:dyDescent="0.2">
      <c r="A3603" s="12" t="str">
        <f t="shared" si="56"/>
        <v/>
      </c>
    </row>
    <row r="3604" spans="1:1" x14ac:dyDescent="0.2">
      <c r="A3604" s="12" t="str">
        <f t="shared" si="56"/>
        <v/>
      </c>
    </row>
    <row r="3605" spans="1:1" x14ac:dyDescent="0.2">
      <c r="A3605" s="12" t="str">
        <f t="shared" si="56"/>
        <v/>
      </c>
    </row>
    <row r="3606" spans="1:1" x14ac:dyDescent="0.2">
      <c r="A3606" s="12" t="str">
        <f t="shared" si="56"/>
        <v/>
      </c>
    </row>
    <row r="3607" spans="1:1" x14ac:dyDescent="0.2">
      <c r="A3607" s="12" t="str">
        <f t="shared" si="56"/>
        <v/>
      </c>
    </row>
    <row r="3608" spans="1:1" x14ac:dyDescent="0.2">
      <c r="A3608" s="12" t="str">
        <f t="shared" si="56"/>
        <v/>
      </c>
    </row>
    <row r="3609" spans="1:1" x14ac:dyDescent="0.2">
      <c r="A3609" s="12" t="str">
        <f t="shared" si="56"/>
        <v/>
      </c>
    </row>
    <row r="3610" spans="1:1" x14ac:dyDescent="0.2">
      <c r="A3610" s="12" t="str">
        <f t="shared" si="56"/>
        <v/>
      </c>
    </row>
    <row r="3611" spans="1:1" x14ac:dyDescent="0.2">
      <c r="A3611" s="12" t="str">
        <f t="shared" si="56"/>
        <v/>
      </c>
    </row>
    <row r="3612" spans="1:1" x14ac:dyDescent="0.2">
      <c r="A3612" s="12" t="str">
        <f t="shared" si="56"/>
        <v/>
      </c>
    </row>
    <row r="3613" spans="1:1" x14ac:dyDescent="0.2">
      <c r="A3613" s="12" t="str">
        <f t="shared" si="56"/>
        <v/>
      </c>
    </row>
    <row r="3614" spans="1:1" x14ac:dyDescent="0.2">
      <c r="A3614" s="12" t="str">
        <f t="shared" si="56"/>
        <v/>
      </c>
    </row>
    <row r="3615" spans="1:1" x14ac:dyDescent="0.2">
      <c r="A3615" s="12" t="str">
        <f t="shared" si="56"/>
        <v/>
      </c>
    </row>
    <row r="3616" spans="1:1" x14ac:dyDescent="0.2">
      <c r="A3616" s="12" t="str">
        <f t="shared" si="56"/>
        <v/>
      </c>
    </row>
    <row r="3617" spans="1:1" x14ac:dyDescent="0.2">
      <c r="A3617" s="12" t="str">
        <f t="shared" si="56"/>
        <v/>
      </c>
    </row>
    <row r="3618" spans="1:1" x14ac:dyDescent="0.2">
      <c r="A3618" s="12" t="str">
        <f t="shared" si="56"/>
        <v/>
      </c>
    </row>
    <row r="3619" spans="1:1" x14ac:dyDescent="0.2">
      <c r="A3619" s="12" t="str">
        <f t="shared" si="56"/>
        <v/>
      </c>
    </row>
    <row r="3620" spans="1:1" x14ac:dyDescent="0.2">
      <c r="A3620" s="12" t="str">
        <f t="shared" si="56"/>
        <v/>
      </c>
    </row>
    <row r="3621" spans="1:1" x14ac:dyDescent="0.2">
      <c r="A3621" s="12" t="str">
        <f t="shared" si="56"/>
        <v/>
      </c>
    </row>
    <row r="3622" spans="1:1" x14ac:dyDescent="0.2">
      <c r="A3622" s="12" t="str">
        <f t="shared" si="56"/>
        <v/>
      </c>
    </row>
    <row r="3623" spans="1:1" x14ac:dyDescent="0.2">
      <c r="A3623" s="12" t="str">
        <f t="shared" si="56"/>
        <v/>
      </c>
    </row>
    <row r="3624" spans="1:1" x14ac:dyDescent="0.2">
      <c r="A3624" s="12" t="str">
        <f t="shared" si="56"/>
        <v/>
      </c>
    </row>
    <row r="3625" spans="1:1" x14ac:dyDescent="0.2">
      <c r="A3625" s="12" t="str">
        <f t="shared" si="56"/>
        <v/>
      </c>
    </row>
    <row r="3626" spans="1:1" x14ac:dyDescent="0.2">
      <c r="A3626" s="12" t="str">
        <f t="shared" si="56"/>
        <v/>
      </c>
    </row>
    <row r="3627" spans="1:1" x14ac:dyDescent="0.2">
      <c r="A3627" s="12" t="str">
        <f t="shared" si="56"/>
        <v/>
      </c>
    </row>
    <row r="3628" spans="1:1" x14ac:dyDescent="0.2">
      <c r="A3628" s="12" t="str">
        <f t="shared" si="56"/>
        <v/>
      </c>
    </row>
    <row r="3629" spans="1:1" x14ac:dyDescent="0.2">
      <c r="A3629" s="12" t="str">
        <f t="shared" si="56"/>
        <v/>
      </c>
    </row>
    <row r="3630" spans="1:1" x14ac:dyDescent="0.2">
      <c r="A3630" s="12" t="str">
        <f t="shared" si="56"/>
        <v/>
      </c>
    </row>
    <row r="3631" spans="1:1" x14ac:dyDescent="0.2">
      <c r="A3631" s="12" t="str">
        <f t="shared" si="56"/>
        <v/>
      </c>
    </row>
    <row r="3632" spans="1:1" x14ac:dyDescent="0.2">
      <c r="A3632" s="12" t="str">
        <f t="shared" si="56"/>
        <v/>
      </c>
    </row>
    <row r="3633" spans="1:1" x14ac:dyDescent="0.2">
      <c r="A3633" s="12" t="str">
        <f t="shared" si="56"/>
        <v/>
      </c>
    </row>
    <row r="3634" spans="1:1" x14ac:dyDescent="0.2">
      <c r="A3634" s="12" t="str">
        <f t="shared" si="56"/>
        <v/>
      </c>
    </row>
    <row r="3635" spans="1:1" x14ac:dyDescent="0.2">
      <c r="A3635" s="12" t="str">
        <f t="shared" si="56"/>
        <v/>
      </c>
    </row>
    <row r="3636" spans="1:1" x14ac:dyDescent="0.2">
      <c r="A3636" s="12" t="str">
        <f t="shared" si="56"/>
        <v/>
      </c>
    </row>
    <row r="3637" spans="1:1" x14ac:dyDescent="0.2">
      <c r="A3637" s="12" t="str">
        <f t="shared" si="56"/>
        <v/>
      </c>
    </row>
    <row r="3638" spans="1:1" x14ac:dyDescent="0.2">
      <c r="A3638" s="12" t="str">
        <f t="shared" si="56"/>
        <v/>
      </c>
    </row>
    <row r="3639" spans="1:1" x14ac:dyDescent="0.2">
      <c r="A3639" s="12" t="str">
        <f t="shared" si="56"/>
        <v/>
      </c>
    </row>
    <row r="3640" spans="1:1" x14ac:dyDescent="0.2">
      <c r="A3640" s="12" t="str">
        <f t="shared" si="56"/>
        <v/>
      </c>
    </row>
    <row r="3641" spans="1:1" x14ac:dyDescent="0.2">
      <c r="A3641" s="12" t="str">
        <f t="shared" si="56"/>
        <v/>
      </c>
    </row>
    <row r="3642" spans="1:1" x14ac:dyDescent="0.2">
      <c r="A3642" s="12" t="str">
        <f t="shared" si="56"/>
        <v/>
      </c>
    </row>
    <row r="3643" spans="1:1" x14ac:dyDescent="0.2">
      <c r="A3643" s="12" t="str">
        <f t="shared" si="56"/>
        <v/>
      </c>
    </row>
    <row r="3644" spans="1:1" x14ac:dyDescent="0.2">
      <c r="A3644" s="12" t="str">
        <f t="shared" si="56"/>
        <v/>
      </c>
    </row>
    <row r="3645" spans="1:1" x14ac:dyDescent="0.2">
      <c r="A3645" s="12" t="str">
        <f t="shared" si="56"/>
        <v/>
      </c>
    </row>
    <row r="3646" spans="1:1" x14ac:dyDescent="0.2">
      <c r="A3646" s="12" t="str">
        <f t="shared" si="56"/>
        <v/>
      </c>
    </row>
    <row r="3647" spans="1:1" x14ac:dyDescent="0.2">
      <c r="A3647" s="12" t="str">
        <f t="shared" si="56"/>
        <v/>
      </c>
    </row>
    <row r="3648" spans="1:1" x14ac:dyDescent="0.2">
      <c r="A3648" s="12" t="str">
        <f t="shared" si="56"/>
        <v/>
      </c>
    </row>
    <row r="3649" spans="1:1" x14ac:dyDescent="0.2">
      <c r="A3649" s="12" t="str">
        <f t="shared" si="56"/>
        <v/>
      </c>
    </row>
    <row r="3650" spans="1:1" x14ac:dyDescent="0.2">
      <c r="A3650" s="12" t="str">
        <f t="shared" ref="A3650:A3713" si="57">IF(LEN(B3650)&gt;1,TEXT(ROW(B3650)-4,"0000"),(IF(LEN(B3651)&gt;1,"unesite naziv","")))</f>
        <v/>
      </c>
    </row>
    <row r="3651" spans="1:1" x14ac:dyDescent="0.2">
      <c r="A3651" s="12" t="str">
        <f t="shared" si="57"/>
        <v/>
      </c>
    </row>
    <row r="3652" spans="1:1" x14ac:dyDescent="0.2">
      <c r="A3652" s="12" t="str">
        <f t="shared" si="57"/>
        <v/>
      </c>
    </row>
    <row r="3653" spans="1:1" x14ac:dyDescent="0.2">
      <c r="A3653" s="12" t="str">
        <f t="shared" si="57"/>
        <v/>
      </c>
    </row>
    <row r="3654" spans="1:1" x14ac:dyDescent="0.2">
      <c r="A3654" s="12" t="str">
        <f t="shared" si="57"/>
        <v/>
      </c>
    </row>
    <row r="3655" spans="1:1" x14ac:dyDescent="0.2">
      <c r="A3655" s="12" t="str">
        <f t="shared" si="57"/>
        <v/>
      </c>
    </row>
    <row r="3656" spans="1:1" x14ac:dyDescent="0.2">
      <c r="A3656" s="12" t="str">
        <f t="shared" si="57"/>
        <v/>
      </c>
    </row>
    <row r="3657" spans="1:1" x14ac:dyDescent="0.2">
      <c r="A3657" s="12" t="str">
        <f t="shared" si="57"/>
        <v/>
      </c>
    </row>
    <row r="3658" spans="1:1" x14ac:dyDescent="0.2">
      <c r="A3658" s="12" t="str">
        <f t="shared" si="57"/>
        <v/>
      </c>
    </row>
    <row r="3659" spans="1:1" x14ac:dyDescent="0.2">
      <c r="A3659" s="12" t="str">
        <f t="shared" si="57"/>
        <v/>
      </c>
    </row>
    <row r="3660" spans="1:1" x14ac:dyDescent="0.2">
      <c r="A3660" s="12" t="str">
        <f t="shared" si="57"/>
        <v/>
      </c>
    </row>
    <row r="3661" spans="1:1" x14ac:dyDescent="0.2">
      <c r="A3661" s="12" t="str">
        <f t="shared" si="57"/>
        <v/>
      </c>
    </row>
    <row r="3662" spans="1:1" x14ac:dyDescent="0.2">
      <c r="A3662" s="12" t="str">
        <f t="shared" si="57"/>
        <v/>
      </c>
    </row>
    <row r="3663" spans="1:1" x14ac:dyDescent="0.2">
      <c r="A3663" s="12" t="str">
        <f t="shared" si="57"/>
        <v/>
      </c>
    </row>
    <row r="3664" spans="1:1" x14ac:dyDescent="0.2">
      <c r="A3664" s="12" t="str">
        <f t="shared" si="57"/>
        <v/>
      </c>
    </row>
    <row r="3665" spans="1:1" x14ac:dyDescent="0.2">
      <c r="A3665" s="12" t="str">
        <f t="shared" si="57"/>
        <v/>
      </c>
    </row>
    <row r="3666" spans="1:1" x14ac:dyDescent="0.2">
      <c r="A3666" s="12" t="str">
        <f t="shared" si="57"/>
        <v/>
      </c>
    </row>
    <row r="3667" spans="1:1" x14ac:dyDescent="0.2">
      <c r="A3667" s="12" t="str">
        <f t="shared" si="57"/>
        <v/>
      </c>
    </row>
    <row r="3668" spans="1:1" x14ac:dyDescent="0.2">
      <c r="A3668" s="12" t="str">
        <f t="shared" si="57"/>
        <v/>
      </c>
    </row>
    <row r="3669" spans="1:1" x14ac:dyDescent="0.2">
      <c r="A3669" s="12" t="str">
        <f t="shared" si="57"/>
        <v/>
      </c>
    </row>
    <row r="3670" spans="1:1" x14ac:dyDescent="0.2">
      <c r="A3670" s="12" t="str">
        <f t="shared" si="57"/>
        <v/>
      </c>
    </row>
    <row r="3671" spans="1:1" x14ac:dyDescent="0.2">
      <c r="A3671" s="12" t="str">
        <f t="shared" si="57"/>
        <v/>
      </c>
    </row>
    <row r="3672" spans="1:1" x14ac:dyDescent="0.2">
      <c r="A3672" s="12" t="str">
        <f t="shared" si="57"/>
        <v/>
      </c>
    </row>
    <row r="3673" spans="1:1" x14ac:dyDescent="0.2">
      <c r="A3673" s="12" t="str">
        <f t="shared" si="57"/>
        <v/>
      </c>
    </row>
    <row r="3674" spans="1:1" x14ac:dyDescent="0.2">
      <c r="A3674" s="12" t="str">
        <f t="shared" si="57"/>
        <v/>
      </c>
    </row>
    <row r="3675" spans="1:1" x14ac:dyDescent="0.2">
      <c r="A3675" s="12" t="str">
        <f t="shared" si="57"/>
        <v/>
      </c>
    </row>
    <row r="3676" spans="1:1" x14ac:dyDescent="0.2">
      <c r="A3676" s="12" t="str">
        <f t="shared" si="57"/>
        <v/>
      </c>
    </row>
    <row r="3677" spans="1:1" x14ac:dyDescent="0.2">
      <c r="A3677" s="12" t="str">
        <f t="shared" si="57"/>
        <v/>
      </c>
    </row>
    <row r="3678" spans="1:1" x14ac:dyDescent="0.2">
      <c r="A3678" s="12" t="str">
        <f t="shared" si="57"/>
        <v/>
      </c>
    </row>
    <row r="3679" spans="1:1" x14ac:dyDescent="0.2">
      <c r="A3679" s="12" t="str">
        <f t="shared" si="57"/>
        <v/>
      </c>
    </row>
    <row r="3680" spans="1:1" x14ac:dyDescent="0.2">
      <c r="A3680" s="12" t="str">
        <f t="shared" si="57"/>
        <v/>
      </c>
    </row>
    <row r="3681" spans="1:1" x14ac:dyDescent="0.2">
      <c r="A3681" s="12" t="str">
        <f t="shared" si="57"/>
        <v/>
      </c>
    </row>
    <row r="3682" spans="1:1" x14ac:dyDescent="0.2">
      <c r="A3682" s="12" t="str">
        <f t="shared" si="57"/>
        <v/>
      </c>
    </row>
    <row r="3683" spans="1:1" x14ac:dyDescent="0.2">
      <c r="A3683" s="12" t="str">
        <f t="shared" si="57"/>
        <v/>
      </c>
    </row>
    <row r="3684" spans="1:1" x14ac:dyDescent="0.2">
      <c r="A3684" s="12" t="str">
        <f t="shared" si="57"/>
        <v/>
      </c>
    </row>
    <row r="3685" spans="1:1" x14ac:dyDescent="0.2">
      <c r="A3685" s="12" t="str">
        <f t="shared" si="57"/>
        <v/>
      </c>
    </row>
    <row r="3686" spans="1:1" x14ac:dyDescent="0.2">
      <c r="A3686" s="12" t="str">
        <f t="shared" si="57"/>
        <v/>
      </c>
    </row>
    <row r="3687" spans="1:1" x14ac:dyDescent="0.2">
      <c r="A3687" s="12" t="str">
        <f t="shared" si="57"/>
        <v/>
      </c>
    </row>
    <row r="3688" spans="1:1" x14ac:dyDescent="0.2">
      <c r="A3688" s="12" t="str">
        <f t="shared" si="57"/>
        <v/>
      </c>
    </row>
    <row r="3689" spans="1:1" x14ac:dyDescent="0.2">
      <c r="A3689" s="12" t="str">
        <f t="shared" si="57"/>
        <v/>
      </c>
    </row>
    <row r="3690" spans="1:1" x14ac:dyDescent="0.2">
      <c r="A3690" s="12" t="str">
        <f t="shared" si="57"/>
        <v/>
      </c>
    </row>
    <row r="3691" spans="1:1" x14ac:dyDescent="0.2">
      <c r="A3691" s="12" t="str">
        <f t="shared" si="57"/>
        <v/>
      </c>
    </row>
    <row r="3692" spans="1:1" x14ac:dyDescent="0.2">
      <c r="A3692" s="12" t="str">
        <f t="shared" si="57"/>
        <v/>
      </c>
    </row>
    <row r="3693" spans="1:1" x14ac:dyDescent="0.2">
      <c r="A3693" s="12" t="str">
        <f t="shared" si="57"/>
        <v/>
      </c>
    </row>
    <row r="3694" spans="1:1" x14ac:dyDescent="0.2">
      <c r="A3694" s="12" t="str">
        <f t="shared" si="57"/>
        <v/>
      </c>
    </row>
    <row r="3695" spans="1:1" x14ac:dyDescent="0.2">
      <c r="A3695" s="12" t="str">
        <f t="shared" si="57"/>
        <v/>
      </c>
    </row>
    <row r="3696" spans="1:1" x14ac:dyDescent="0.2">
      <c r="A3696" s="12" t="str">
        <f t="shared" si="57"/>
        <v/>
      </c>
    </row>
    <row r="3697" spans="1:1" x14ac:dyDescent="0.2">
      <c r="A3697" s="12" t="str">
        <f t="shared" si="57"/>
        <v/>
      </c>
    </row>
    <row r="3698" spans="1:1" x14ac:dyDescent="0.2">
      <c r="A3698" s="12" t="str">
        <f t="shared" si="57"/>
        <v/>
      </c>
    </row>
    <row r="3699" spans="1:1" x14ac:dyDescent="0.2">
      <c r="A3699" s="12" t="str">
        <f t="shared" si="57"/>
        <v/>
      </c>
    </row>
    <row r="3700" spans="1:1" x14ac:dyDescent="0.2">
      <c r="A3700" s="12" t="str">
        <f t="shared" si="57"/>
        <v/>
      </c>
    </row>
    <row r="3701" spans="1:1" x14ac:dyDescent="0.2">
      <c r="A3701" s="12" t="str">
        <f t="shared" si="57"/>
        <v/>
      </c>
    </row>
    <row r="3702" spans="1:1" x14ac:dyDescent="0.2">
      <c r="A3702" s="12" t="str">
        <f t="shared" si="57"/>
        <v/>
      </c>
    </row>
    <row r="3703" spans="1:1" x14ac:dyDescent="0.2">
      <c r="A3703" s="12" t="str">
        <f t="shared" si="57"/>
        <v/>
      </c>
    </row>
    <row r="3704" spans="1:1" x14ac:dyDescent="0.2">
      <c r="A3704" s="12" t="str">
        <f t="shared" si="57"/>
        <v/>
      </c>
    </row>
    <row r="3705" spans="1:1" x14ac:dyDescent="0.2">
      <c r="A3705" s="12" t="str">
        <f t="shared" si="57"/>
        <v/>
      </c>
    </row>
    <row r="3706" spans="1:1" x14ac:dyDescent="0.2">
      <c r="A3706" s="12" t="str">
        <f t="shared" si="57"/>
        <v/>
      </c>
    </row>
    <row r="3707" spans="1:1" x14ac:dyDescent="0.2">
      <c r="A3707" s="12" t="str">
        <f t="shared" si="57"/>
        <v/>
      </c>
    </row>
    <row r="3708" spans="1:1" x14ac:dyDescent="0.2">
      <c r="A3708" s="12" t="str">
        <f t="shared" si="57"/>
        <v/>
      </c>
    </row>
    <row r="3709" spans="1:1" x14ac:dyDescent="0.2">
      <c r="A3709" s="12" t="str">
        <f t="shared" si="57"/>
        <v/>
      </c>
    </row>
    <row r="3710" spans="1:1" x14ac:dyDescent="0.2">
      <c r="A3710" s="12" t="str">
        <f t="shared" si="57"/>
        <v/>
      </c>
    </row>
    <row r="3711" spans="1:1" x14ac:dyDescent="0.2">
      <c r="A3711" s="12" t="str">
        <f t="shared" si="57"/>
        <v/>
      </c>
    </row>
    <row r="3712" spans="1:1" x14ac:dyDescent="0.2">
      <c r="A3712" s="12" t="str">
        <f t="shared" si="57"/>
        <v/>
      </c>
    </row>
    <row r="3713" spans="1:1" x14ac:dyDescent="0.2">
      <c r="A3713" s="12" t="str">
        <f t="shared" si="57"/>
        <v/>
      </c>
    </row>
    <row r="3714" spans="1:1" x14ac:dyDescent="0.2">
      <c r="A3714" s="12" t="str">
        <f t="shared" ref="A3714:A3777" si="58">IF(LEN(B3714)&gt;1,TEXT(ROW(B3714)-4,"0000"),(IF(LEN(B3715)&gt;1,"unesite naziv","")))</f>
        <v/>
      </c>
    </row>
    <row r="3715" spans="1:1" x14ac:dyDescent="0.2">
      <c r="A3715" s="12" t="str">
        <f t="shared" si="58"/>
        <v/>
      </c>
    </row>
    <row r="3716" spans="1:1" x14ac:dyDescent="0.2">
      <c r="A3716" s="12" t="str">
        <f t="shared" si="58"/>
        <v/>
      </c>
    </row>
    <row r="3717" spans="1:1" x14ac:dyDescent="0.2">
      <c r="A3717" s="12" t="str">
        <f t="shared" si="58"/>
        <v/>
      </c>
    </row>
    <row r="3718" spans="1:1" x14ac:dyDescent="0.2">
      <c r="A3718" s="12" t="str">
        <f t="shared" si="58"/>
        <v/>
      </c>
    </row>
    <row r="3719" spans="1:1" x14ac:dyDescent="0.2">
      <c r="A3719" s="12" t="str">
        <f t="shared" si="58"/>
        <v/>
      </c>
    </row>
    <row r="3720" spans="1:1" x14ac:dyDescent="0.2">
      <c r="A3720" s="12" t="str">
        <f t="shared" si="58"/>
        <v/>
      </c>
    </row>
    <row r="3721" spans="1:1" x14ac:dyDescent="0.2">
      <c r="A3721" s="12" t="str">
        <f t="shared" si="58"/>
        <v/>
      </c>
    </row>
    <row r="3722" spans="1:1" x14ac:dyDescent="0.2">
      <c r="A3722" s="12" t="str">
        <f t="shared" si="58"/>
        <v/>
      </c>
    </row>
    <row r="3723" spans="1:1" x14ac:dyDescent="0.2">
      <c r="A3723" s="12" t="str">
        <f t="shared" si="58"/>
        <v/>
      </c>
    </row>
    <row r="3724" spans="1:1" x14ac:dyDescent="0.2">
      <c r="A3724" s="12" t="str">
        <f t="shared" si="58"/>
        <v/>
      </c>
    </row>
    <row r="3725" spans="1:1" x14ac:dyDescent="0.2">
      <c r="A3725" s="12" t="str">
        <f t="shared" si="58"/>
        <v/>
      </c>
    </row>
    <row r="3726" spans="1:1" x14ac:dyDescent="0.2">
      <c r="A3726" s="12" t="str">
        <f t="shared" si="58"/>
        <v/>
      </c>
    </row>
    <row r="3727" spans="1:1" x14ac:dyDescent="0.2">
      <c r="A3727" s="12" t="str">
        <f t="shared" si="58"/>
        <v/>
      </c>
    </row>
    <row r="3728" spans="1:1" x14ac:dyDescent="0.2">
      <c r="A3728" s="12" t="str">
        <f t="shared" si="58"/>
        <v/>
      </c>
    </row>
    <row r="3729" spans="1:1" x14ac:dyDescent="0.2">
      <c r="A3729" s="12" t="str">
        <f t="shared" si="58"/>
        <v/>
      </c>
    </row>
    <row r="3730" spans="1:1" x14ac:dyDescent="0.2">
      <c r="A3730" s="12" t="str">
        <f t="shared" si="58"/>
        <v/>
      </c>
    </row>
    <row r="3731" spans="1:1" x14ac:dyDescent="0.2">
      <c r="A3731" s="12" t="str">
        <f t="shared" si="58"/>
        <v/>
      </c>
    </row>
    <row r="3732" spans="1:1" x14ac:dyDescent="0.2">
      <c r="A3732" s="12" t="str">
        <f t="shared" si="58"/>
        <v/>
      </c>
    </row>
    <row r="3733" spans="1:1" x14ac:dyDescent="0.2">
      <c r="A3733" s="12" t="str">
        <f t="shared" si="58"/>
        <v/>
      </c>
    </row>
    <row r="3734" spans="1:1" x14ac:dyDescent="0.2">
      <c r="A3734" s="12" t="str">
        <f t="shared" si="58"/>
        <v/>
      </c>
    </row>
    <row r="3735" spans="1:1" x14ac:dyDescent="0.2">
      <c r="A3735" s="12" t="str">
        <f t="shared" si="58"/>
        <v/>
      </c>
    </row>
    <row r="3736" spans="1:1" x14ac:dyDescent="0.2">
      <c r="A3736" s="12" t="str">
        <f t="shared" si="58"/>
        <v/>
      </c>
    </row>
    <row r="3737" spans="1:1" x14ac:dyDescent="0.2">
      <c r="A3737" s="12" t="str">
        <f t="shared" si="58"/>
        <v/>
      </c>
    </row>
    <row r="3738" spans="1:1" x14ac:dyDescent="0.2">
      <c r="A3738" s="12" t="str">
        <f t="shared" si="58"/>
        <v/>
      </c>
    </row>
    <row r="3739" spans="1:1" x14ac:dyDescent="0.2">
      <c r="A3739" s="12" t="str">
        <f t="shared" si="58"/>
        <v/>
      </c>
    </row>
    <row r="3740" spans="1:1" x14ac:dyDescent="0.2">
      <c r="A3740" s="12" t="str">
        <f t="shared" si="58"/>
        <v/>
      </c>
    </row>
    <row r="3741" spans="1:1" x14ac:dyDescent="0.2">
      <c r="A3741" s="12" t="str">
        <f t="shared" si="58"/>
        <v/>
      </c>
    </row>
    <row r="3742" spans="1:1" x14ac:dyDescent="0.2">
      <c r="A3742" s="12" t="str">
        <f t="shared" si="58"/>
        <v/>
      </c>
    </row>
    <row r="3743" spans="1:1" x14ac:dyDescent="0.2">
      <c r="A3743" s="12" t="str">
        <f t="shared" si="58"/>
        <v/>
      </c>
    </row>
    <row r="3744" spans="1:1" x14ac:dyDescent="0.2">
      <c r="A3744" s="12" t="str">
        <f t="shared" si="58"/>
        <v/>
      </c>
    </row>
    <row r="3745" spans="1:1" x14ac:dyDescent="0.2">
      <c r="A3745" s="12" t="str">
        <f t="shared" si="58"/>
        <v/>
      </c>
    </row>
    <row r="3746" spans="1:1" x14ac:dyDescent="0.2">
      <c r="A3746" s="12" t="str">
        <f t="shared" si="58"/>
        <v/>
      </c>
    </row>
    <row r="3747" spans="1:1" x14ac:dyDescent="0.2">
      <c r="A3747" s="12" t="str">
        <f t="shared" si="58"/>
        <v/>
      </c>
    </row>
    <row r="3748" spans="1:1" x14ac:dyDescent="0.2">
      <c r="A3748" s="12" t="str">
        <f t="shared" si="58"/>
        <v/>
      </c>
    </row>
    <row r="3749" spans="1:1" x14ac:dyDescent="0.2">
      <c r="A3749" s="12" t="str">
        <f t="shared" si="58"/>
        <v/>
      </c>
    </row>
    <row r="3750" spans="1:1" x14ac:dyDescent="0.2">
      <c r="A3750" s="12" t="str">
        <f t="shared" si="58"/>
        <v/>
      </c>
    </row>
    <row r="3751" spans="1:1" x14ac:dyDescent="0.2">
      <c r="A3751" s="12" t="str">
        <f t="shared" si="58"/>
        <v/>
      </c>
    </row>
    <row r="3752" spans="1:1" x14ac:dyDescent="0.2">
      <c r="A3752" s="12" t="str">
        <f t="shared" si="58"/>
        <v/>
      </c>
    </row>
    <row r="3753" spans="1:1" x14ac:dyDescent="0.2">
      <c r="A3753" s="12" t="str">
        <f t="shared" si="58"/>
        <v/>
      </c>
    </row>
    <row r="3754" spans="1:1" x14ac:dyDescent="0.2">
      <c r="A3754" s="12" t="str">
        <f t="shared" si="58"/>
        <v/>
      </c>
    </row>
    <row r="3755" spans="1:1" x14ac:dyDescent="0.2">
      <c r="A3755" s="12" t="str">
        <f t="shared" si="58"/>
        <v/>
      </c>
    </row>
    <row r="3756" spans="1:1" x14ac:dyDescent="0.2">
      <c r="A3756" s="12" t="str">
        <f t="shared" si="58"/>
        <v/>
      </c>
    </row>
    <row r="3757" spans="1:1" x14ac:dyDescent="0.2">
      <c r="A3757" s="12" t="str">
        <f t="shared" si="58"/>
        <v/>
      </c>
    </row>
    <row r="3758" spans="1:1" x14ac:dyDescent="0.2">
      <c r="A3758" s="12" t="str">
        <f t="shared" si="58"/>
        <v/>
      </c>
    </row>
    <row r="3759" spans="1:1" x14ac:dyDescent="0.2">
      <c r="A3759" s="12" t="str">
        <f t="shared" si="58"/>
        <v/>
      </c>
    </row>
    <row r="3760" spans="1:1" x14ac:dyDescent="0.2">
      <c r="A3760" s="12" t="str">
        <f t="shared" si="58"/>
        <v/>
      </c>
    </row>
    <row r="3761" spans="1:1" x14ac:dyDescent="0.2">
      <c r="A3761" s="12" t="str">
        <f t="shared" si="58"/>
        <v/>
      </c>
    </row>
    <row r="3762" spans="1:1" x14ac:dyDescent="0.2">
      <c r="A3762" s="12" t="str">
        <f t="shared" si="58"/>
        <v/>
      </c>
    </row>
    <row r="3763" spans="1:1" x14ac:dyDescent="0.2">
      <c r="A3763" s="12" t="str">
        <f t="shared" si="58"/>
        <v/>
      </c>
    </row>
    <row r="3764" spans="1:1" x14ac:dyDescent="0.2">
      <c r="A3764" s="12" t="str">
        <f t="shared" si="58"/>
        <v/>
      </c>
    </row>
    <row r="3765" spans="1:1" x14ac:dyDescent="0.2">
      <c r="A3765" s="12" t="str">
        <f t="shared" si="58"/>
        <v/>
      </c>
    </row>
    <row r="3766" spans="1:1" x14ac:dyDescent="0.2">
      <c r="A3766" s="12" t="str">
        <f t="shared" si="58"/>
        <v/>
      </c>
    </row>
    <row r="3767" spans="1:1" x14ac:dyDescent="0.2">
      <c r="A3767" s="12" t="str">
        <f t="shared" si="58"/>
        <v/>
      </c>
    </row>
    <row r="3768" spans="1:1" x14ac:dyDescent="0.2">
      <c r="A3768" s="12" t="str">
        <f t="shared" si="58"/>
        <v/>
      </c>
    </row>
    <row r="3769" spans="1:1" x14ac:dyDescent="0.2">
      <c r="A3769" s="12" t="str">
        <f t="shared" si="58"/>
        <v/>
      </c>
    </row>
    <row r="3770" spans="1:1" x14ac:dyDescent="0.2">
      <c r="A3770" s="12" t="str">
        <f t="shared" si="58"/>
        <v/>
      </c>
    </row>
    <row r="3771" spans="1:1" x14ac:dyDescent="0.2">
      <c r="A3771" s="12" t="str">
        <f t="shared" si="58"/>
        <v/>
      </c>
    </row>
    <row r="3772" spans="1:1" x14ac:dyDescent="0.2">
      <c r="A3772" s="12" t="str">
        <f t="shared" si="58"/>
        <v/>
      </c>
    </row>
    <row r="3773" spans="1:1" x14ac:dyDescent="0.2">
      <c r="A3773" s="12" t="str">
        <f t="shared" si="58"/>
        <v/>
      </c>
    </row>
    <row r="3774" spans="1:1" x14ac:dyDescent="0.2">
      <c r="A3774" s="12" t="str">
        <f t="shared" si="58"/>
        <v/>
      </c>
    </row>
    <row r="3775" spans="1:1" x14ac:dyDescent="0.2">
      <c r="A3775" s="12" t="str">
        <f t="shared" si="58"/>
        <v/>
      </c>
    </row>
    <row r="3776" spans="1:1" x14ac:dyDescent="0.2">
      <c r="A3776" s="12" t="str">
        <f t="shared" si="58"/>
        <v/>
      </c>
    </row>
    <row r="3777" spans="1:1" x14ac:dyDescent="0.2">
      <c r="A3777" s="12" t="str">
        <f t="shared" si="58"/>
        <v/>
      </c>
    </row>
    <row r="3778" spans="1:1" x14ac:dyDescent="0.2">
      <c r="A3778" s="12" t="str">
        <f t="shared" ref="A3778:A3841" si="59">IF(LEN(B3778)&gt;1,TEXT(ROW(B3778)-4,"0000"),(IF(LEN(B3779)&gt;1,"unesite naziv","")))</f>
        <v/>
      </c>
    </row>
    <row r="3779" spans="1:1" x14ac:dyDescent="0.2">
      <c r="A3779" s="12" t="str">
        <f t="shared" si="59"/>
        <v/>
      </c>
    </row>
    <row r="3780" spans="1:1" x14ac:dyDescent="0.2">
      <c r="A3780" s="12" t="str">
        <f t="shared" si="59"/>
        <v/>
      </c>
    </row>
    <row r="3781" spans="1:1" x14ac:dyDescent="0.2">
      <c r="A3781" s="12" t="str">
        <f t="shared" si="59"/>
        <v/>
      </c>
    </row>
    <row r="3782" spans="1:1" x14ac:dyDescent="0.2">
      <c r="A3782" s="12" t="str">
        <f t="shared" si="59"/>
        <v/>
      </c>
    </row>
    <row r="3783" spans="1:1" x14ac:dyDescent="0.2">
      <c r="A3783" s="12" t="str">
        <f t="shared" si="59"/>
        <v/>
      </c>
    </row>
    <row r="3784" spans="1:1" x14ac:dyDescent="0.2">
      <c r="A3784" s="12" t="str">
        <f t="shared" si="59"/>
        <v/>
      </c>
    </row>
    <row r="3785" spans="1:1" x14ac:dyDescent="0.2">
      <c r="A3785" s="12" t="str">
        <f t="shared" si="59"/>
        <v/>
      </c>
    </row>
    <row r="3786" spans="1:1" x14ac:dyDescent="0.2">
      <c r="A3786" s="12" t="str">
        <f t="shared" si="59"/>
        <v/>
      </c>
    </row>
    <row r="3787" spans="1:1" x14ac:dyDescent="0.2">
      <c r="A3787" s="12" t="str">
        <f t="shared" si="59"/>
        <v/>
      </c>
    </row>
    <row r="3788" spans="1:1" x14ac:dyDescent="0.2">
      <c r="A3788" s="12" t="str">
        <f t="shared" si="59"/>
        <v/>
      </c>
    </row>
    <row r="3789" spans="1:1" x14ac:dyDescent="0.2">
      <c r="A3789" s="12" t="str">
        <f t="shared" si="59"/>
        <v/>
      </c>
    </row>
    <row r="3790" spans="1:1" x14ac:dyDescent="0.2">
      <c r="A3790" s="12" t="str">
        <f t="shared" si="59"/>
        <v/>
      </c>
    </row>
    <row r="3791" spans="1:1" x14ac:dyDescent="0.2">
      <c r="A3791" s="12" t="str">
        <f t="shared" si="59"/>
        <v/>
      </c>
    </row>
    <row r="3792" spans="1:1" x14ac:dyDescent="0.2">
      <c r="A3792" s="12" t="str">
        <f t="shared" si="59"/>
        <v/>
      </c>
    </row>
    <row r="3793" spans="1:1" x14ac:dyDescent="0.2">
      <c r="A3793" s="12" t="str">
        <f t="shared" si="59"/>
        <v/>
      </c>
    </row>
    <row r="3794" spans="1:1" x14ac:dyDescent="0.2">
      <c r="A3794" s="12" t="str">
        <f t="shared" si="59"/>
        <v/>
      </c>
    </row>
    <row r="3795" spans="1:1" x14ac:dyDescent="0.2">
      <c r="A3795" s="12" t="str">
        <f t="shared" si="59"/>
        <v/>
      </c>
    </row>
    <row r="3796" spans="1:1" x14ac:dyDescent="0.2">
      <c r="A3796" s="12" t="str">
        <f t="shared" si="59"/>
        <v/>
      </c>
    </row>
    <row r="3797" spans="1:1" x14ac:dyDescent="0.2">
      <c r="A3797" s="12" t="str">
        <f t="shared" si="59"/>
        <v/>
      </c>
    </row>
    <row r="3798" spans="1:1" x14ac:dyDescent="0.2">
      <c r="A3798" s="12" t="str">
        <f t="shared" si="59"/>
        <v/>
      </c>
    </row>
    <row r="3799" spans="1:1" x14ac:dyDescent="0.2">
      <c r="A3799" s="12" t="str">
        <f t="shared" si="59"/>
        <v/>
      </c>
    </row>
    <row r="3800" spans="1:1" x14ac:dyDescent="0.2">
      <c r="A3800" s="12" t="str">
        <f t="shared" si="59"/>
        <v/>
      </c>
    </row>
    <row r="3801" spans="1:1" x14ac:dyDescent="0.2">
      <c r="A3801" s="12" t="str">
        <f t="shared" si="59"/>
        <v/>
      </c>
    </row>
    <row r="3802" spans="1:1" x14ac:dyDescent="0.2">
      <c r="A3802" s="12" t="str">
        <f t="shared" si="59"/>
        <v/>
      </c>
    </row>
    <row r="3803" spans="1:1" x14ac:dyDescent="0.2">
      <c r="A3803" s="12" t="str">
        <f t="shared" si="59"/>
        <v/>
      </c>
    </row>
    <row r="3804" spans="1:1" x14ac:dyDescent="0.2">
      <c r="A3804" s="12" t="str">
        <f t="shared" si="59"/>
        <v/>
      </c>
    </row>
    <row r="3805" spans="1:1" x14ac:dyDescent="0.2">
      <c r="A3805" s="12" t="str">
        <f t="shared" si="59"/>
        <v/>
      </c>
    </row>
    <row r="3806" spans="1:1" x14ac:dyDescent="0.2">
      <c r="A3806" s="12" t="str">
        <f t="shared" si="59"/>
        <v/>
      </c>
    </row>
    <row r="3807" spans="1:1" x14ac:dyDescent="0.2">
      <c r="A3807" s="12" t="str">
        <f t="shared" si="59"/>
        <v/>
      </c>
    </row>
    <row r="3808" spans="1:1" x14ac:dyDescent="0.2">
      <c r="A3808" s="12" t="str">
        <f t="shared" si="59"/>
        <v/>
      </c>
    </row>
    <row r="3809" spans="1:1" x14ac:dyDescent="0.2">
      <c r="A3809" s="12" t="str">
        <f t="shared" si="59"/>
        <v/>
      </c>
    </row>
    <row r="3810" spans="1:1" x14ac:dyDescent="0.2">
      <c r="A3810" s="12" t="str">
        <f t="shared" si="59"/>
        <v/>
      </c>
    </row>
    <row r="3811" spans="1:1" x14ac:dyDescent="0.2">
      <c r="A3811" s="12" t="str">
        <f t="shared" si="59"/>
        <v/>
      </c>
    </row>
    <row r="3812" spans="1:1" x14ac:dyDescent="0.2">
      <c r="A3812" s="12" t="str">
        <f t="shared" si="59"/>
        <v/>
      </c>
    </row>
    <row r="3813" spans="1:1" x14ac:dyDescent="0.2">
      <c r="A3813" s="12" t="str">
        <f t="shared" si="59"/>
        <v/>
      </c>
    </row>
    <row r="3814" spans="1:1" x14ac:dyDescent="0.2">
      <c r="A3814" s="12" t="str">
        <f t="shared" si="59"/>
        <v/>
      </c>
    </row>
    <row r="3815" spans="1:1" x14ac:dyDescent="0.2">
      <c r="A3815" s="12" t="str">
        <f t="shared" si="59"/>
        <v/>
      </c>
    </row>
    <row r="3816" spans="1:1" x14ac:dyDescent="0.2">
      <c r="A3816" s="12" t="str">
        <f t="shared" si="59"/>
        <v/>
      </c>
    </row>
    <row r="3817" spans="1:1" x14ac:dyDescent="0.2">
      <c r="A3817" s="12" t="str">
        <f t="shared" si="59"/>
        <v/>
      </c>
    </row>
    <row r="3818" spans="1:1" x14ac:dyDescent="0.2">
      <c r="A3818" s="12" t="str">
        <f t="shared" si="59"/>
        <v/>
      </c>
    </row>
    <row r="3819" spans="1:1" x14ac:dyDescent="0.2">
      <c r="A3819" s="12" t="str">
        <f t="shared" si="59"/>
        <v/>
      </c>
    </row>
    <row r="3820" spans="1:1" x14ac:dyDescent="0.2">
      <c r="A3820" s="12" t="str">
        <f t="shared" si="59"/>
        <v/>
      </c>
    </row>
    <row r="3821" spans="1:1" x14ac:dyDescent="0.2">
      <c r="A3821" s="12" t="str">
        <f t="shared" si="59"/>
        <v/>
      </c>
    </row>
    <row r="3822" spans="1:1" x14ac:dyDescent="0.2">
      <c r="A3822" s="12" t="str">
        <f t="shared" si="59"/>
        <v/>
      </c>
    </row>
    <row r="3823" spans="1:1" x14ac:dyDescent="0.2">
      <c r="A3823" s="12" t="str">
        <f t="shared" si="59"/>
        <v/>
      </c>
    </row>
    <row r="3824" spans="1:1" x14ac:dyDescent="0.2">
      <c r="A3824" s="12" t="str">
        <f t="shared" si="59"/>
        <v/>
      </c>
    </row>
    <row r="3825" spans="1:1" x14ac:dyDescent="0.2">
      <c r="A3825" s="12" t="str">
        <f t="shared" si="59"/>
        <v/>
      </c>
    </row>
    <row r="3826" spans="1:1" x14ac:dyDescent="0.2">
      <c r="A3826" s="12" t="str">
        <f t="shared" si="59"/>
        <v/>
      </c>
    </row>
    <row r="3827" spans="1:1" x14ac:dyDescent="0.2">
      <c r="A3827" s="12" t="str">
        <f t="shared" si="59"/>
        <v/>
      </c>
    </row>
    <row r="3828" spans="1:1" x14ac:dyDescent="0.2">
      <c r="A3828" s="12" t="str">
        <f t="shared" si="59"/>
        <v/>
      </c>
    </row>
    <row r="3829" spans="1:1" x14ac:dyDescent="0.2">
      <c r="A3829" s="12" t="str">
        <f t="shared" si="59"/>
        <v/>
      </c>
    </row>
    <row r="3830" spans="1:1" x14ac:dyDescent="0.2">
      <c r="A3830" s="12" t="str">
        <f t="shared" si="59"/>
        <v/>
      </c>
    </row>
    <row r="3831" spans="1:1" x14ac:dyDescent="0.2">
      <c r="A3831" s="12" t="str">
        <f t="shared" si="59"/>
        <v/>
      </c>
    </row>
    <row r="3832" spans="1:1" x14ac:dyDescent="0.2">
      <c r="A3832" s="12" t="str">
        <f t="shared" si="59"/>
        <v/>
      </c>
    </row>
    <row r="3833" spans="1:1" x14ac:dyDescent="0.2">
      <c r="A3833" s="12" t="str">
        <f t="shared" si="59"/>
        <v/>
      </c>
    </row>
    <row r="3834" spans="1:1" x14ac:dyDescent="0.2">
      <c r="A3834" s="12" t="str">
        <f t="shared" si="59"/>
        <v/>
      </c>
    </row>
    <row r="3835" spans="1:1" x14ac:dyDescent="0.2">
      <c r="A3835" s="12" t="str">
        <f t="shared" si="59"/>
        <v/>
      </c>
    </row>
    <row r="3836" spans="1:1" x14ac:dyDescent="0.2">
      <c r="A3836" s="12" t="str">
        <f t="shared" si="59"/>
        <v/>
      </c>
    </row>
    <row r="3837" spans="1:1" x14ac:dyDescent="0.2">
      <c r="A3837" s="12" t="str">
        <f t="shared" si="59"/>
        <v/>
      </c>
    </row>
    <row r="3838" spans="1:1" x14ac:dyDescent="0.2">
      <c r="A3838" s="12" t="str">
        <f t="shared" si="59"/>
        <v/>
      </c>
    </row>
    <row r="3839" spans="1:1" x14ac:dyDescent="0.2">
      <c r="A3839" s="12" t="str">
        <f t="shared" si="59"/>
        <v/>
      </c>
    </row>
    <row r="3840" spans="1:1" x14ac:dyDescent="0.2">
      <c r="A3840" s="12" t="str">
        <f t="shared" si="59"/>
        <v/>
      </c>
    </row>
    <row r="3841" spans="1:1" x14ac:dyDescent="0.2">
      <c r="A3841" s="12" t="str">
        <f t="shared" si="59"/>
        <v/>
      </c>
    </row>
    <row r="3842" spans="1:1" x14ac:dyDescent="0.2">
      <c r="A3842" s="12" t="str">
        <f t="shared" ref="A3842:A3905" si="60">IF(LEN(B3842)&gt;1,TEXT(ROW(B3842)-4,"0000"),(IF(LEN(B3843)&gt;1,"unesite naziv","")))</f>
        <v/>
      </c>
    </row>
    <row r="3843" spans="1:1" x14ac:dyDescent="0.2">
      <c r="A3843" s="12" t="str">
        <f t="shared" si="60"/>
        <v/>
      </c>
    </row>
    <row r="3844" spans="1:1" x14ac:dyDescent="0.2">
      <c r="A3844" s="12" t="str">
        <f t="shared" si="60"/>
        <v/>
      </c>
    </row>
    <row r="3845" spans="1:1" x14ac:dyDescent="0.2">
      <c r="A3845" s="12" t="str">
        <f t="shared" si="60"/>
        <v/>
      </c>
    </row>
    <row r="3846" spans="1:1" x14ac:dyDescent="0.2">
      <c r="A3846" s="12" t="str">
        <f t="shared" si="60"/>
        <v/>
      </c>
    </row>
    <row r="3847" spans="1:1" x14ac:dyDescent="0.2">
      <c r="A3847" s="12" t="str">
        <f t="shared" si="60"/>
        <v/>
      </c>
    </row>
    <row r="3848" spans="1:1" x14ac:dyDescent="0.2">
      <c r="A3848" s="12" t="str">
        <f t="shared" si="60"/>
        <v/>
      </c>
    </row>
    <row r="3849" spans="1:1" x14ac:dyDescent="0.2">
      <c r="A3849" s="12" t="str">
        <f t="shared" si="60"/>
        <v/>
      </c>
    </row>
    <row r="3850" spans="1:1" x14ac:dyDescent="0.2">
      <c r="A3850" s="12" t="str">
        <f t="shared" si="60"/>
        <v/>
      </c>
    </row>
    <row r="3851" spans="1:1" x14ac:dyDescent="0.2">
      <c r="A3851" s="12" t="str">
        <f t="shared" si="60"/>
        <v/>
      </c>
    </row>
    <row r="3852" spans="1:1" x14ac:dyDescent="0.2">
      <c r="A3852" s="12" t="str">
        <f t="shared" si="60"/>
        <v/>
      </c>
    </row>
    <row r="3853" spans="1:1" x14ac:dyDescent="0.2">
      <c r="A3853" s="12" t="str">
        <f t="shared" si="60"/>
        <v/>
      </c>
    </row>
    <row r="3854" spans="1:1" x14ac:dyDescent="0.2">
      <c r="A3854" s="12" t="str">
        <f t="shared" si="60"/>
        <v/>
      </c>
    </row>
    <row r="3855" spans="1:1" x14ac:dyDescent="0.2">
      <c r="A3855" s="12" t="str">
        <f t="shared" si="60"/>
        <v/>
      </c>
    </row>
    <row r="3856" spans="1:1" x14ac:dyDescent="0.2">
      <c r="A3856" s="12" t="str">
        <f t="shared" si="60"/>
        <v/>
      </c>
    </row>
    <row r="3857" spans="1:1" x14ac:dyDescent="0.2">
      <c r="A3857" s="12" t="str">
        <f t="shared" si="60"/>
        <v/>
      </c>
    </row>
    <row r="3858" spans="1:1" x14ac:dyDescent="0.2">
      <c r="A3858" s="12" t="str">
        <f t="shared" si="60"/>
        <v/>
      </c>
    </row>
    <row r="3859" spans="1:1" x14ac:dyDescent="0.2">
      <c r="A3859" s="12" t="str">
        <f t="shared" si="60"/>
        <v/>
      </c>
    </row>
    <row r="3860" spans="1:1" x14ac:dyDescent="0.2">
      <c r="A3860" s="12" t="str">
        <f t="shared" si="60"/>
        <v/>
      </c>
    </row>
    <row r="3861" spans="1:1" x14ac:dyDescent="0.2">
      <c r="A3861" s="12" t="str">
        <f t="shared" si="60"/>
        <v/>
      </c>
    </row>
    <row r="3862" spans="1:1" x14ac:dyDescent="0.2">
      <c r="A3862" s="12" t="str">
        <f t="shared" si="60"/>
        <v/>
      </c>
    </row>
    <row r="3863" spans="1:1" x14ac:dyDescent="0.2">
      <c r="A3863" s="12" t="str">
        <f t="shared" si="60"/>
        <v/>
      </c>
    </row>
    <row r="3864" spans="1:1" x14ac:dyDescent="0.2">
      <c r="A3864" s="12" t="str">
        <f t="shared" si="60"/>
        <v/>
      </c>
    </row>
    <row r="3865" spans="1:1" x14ac:dyDescent="0.2">
      <c r="A3865" s="12" t="str">
        <f t="shared" si="60"/>
        <v/>
      </c>
    </row>
    <row r="3866" spans="1:1" x14ac:dyDescent="0.2">
      <c r="A3866" s="12" t="str">
        <f t="shared" si="60"/>
        <v/>
      </c>
    </row>
    <row r="3867" spans="1:1" x14ac:dyDescent="0.2">
      <c r="A3867" s="12" t="str">
        <f t="shared" si="60"/>
        <v/>
      </c>
    </row>
    <row r="3868" spans="1:1" x14ac:dyDescent="0.2">
      <c r="A3868" s="12" t="str">
        <f t="shared" si="60"/>
        <v/>
      </c>
    </row>
    <row r="3869" spans="1:1" x14ac:dyDescent="0.2">
      <c r="A3869" s="12" t="str">
        <f t="shared" si="60"/>
        <v/>
      </c>
    </row>
    <row r="3870" spans="1:1" x14ac:dyDescent="0.2">
      <c r="A3870" s="12" t="str">
        <f t="shared" si="60"/>
        <v/>
      </c>
    </row>
    <row r="3871" spans="1:1" x14ac:dyDescent="0.2">
      <c r="A3871" s="12" t="str">
        <f t="shared" si="60"/>
        <v/>
      </c>
    </row>
    <row r="3872" spans="1:1" x14ac:dyDescent="0.2">
      <c r="A3872" s="12" t="str">
        <f t="shared" si="60"/>
        <v/>
      </c>
    </row>
    <row r="3873" spans="1:1" x14ac:dyDescent="0.2">
      <c r="A3873" s="12" t="str">
        <f t="shared" si="60"/>
        <v/>
      </c>
    </row>
    <row r="3874" spans="1:1" x14ac:dyDescent="0.2">
      <c r="A3874" s="12" t="str">
        <f t="shared" si="60"/>
        <v/>
      </c>
    </row>
    <row r="3875" spans="1:1" x14ac:dyDescent="0.2">
      <c r="A3875" s="12" t="str">
        <f t="shared" si="60"/>
        <v/>
      </c>
    </row>
    <row r="3876" spans="1:1" x14ac:dyDescent="0.2">
      <c r="A3876" s="12" t="str">
        <f t="shared" si="60"/>
        <v/>
      </c>
    </row>
    <row r="3877" spans="1:1" x14ac:dyDescent="0.2">
      <c r="A3877" s="12" t="str">
        <f t="shared" si="60"/>
        <v/>
      </c>
    </row>
    <row r="3878" spans="1:1" x14ac:dyDescent="0.2">
      <c r="A3878" s="12" t="str">
        <f t="shared" si="60"/>
        <v/>
      </c>
    </row>
    <row r="3879" spans="1:1" x14ac:dyDescent="0.2">
      <c r="A3879" s="12" t="str">
        <f t="shared" si="60"/>
        <v/>
      </c>
    </row>
    <row r="3880" spans="1:1" x14ac:dyDescent="0.2">
      <c r="A3880" s="12" t="str">
        <f t="shared" si="60"/>
        <v/>
      </c>
    </row>
    <row r="3881" spans="1:1" x14ac:dyDescent="0.2">
      <c r="A3881" s="12" t="str">
        <f t="shared" si="60"/>
        <v/>
      </c>
    </row>
    <row r="3882" spans="1:1" x14ac:dyDescent="0.2">
      <c r="A3882" s="12" t="str">
        <f t="shared" si="60"/>
        <v/>
      </c>
    </row>
    <row r="3883" spans="1:1" x14ac:dyDescent="0.2">
      <c r="A3883" s="12" t="str">
        <f t="shared" si="60"/>
        <v/>
      </c>
    </row>
    <row r="3884" spans="1:1" x14ac:dyDescent="0.2">
      <c r="A3884" s="12" t="str">
        <f t="shared" si="60"/>
        <v/>
      </c>
    </row>
    <row r="3885" spans="1:1" x14ac:dyDescent="0.2">
      <c r="A3885" s="12" t="str">
        <f t="shared" si="60"/>
        <v/>
      </c>
    </row>
    <row r="3886" spans="1:1" x14ac:dyDescent="0.2">
      <c r="A3886" s="12" t="str">
        <f t="shared" si="60"/>
        <v/>
      </c>
    </row>
    <row r="3887" spans="1:1" x14ac:dyDescent="0.2">
      <c r="A3887" s="12" t="str">
        <f t="shared" si="60"/>
        <v/>
      </c>
    </row>
    <row r="3888" spans="1:1" x14ac:dyDescent="0.2">
      <c r="A3888" s="12" t="str">
        <f t="shared" si="60"/>
        <v/>
      </c>
    </row>
    <row r="3889" spans="1:1" x14ac:dyDescent="0.2">
      <c r="A3889" s="12" t="str">
        <f t="shared" si="60"/>
        <v/>
      </c>
    </row>
    <row r="3890" spans="1:1" x14ac:dyDescent="0.2">
      <c r="A3890" s="12" t="str">
        <f t="shared" si="60"/>
        <v/>
      </c>
    </row>
    <row r="3891" spans="1:1" x14ac:dyDescent="0.2">
      <c r="A3891" s="12" t="str">
        <f t="shared" si="60"/>
        <v/>
      </c>
    </row>
    <row r="3892" spans="1:1" x14ac:dyDescent="0.2">
      <c r="A3892" s="12" t="str">
        <f t="shared" si="60"/>
        <v/>
      </c>
    </row>
    <row r="3893" spans="1:1" x14ac:dyDescent="0.2">
      <c r="A3893" s="12" t="str">
        <f t="shared" si="60"/>
        <v/>
      </c>
    </row>
    <row r="3894" spans="1:1" x14ac:dyDescent="0.2">
      <c r="A3894" s="12" t="str">
        <f t="shared" si="60"/>
        <v/>
      </c>
    </row>
    <row r="3895" spans="1:1" x14ac:dyDescent="0.2">
      <c r="A3895" s="12" t="str">
        <f t="shared" si="60"/>
        <v/>
      </c>
    </row>
    <row r="3896" spans="1:1" x14ac:dyDescent="0.2">
      <c r="A3896" s="12" t="str">
        <f t="shared" si="60"/>
        <v/>
      </c>
    </row>
    <row r="3897" spans="1:1" x14ac:dyDescent="0.2">
      <c r="A3897" s="12" t="str">
        <f t="shared" si="60"/>
        <v/>
      </c>
    </row>
    <row r="3898" spans="1:1" x14ac:dyDescent="0.2">
      <c r="A3898" s="12" t="str">
        <f t="shared" si="60"/>
        <v/>
      </c>
    </row>
    <row r="3899" spans="1:1" x14ac:dyDescent="0.2">
      <c r="A3899" s="12" t="str">
        <f t="shared" si="60"/>
        <v/>
      </c>
    </row>
    <row r="3900" spans="1:1" x14ac:dyDescent="0.2">
      <c r="A3900" s="12" t="str">
        <f t="shared" si="60"/>
        <v/>
      </c>
    </row>
    <row r="3901" spans="1:1" x14ac:dyDescent="0.2">
      <c r="A3901" s="12" t="str">
        <f t="shared" si="60"/>
        <v/>
      </c>
    </row>
    <row r="3902" spans="1:1" x14ac:dyDescent="0.2">
      <c r="A3902" s="12" t="str">
        <f t="shared" si="60"/>
        <v/>
      </c>
    </row>
    <row r="3903" spans="1:1" x14ac:dyDescent="0.2">
      <c r="A3903" s="12" t="str">
        <f t="shared" si="60"/>
        <v/>
      </c>
    </row>
    <row r="3904" spans="1:1" x14ac:dyDescent="0.2">
      <c r="A3904" s="12" t="str">
        <f t="shared" si="60"/>
        <v/>
      </c>
    </row>
    <row r="3905" spans="1:1" x14ac:dyDescent="0.2">
      <c r="A3905" s="12" t="str">
        <f t="shared" si="60"/>
        <v/>
      </c>
    </row>
    <row r="3906" spans="1:1" x14ac:dyDescent="0.2">
      <c r="A3906" s="12" t="str">
        <f t="shared" ref="A3906:A3969" si="61">IF(LEN(B3906)&gt;1,TEXT(ROW(B3906)-4,"0000"),(IF(LEN(B3907)&gt;1,"unesite naziv","")))</f>
        <v/>
      </c>
    </row>
    <row r="3907" spans="1:1" x14ac:dyDescent="0.2">
      <c r="A3907" s="12" t="str">
        <f t="shared" si="61"/>
        <v/>
      </c>
    </row>
    <row r="3908" spans="1:1" x14ac:dyDescent="0.2">
      <c r="A3908" s="12" t="str">
        <f t="shared" si="61"/>
        <v/>
      </c>
    </row>
    <row r="3909" spans="1:1" x14ac:dyDescent="0.2">
      <c r="A3909" s="12" t="str">
        <f t="shared" si="61"/>
        <v/>
      </c>
    </row>
    <row r="3910" spans="1:1" x14ac:dyDescent="0.2">
      <c r="A3910" s="12" t="str">
        <f t="shared" si="61"/>
        <v/>
      </c>
    </row>
    <row r="3911" spans="1:1" x14ac:dyDescent="0.2">
      <c r="A3911" s="12" t="str">
        <f t="shared" si="61"/>
        <v/>
      </c>
    </row>
    <row r="3912" spans="1:1" x14ac:dyDescent="0.2">
      <c r="A3912" s="12" t="str">
        <f t="shared" si="61"/>
        <v/>
      </c>
    </row>
    <row r="3913" spans="1:1" x14ac:dyDescent="0.2">
      <c r="A3913" s="12" t="str">
        <f t="shared" si="61"/>
        <v/>
      </c>
    </row>
    <row r="3914" spans="1:1" x14ac:dyDescent="0.2">
      <c r="A3914" s="12" t="str">
        <f t="shared" si="61"/>
        <v/>
      </c>
    </row>
    <row r="3915" spans="1:1" x14ac:dyDescent="0.2">
      <c r="A3915" s="12" t="str">
        <f t="shared" si="61"/>
        <v/>
      </c>
    </row>
    <row r="3916" spans="1:1" x14ac:dyDescent="0.2">
      <c r="A3916" s="12" t="str">
        <f t="shared" si="61"/>
        <v/>
      </c>
    </row>
    <row r="3917" spans="1:1" x14ac:dyDescent="0.2">
      <c r="A3917" s="12" t="str">
        <f t="shared" si="61"/>
        <v/>
      </c>
    </row>
    <row r="3918" spans="1:1" x14ac:dyDescent="0.2">
      <c r="A3918" s="12" t="str">
        <f t="shared" si="61"/>
        <v/>
      </c>
    </row>
    <row r="3919" spans="1:1" x14ac:dyDescent="0.2">
      <c r="A3919" s="12" t="str">
        <f t="shared" si="61"/>
        <v/>
      </c>
    </row>
    <row r="3920" spans="1:1" x14ac:dyDescent="0.2">
      <c r="A3920" s="12" t="str">
        <f t="shared" si="61"/>
        <v/>
      </c>
    </row>
    <row r="3921" spans="1:1" x14ac:dyDescent="0.2">
      <c r="A3921" s="12" t="str">
        <f t="shared" si="61"/>
        <v/>
      </c>
    </row>
    <row r="3922" spans="1:1" x14ac:dyDescent="0.2">
      <c r="A3922" s="12" t="str">
        <f t="shared" si="61"/>
        <v/>
      </c>
    </row>
    <row r="3923" spans="1:1" x14ac:dyDescent="0.2">
      <c r="A3923" s="12" t="str">
        <f t="shared" si="61"/>
        <v/>
      </c>
    </row>
    <row r="3924" spans="1:1" x14ac:dyDescent="0.2">
      <c r="A3924" s="12" t="str">
        <f t="shared" si="61"/>
        <v/>
      </c>
    </row>
    <row r="3925" spans="1:1" x14ac:dyDescent="0.2">
      <c r="A3925" s="12" t="str">
        <f t="shared" si="61"/>
        <v/>
      </c>
    </row>
    <row r="3926" spans="1:1" x14ac:dyDescent="0.2">
      <c r="A3926" s="12" t="str">
        <f t="shared" si="61"/>
        <v/>
      </c>
    </row>
    <row r="3927" spans="1:1" x14ac:dyDescent="0.2">
      <c r="A3927" s="12" t="str">
        <f t="shared" si="61"/>
        <v/>
      </c>
    </row>
    <row r="3928" spans="1:1" x14ac:dyDescent="0.2">
      <c r="A3928" s="12" t="str">
        <f t="shared" si="61"/>
        <v/>
      </c>
    </row>
    <row r="3929" spans="1:1" x14ac:dyDescent="0.2">
      <c r="A3929" s="12" t="str">
        <f t="shared" si="61"/>
        <v/>
      </c>
    </row>
    <row r="3930" spans="1:1" x14ac:dyDescent="0.2">
      <c r="A3930" s="12" t="str">
        <f t="shared" si="61"/>
        <v/>
      </c>
    </row>
    <row r="3931" spans="1:1" x14ac:dyDescent="0.2">
      <c r="A3931" s="12" t="str">
        <f t="shared" si="61"/>
        <v/>
      </c>
    </row>
    <row r="3932" spans="1:1" x14ac:dyDescent="0.2">
      <c r="A3932" s="12" t="str">
        <f t="shared" si="61"/>
        <v/>
      </c>
    </row>
    <row r="3933" spans="1:1" x14ac:dyDescent="0.2">
      <c r="A3933" s="12" t="str">
        <f t="shared" si="61"/>
        <v/>
      </c>
    </row>
    <row r="3934" spans="1:1" x14ac:dyDescent="0.2">
      <c r="A3934" s="12" t="str">
        <f t="shared" si="61"/>
        <v/>
      </c>
    </row>
    <row r="3935" spans="1:1" x14ac:dyDescent="0.2">
      <c r="A3935" s="12" t="str">
        <f t="shared" si="61"/>
        <v/>
      </c>
    </row>
    <row r="3936" spans="1:1" x14ac:dyDescent="0.2">
      <c r="A3936" s="12" t="str">
        <f t="shared" si="61"/>
        <v/>
      </c>
    </row>
    <row r="3937" spans="1:1" x14ac:dyDescent="0.2">
      <c r="A3937" s="12" t="str">
        <f t="shared" si="61"/>
        <v/>
      </c>
    </row>
    <row r="3938" spans="1:1" x14ac:dyDescent="0.2">
      <c r="A3938" s="12" t="str">
        <f t="shared" si="61"/>
        <v/>
      </c>
    </row>
    <row r="3939" spans="1:1" x14ac:dyDescent="0.2">
      <c r="A3939" s="12" t="str">
        <f t="shared" si="61"/>
        <v/>
      </c>
    </row>
    <row r="3940" spans="1:1" x14ac:dyDescent="0.2">
      <c r="A3940" s="12" t="str">
        <f t="shared" si="61"/>
        <v/>
      </c>
    </row>
    <row r="3941" spans="1:1" x14ac:dyDescent="0.2">
      <c r="A3941" s="12" t="str">
        <f t="shared" si="61"/>
        <v/>
      </c>
    </row>
    <row r="3942" spans="1:1" x14ac:dyDescent="0.2">
      <c r="A3942" s="12" t="str">
        <f t="shared" si="61"/>
        <v/>
      </c>
    </row>
    <row r="3943" spans="1:1" x14ac:dyDescent="0.2">
      <c r="A3943" s="12" t="str">
        <f t="shared" si="61"/>
        <v/>
      </c>
    </row>
    <row r="3944" spans="1:1" x14ac:dyDescent="0.2">
      <c r="A3944" s="12" t="str">
        <f t="shared" si="61"/>
        <v/>
      </c>
    </row>
    <row r="3945" spans="1:1" x14ac:dyDescent="0.2">
      <c r="A3945" s="12" t="str">
        <f t="shared" si="61"/>
        <v/>
      </c>
    </row>
    <row r="3946" spans="1:1" x14ac:dyDescent="0.2">
      <c r="A3946" s="12" t="str">
        <f t="shared" si="61"/>
        <v/>
      </c>
    </row>
    <row r="3947" spans="1:1" x14ac:dyDescent="0.2">
      <c r="A3947" s="12" t="str">
        <f t="shared" si="61"/>
        <v/>
      </c>
    </row>
    <row r="3948" spans="1:1" x14ac:dyDescent="0.2">
      <c r="A3948" s="12" t="str">
        <f t="shared" si="61"/>
        <v/>
      </c>
    </row>
    <row r="3949" spans="1:1" x14ac:dyDescent="0.2">
      <c r="A3949" s="12" t="str">
        <f t="shared" si="61"/>
        <v/>
      </c>
    </row>
    <row r="3950" spans="1:1" x14ac:dyDescent="0.2">
      <c r="A3950" s="12" t="str">
        <f t="shared" si="61"/>
        <v/>
      </c>
    </row>
    <row r="3951" spans="1:1" x14ac:dyDescent="0.2">
      <c r="A3951" s="12" t="str">
        <f t="shared" si="61"/>
        <v/>
      </c>
    </row>
    <row r="3952" spans="1:1" x14ac:dyDescent="0.2">
      <c r="A3952" s="12" t="str">
        <f t="shared" si="61"/>
        <v/>
      </c>
    </row>
    <row r="3953" spans="1:1" x14ac:dyDescent="0.2">
      <c r="A3953" s="12" t="str">
        <f t="shared" si="61"/>
        <v/>
      </c>
    </row>
    <row r="3954" spans="1:1" x14ac:dyDescent="0.2">
      <c r="A3954" s="12" t="str">
        <f t="shared" si="61"/>
        <v/>
      </c>
    </row>
    <row r="3955" spans="1:1" x14ac:dyDescent="0.2">
      <c r="A3955" s="12" t="str">
        <f t="shared" si="61"/>
        <v/>
      </c>
    </row>
    <row r="3956" spans="1:1" x14ac:dyDescent="0.2">
      <c r="A3956" s="12" t="str">
        <f t="shared" si="61"/>
        <v/>
      </c>
    </row>
    <row r="3957" spans="1:1" x14ac:dyDescent="0.2">
      <c r="A3957" s="12" t="str">
        <f t="shared" si="61"/>
        <v/>
      </c>
    </row>
    <row r="3958" spans="1:1" x14ac:dyDescent="0.2">
      <c r="A3958" s="12" t="str">
        <f t="shared" si="61"/>
        <v/>
      </c>
    </row>
    <row r="3959" spans="1:1" x14ac:dyDescent="0.2">
      <c r="A3959" s="12" t="str">
        <f t="shared" si="61"/>
        <v/>
      </c>
    </row>
    <row r="3960" spans="1:1" x14ac:dyDescent="0.2">
      <c r="A3960" s="12" t="str">
        <f t="shared" si="61"/>
        <v/>
      </c>
    </row>
    <row r="3961" spans="1:1" x14ac:dyDescent="0.2">
      <c r="A3961" s="12" t="str">
        <f t="shared" si="61"/>
        <v/>
      </c>
    </row>
    <row r="3962" spans="1:1" x14ac:dyDescent="0.2">
      <c r="A3962" s="12" t="str">
        <f t="shared" si="61"/>
        <v/>
      </c>
    </row>
    <row r="3963" spans="1:1" x14ac:dyDescent="0.2">
      <c r="A3963" s="12" t="str">
        <f t="shared" si="61"/>
        <v/>
      </c>
    </row>
    <row r="3964" spans="1:1" x14ac:dyDescent="0.2">
      <c r="A3964" s="12" t="str">
        <f t="shared" si="61"/>
        <v/>
      </c>
    </row>
    <row r="3965" spans="1:1" x14ac:dyDescent="0.2">
      <c r="A3965" s="12" t="str">
        <f t="shared" si="61"/>
        <v/>
      </c>
    </row>
    <row r="3966" spans="1:1" x14ac:dyDescent="0.2">
      <c r="A3966" s="12" t="str">
        <f t="shared" si="61"/>
        <v/>
      </c>
    </row>
    <row r="3967" spans="1:1" x14ac:dyDescent="0.2">
      <c r="A3967" s="12" t="str">
        <f t="shared" si="61"/>
        <v/>
      </c>
    </row>
    <row r="3968" spans="1:1" x14ac:dyDescent="0.2">
      <c r="A3968" s="12" t="str">
        <f t="shared" si="61"/>
        <v/>
      </c>
    </row>
    <row r="3969" spans="1:1" x14ac:dyDescent="0.2">
      <c r="A3969" s="12" t="str">
        <f t="shared" si="61"/>
        <v/>
      </c>
    </row>
    <row r="3970" spans="1:1" x14ac:dyDescent="0.2">
      <c r="A3970" s="12" t="str">
        <f t="shared" ref="A3970:A4033" si="62">IF(LEN(B3970)&gt;1,TEXT(ROW(B3970)-4,"0000"),(IF(LEN(B3971)&gt;1,"unesite naziv","")))</f>
        <v/>
      </c>
    </row>
    <row r="3971" spans="1:1" x14ac:dyDescent="0.2">
      <c r="A3971" s="12" t="str">
        <f t="shared" si="62"/>
        <v/>
      </c>
    </row>
    <row r="3972" spans="1:1" x14ac:dyDescent="0.2">
      <c r="A3972" s="12" t="str">
        <f t="shared" si="62"/>
        <v/>
      </c>
    </row>
    <row r="3973" spans="1:1" x14ac:dyDescent="0.2">
      <c r="A3973" s="12" t="str">
        <f t="shared" si="62"/>
        <v/>
      </c>
    </row>
    <row r="3974" spans="1:1" x14ac:dyDescent="0.2">
      <c r="A3974" s="12" t="str">
        <f t="shared" si="62"/>
        <v/>
      </c>
    </row>
    <row r="3975" spans="1:1" x14ac:dyDescent="0.2">
      <c r="A3975" s="12" t="str">
        <f t="shared" si="62"/>
        <v/>
      </c>
    </row>
    <row r="3976" spans="1:1" x14ac:dyDescent="0.2">
      <c r="A3976" s="12" t="str">
        <f t="shared" si="62"/>
        <v/>
      </c>
    </row>
    <row r="3977" spans="1:1" x14ac:dyDescent="0.2">
      <c r="A3977" s="12" t="str">
        <f t="shared" si="62"/>
        <v/>
      </c>
    </row>
    <row r="3978" spans="1:1" x14ac:dyDescent="0.2">
      <c r="A3978" s="12" t="str">
        <f t="shared" si="62"/>
        <v/>
      </c>
    </row>
    <row r="3979" spans="1:1" x14ac:dyDescent="0.2">
      <c r="A3979" s="12" t="str">
        <f t="shared" si="62"/>
        <v/>
      </c>
    </row>
    <row r="3980" spans="1:1" x14ac:dyDescent="0.2">
      <c r="A3980" s="12" t="str">
        <f t="shared" si="62"/>
        <v/>
      </c>
    </row>
    <row r="3981" spans="1:1" x14ac:dyDescent="0.2">
      <c r="A3981" s="12" t="str">
        <f t="shared" si="62"/>
        <v/>
      </c>
    </row>
    <row r="3982" spans="1:1" x14ac:dyDescent="0.2">
      <c r="A3982" s="12" t="str">
        <f t="shared" si="62"/>
        <v/>
      </c>
    </row>
    <row r="3983" spans="1:1" x14ac:dyDescent="0.2">
      <c r="A3983" s="12" t="str">
        <f t="shared" si="62"/>
        <v/>
      </c>
    </row>
    <row r="3984" spans="1:1" x14ac:dyDescent="0.2">
      <c r="A3984" s="12" t="str">
        <f t="shared" si="62"/>
        <v/>
      </c>
    </row>
    <row r="3985" spans="1:1" x14ac:dyDescent="0.2">
      <c r="A3985" s="12" t="str">
        <f t="shared" si="62"/>
        <v/>
      </c>
    </row>
    <row r="3986" spans="1:1" x14ac:dyDescent="0.2">
      <c r="A3986" s="12" t="str">
        <f t="shared" si="62"/>
        <v/>
      </c>
    </row>
    <row r="3987" spans="1:1" x14ac:dyDescent="0.2">
      <c r="A3987" s="12" t="str">
        <f t="shared" si="62"/>
        <v/>
      </c>
    </row>
    <row r="3988" spans="1:1" x14ac:dyDescent="0.2">
      <c r="A3988" s="12" t="str">
        <f t="shared" si="62"/>
        <v/>
      </c>
    </row>
    <row r="3989" spans="1:1" x14ac:dyDescent="0.2">
      <c r="A3989" s="12" t="str">
        <f t="shared" si="62"/>
        <v/>
      </c>
    </row>
    <row r="3990" spans="1:1" x14ac:dyDescent="0.2">
      <c r="A3990" s="12" t="str">
        <f t="shared" si="62"/>
        <v/>
      </c>
    </row>
    <row r="3991" spans="1:1" x14ac:dyDescent="0.2">
      <c r="A3991" s="12" t="str">
        <f t="shared" si="62"/>
        <v/>
      </c>
    </row>
    <row r="3992" spans="1:1" x14ac:dyDescent="0.2">
      <c r="A3992" s="12" t="str">
        <f t="shared" si="62"/>
        <v/>
      </c>
    </row>
    <row r="3993" spans="1:1" x14ac:dyDescent="0.2">
      <c r="A3993" s="12" t="str">
        <f t="shared" si="62"/>
        <v/>
      </c>
    </row>
    <row r="3994" spans="1:1" x14ac:dyDescent="0.2">
      <c r="A3994" s="12" t="str">
        <f t="shared" si="62"/>
        <v/>
      </c>
    </row>
    <row r="3995" spans="1:1" x14ac:dyDescent="0.2">
      <c r="A3995" s="12" t="str">
        <f t="shared" si="62"/>
        <v/>
      </c>
    </row>
    <row r="3996" spans="1:1" x14ac:dyDescent="0.2">
      <c r="A3996" s="12" t="str">
        <f t="shared" si="62"/>
        <v/>
      </c>
    </row>
    <row r="3997" spans="1:1" x14ac:dyDescent="0.2">
      <c r="A3997" s="12" t="str">
        <f t="shared" si="62"/>
        <v/>
      </c>
    </row>
    <row r="3998" spans="1:1" x14ac:dyDescent="0.2">
      <c r="A3998" s="12" t="str">
        <f t="shared" si="62"/>
        <v/>
      </c>
    </row>
    <row r="3999" spans="1:1" x14ac:dyDescent="0.2">
      <c r="A3999" s="12" t="str">
        <f t="shared" si="62"/>
        <v/>
      </c>
    </row>
    <row r="4000" spans="1:1" x14ac:dyDescent="0.2">
      <c r="A4000" s="12" t="str">
        <f t="shared" si="62"/>
        <v/>
      </c>
    </row>
    <row r="4001" spans="1:1" x14ac:dyDescent="0.2">
      <c r="A4001" s="12" t="str">
        <f t="shared" si="62"/>
        <v/>
      </c>
    </row>
    <row r="4002" spans="1:1" x14ac:dyDescent="0.2">
      <c r="A4002" s="12" t="str">
        <f t="shared" si="62"/>
        <v/>
      </c>
    </row>
    <row r="4003" spans="1:1" x14ac:dyDescent="0.2">
      <c r="A4003" s="12" t="str">
        <f t="shared" si="62"/>
        <v/>
      </c>
    </row>
    <row r="4004" spans="1:1" x14ac:dyDescent="0.2">
      <c r="A4004" s="12" t="str">
        <f t="shared" si="62"/>
        <v/>
      </c>
    </row>
    <row r="4005" spans="1:1" x14ac:dyDescent="0.2">
      <c r="A4005" s="12" t="str">
        <f t="shared" si="62"/>
        <v/>
      </c>
    </row>
    <row r="4006" spans="1:1" x14ac:dyDescent="0.2">
      <c r="A4006" s="12" t="str">
        <f t="shared" si="62"/>
        <v/>
      </c>
    </row>
    <row r="4007" spans="1:1" x14ac:dyDescent="0.2">
      <c r="A4007" s="12" t="str">
        <f t="shared" si="62"/>
        <v/>
      </c>
    </row>
    <row r="4008" spans="1:1" x14ac:dyDescent="0.2">
      <c r="A4008" s="12" t="str">
        <f t="shared" si="62"/>
        <v/>
      </c>
    </row>
    <row r="4009" spans="1:1" x14ac:dyDescent="0.2">
      <c r="A4009" s="12" t="str">
        <f t="shared" si="62"/>
        <v/>
      </c>
    </row>
    <row r="4010" spans="1:1" x14ac:dyDescent="0.2">
      <c r="A4010" s="12" t="str">
        <f t="shared" si="62"/>
        <v/>
      </c>
    </row>
    <row r="4011" spans="1:1" x14ac:dyDescent="0.2">
      <c r="A4011" s="12" t="str">
        <f t="shared" si="62"/>
        <v/>
      </c>
    </row>
    <row r="4012" spans="1:1" x14ac:dyDescent="0.2">
      <c r="A4012" s="12" t="str">
        <f t="shared" si="62"/>
        <v/>
      </c>
    </row>
    <row r="4013" spans="1:1" x14ac:dyDescent="0.2">
      <c r="A4013" s="12" t="str">
        <f t="shared" si="62"/>
        <v/>
      </c>
    </row>
    <row r="4014" spans="1:1" x14ac:dyDescent="0.2">
      <c r="A4014" s="12" t="str">
        <f t="shared" si="62"/>
        <v/>
      </c>
    </row>
    <row r="4015" spans="1:1" x14ac:dyDescent="0.2">
      <c r="A4015" s="12" t="str">
        <f t="shared" si="62"/>
        <v/>
      </c>
    </row>
    <row r="4016" spans="1:1" x14ac:dyDescent="0.2">
      <c r="A4016" s="12" t="str">
        <f t="shared" si="62"/>
        <v/>
      </c>
    </row>
    <row r="4017" spans="1:1" x14ac:dyDescent="0.2">
      <c r="A4017" s="12" t="str">
        <f t="shared" si="62"/>
        <v/>
      </c>
    </row>
    <row r="4018" spans="1:1" x14ac:dyDescent="0.2">
      <c r="A4018" s="12" t="str">
        <f t="shared" si="62"/>
        <v/>
      </c>
    </row>
    <row r="4019" spans="1:1" x14ac:dyDescent="0.2">
      <c r="A4019" s="12" t="str">
        <f t="shared" si="62"/>
        <v/>
      </c>
    </row>
    <row r="4020" spans="1:1" x14ac:dyDescent="0.2">
      <c r="A4020" s="12" t="str">
        <f t="shared" si="62"/>
        <v/>
      </c>
    </row>
    <row r="4021" spans="1:1" x14ac:dyDescent="0.2">
      <c r="A4021" s="12" t="str">
        <f t="shared" si="62"/>
        <v/>
      </c>
    </row>
    <row r="4022" spans="1:1" x14ac:dyDescent="0.2">
      <c r="A4022" s="12" t="str">
        <f t="shared" si="62"/>
        <v/>
      </c>
    </row>
    <row r="4023" spans="1:1" x14ac:dyDescent="0.2">
      <c r="A4023" s="12" t="str">
        <f t="shared" si="62"/>
        <v/>
      </c>
    </row>
    <row r="4024" spans="1:1" x14ac:dyDescent="0.2">
      <c r="A4024" s="12" t="str">
        <f t="shared" si="62"/>
        <v/>
      </c>
    </row>
    <row r="4025" spans="1:1" x14ac:dyDescent="0.2">
      <c r="A4025" s="12" t="str">
        <f t="shared" si="62"/>
        <v/>
      </c>
    </row>
    <row r="4026" spans="1:1" x14ac:dyDescent="0.2">
      <c r="A4026" s="12" t="str">
        <f t="shared" si="62"/>
        <v/>
      </c>
    </row>
    <row r="4027" spans="1:1" x14ac:dyDescent="0.2">
      <c r="A4027" s="12" t="str">
        <f t="shared" si="62"/>
        <v/>
      </c>
    </row>
    <row r="4028" spans="1:1" x14ac:dyDescent="0.2">
      <c r="A4028" s="12" t="str">
        <f t="shared" si="62"/>
        <v/>
      </c>
    </row>
    <row r="4029" spans="1:1" x14ac:dyDescent="0.2">
      <c r="A4029" s="12" t="str">
        <f t="shared" si="62"/>
        <v/>
      </c>
    </row>
    <row r="4030" spans="1:1" x14ac:dyDescent="0.2">
      <c r="A4030" s="12" t="str">
        <f t="shared" si="62"/>
        <v/>
      </c>
    </row>
    <row r="4031" spans="1:1" x14ac:dyDescent="0.2">
      <c r="A4031" s="12" t="str">
        <f t="shared" si="62"/>
        <v/>
      </c>
    </row>
    <row r="4032" spans="1:1" x14ac:dyDescent="0.2">
      <c r="A4032" s="12" t="str">
        <f t="shared" si="62"/>
        <v/>
      </c>
    </row>
    <row r="4033" spans="1:1" x14ac:dyDescent="0.2">
      <c r="A4033" s="12" t="str">
        <f t="shared" si="62"/>
        <v/>
      </c>
    </row>
    <row r="4034" spans="1:1" x14ac:dyDescent="0.2">
      <c r="A4034" s="12" t="str">
        <f t="shared" ref="A4034:A4070" si="63">IF(LEN(B4034)&gt;1,TEXT(ROW(B4034)-4,"0000"),(IF(LEN(B4035)&gt;1,"unesite naziv","")))</f>
        <v/>
      </c>
    </row>
    <row r="4035" spans="1:1" x14ac:dyDescent="0.2">
      <c r="A4035" s="12" t="str">
        <f t="shared" si="63"/>
        <v/>
      </c>
    </row>
    <row r="4036" spans="1:1" x14ac:dyDescent="0.2">
      <c r="A4036" s="12" t="str">
        <f t="shared" si="63"/>
        <v/>
      </c>
    </row>
    <row r="4037" spans="1:1" x14ac:dyDescent="0.2">
      <c r="A4037" s="12" t="str">
        <f t="shared" si="63"/>
        <v/>
      </c>
    </row>
    <row r="4038" spans="1:1" x14ac:dyDescent="0.2">
      <c r="A4038" s="12" t="str">
        <f t="shared" si="63"/>
        <v/>
      </c>
    </row>
    <row r="4039" spans="1:1" x14ac:dyDescent="0.2">
      <c r="A4039" s="12" t="str">
        <f t="shared" si="63"/>
        <v/>
      </c>
    </row>
    <row r="4040" spans="1:1" x14ac:dyDescent="0.2">
      <c r="A4040" s="12" t="str">
        <f t="shared" si="63"/>
        <v/>
      </c>
    </row>
    <row r="4041" spans="1:1" x14ac:dyDescent="0.2">
      <c r="A4041" s="12" t="str">
        <f t="shared" si="63"/>
        <v/>
      </c>
    </row>
    <row r="4042" spans="1:1" x14ac:dyDescent="0.2">
      <c r="A4042" s="12" t="str">
        <f t="shared" si="63"/>
        <v/>
      </c>
    </row>
    <row r="4043" spans="1:1" x14ac:dyDescent="0.2">
      <c r="A4043" s="12" t="str">
        <f t="shared" si="63"/>
        <v/>
      </c>
    </row>
    <row r="4044" spans="1:1" x14ac:dyDescent="0.2">
      <c r="A4044" s="12" t="str">
        <f t="shared" si="63"/>
        <v/>
      </c>
    </row>
    <row r="4045" spans="1:1" x14ac:dyDescent="0.2">
      <c r="A4045" s="12" t="str">
        <f t="shared" si="63"/>
        <v/>
      </c>
    </row>
    <row r="4046" spans="1:1" x14ac:dyDescent="0.2">
      <c r="A4046" s="12" t="str">
        <f t="shared" si="63"/>
        <v/>
      </c>
    </row>
    <row r="4047" spans="1:1" x14ac:dyDescent="0.2">
      <c r="A4047" s="12" t="str">
        <f t="shared" si="63"/>
        <v/>
      </c>
    </row>
    <row r="4048" spans="1:1" x14ac:dyDescent="0.2">
      <c r="A4048" s="12" t="str">
        <f t="shared" si="63"/>
        <v/>
      </c>
    </row>
    <row r="4049" spans="1:1" x14ac:dyDescent="0.2">
      <c r="A4049" s="12" t="str">
        <f t="shared" si="63"/>
        <v/>
      </c>
    </row>
    <row r="4050" spans="1:1" x14ac:dyDescent="0.2">
      <c r="A4050" s="12" t="str">
        <f t="shared" si="63"/>
        <v/>
      </c>
    </row>
    <row r="4051" spans="1:1" x14ac:dyDescent="0.2">
      <c r="A4051" s="12" t="str">
        <f t="shared" si="63"/>
        <v/>
      </c>
    </row>
    <row r="4052" spans="1:1" x14ac:dyDescent="0.2">
      <c r="A4052" s="12" t="str">
        <f t="shared" si="63"/>
        <v/>
      </c>
    </row>
    <row r="4053" spans="1:1" x14ac:dyDescent="0.2">
      <c r="A4053" s="12" t="str">
        <f t="shared" si="63"/>
        <v/>
      </c>
    </row>
    <row r="4054" spans="1:1" x14ac:dyDescent="0.2">
      <c r="A4054" s="12" t="str">
        <f t="shared" si="63"/>
        <v/>
      </c>
    </row>
    <row r="4055" spans="1:1" x14ac:dyDescent="0.2">
      <c r="A4055" s="12" t="str">
        <f t="shared" si="63"/>
        <v/>
      </c>
    </row>
    <row r="4056" spans="1:1" x14ac:dyDescent="0.2">
      <c r="A4056" s="12" t="str">
        <f t="shared" si="63"/>
        <v/>
      </c>
    </row>
    <row r="4057" spans="1:1" x14ac:dyDescent="0.2">
      <c r="A4057" s="12" t="str">
        <f t="shared" si="63"/>
        <v/>
      </c>
    </row>
    <row r="4058" spans="1:1" x14ac:dyDescent="0.2">
      <c r="A4058" s="12" t="str">
        <f t="shared" si="63"/>
        <v/>
      </c>
    </row>
    <row r="4059" spans="1:1" x14ac:dyDescent="0.2">
      <c r="A4059" s="12" t="str">
        <f t="shared" si="63"/>
        <v/>
      </c>
    </row>
    <row r="4060" spans="1:1" x14ac:dyDescent="0.2">
      <c r="A4060" s="12" t="str">
        <f t="shared" si="63"/>
        <v/>
      </c>
    </row>
    <row r="4061" spans="1:1" x14ac:dyDescent="0.2">
      <c r="A4061" s="12" t="str">
        <f t="shared" si="63"/>
        <v/>
      </c>
    </row>
    <row r="4062" spans="1:1" x14ac:dyDescent="0.2">
      <c r="A4062" s="12" t="str">
        <f t="shared" si="63"/>
        <v/>
      </c>
    </row>
    <row r="4063" spans="1:1" x14ac:dyDescent="0.2">
      <c r="A4063" s="12" t="str">
        <f t="shared" si="63"/>
        <v/>
      </c>
    </row>
    <row r="4064" spans="1:1" x14ac:dyDescent="0.2">
      <c r="A4064" s="12" t="str">
        <f t="shared" si="63"/>
        <v/>
      </c>
    </row>
    <row r="4065" spans="1:1" x14ac:dyDescent="0.2">
      <c r="A4065" s="12" t="str">
        <f t="shared" si="63"/>
        <v/>
      </c>
    </row>
    <row r="4066" spans="1:1" x14ac:dyDescent="0.2">
      <c r="A4066" s="12" t="str">
        <f t="shared" si="63"/>
        <v/>
      </c>
    </row>
    <row r="4067" spans="1:1" x14ac:dyDescent="0.2">
      <c r="A4067" s="12" t="str">
        <f t="shared" si="63"/>
        <v/>
      </c>
    </row>
    <row r="4068" spans="1:1" x14ac:dyDescent="0.2">
      <c r="A4068" s="12" t="str">
        <f t="shared" si="63"/>
        <v/>
      </c>
    </row>
    <row r="4069" spans="1:1" x14ac:dyDescent="0.2">
      <c r="A4069" s="12" t="str">
        <f t="shared" si="63"/>
        <v/>
      </c>
    </row>
    <row r="4070" spans="1:1" x14ac:dyDescent="0.2">
      <c r="A4070" s="12" t="str">
        <f t="shared" si="63"/>
        <v/>
      </c>
    </row>
  </sheetData>
  <sheetProtection selectLockedCells="1"/>
  <mergeCells count="3">
    <mergeCell ref="A1:F1"/>
    <mergeCell ref="G1:J1"/>
    <mergeCell ref="K1:R1"/>
  </mergeCells>
  <phoneticPr fontId="5" type="noConversion"/>
  <dataValidations count="1">
    <dataValidation type="decimal" allowBlank="1" showInputMessage="1" showErrorMessage="1" sqref="D5:D880">
      <formula1>1</formula1>
      <formula2>999999999999999000000</formula2>
    </dataValidation>
  </dataValidations>
  <pageMargins left="0.7" right="0.7" top="0.75" bottom="0.75" header="0.3" footer="0.3"/>
  <pageSetup paperSize="9" orientation="portrait" r:id="rId1"/>
  <legacyDrawing r:id="rId2"/>
  <extLst>
    <ext xmlns:x14="http://schemas.microsoft.com/office/spreadsheetml/2009/9/main" uri="{CCE6A557-97BC-4b89-ADB6-D9C93CAAB3DF}">
      <x14:dataValidations xmlns:xm="http://schemas.microsoft.com/office/excel/2006/main" count="10">
        <x14:dataValidation type="list" allowBlank="1" showInputMessage="1" showErrorMessage="1">
          <x14:formula1>
            <xm:f>ContractType!$B$2:$B$100</xm:f>
          </x14:formula1>
          <xm:sqref>C5:C879</xm:sqref>
        </x14:dataValidation>
        <x14:dataValidation type="list" allowBlank="1" showInputMessage="1" showErrorMessage="1">
          <x14:formula1>
            <xm:f>ProcedureType!$B$2:$B$100</xm:f>
          </x14:formula1>
          <xm:sqref>E5:E879</xm:sqref>
        </x14:dataValidation>
        <x14:dataValidation type="list" allowBlank="1" showInputMessage="1" showErrorMessage="1">
          <x14:formula1>
            <xm:f>Quarter!$B$2:$B$100</xm:f>
          </x14:formula1>
          <xm:sqref>F5:F880</xm:sqref>
        </x14:dataValidation>
        <x14:dataValidation type="list" allowBlank="1" showInputMessage="1" showErrorMessage="1">
          <x14:formula1>
            <xm:f>NUTS!$B$2:$B$100</xm:f>
          </x14:formula1>
          <xm:sqref>I5:I875</xm:sqref>
        </x14:dataValidation>
        <x14:dataValidation type="list" allowBlank="1" showInputMessage="1" showErrorMessage="1">
          <x14:formula1>
            <xm:f>YesNo!$B$2:$B$100</xm:f>
          </x14:formula1>
          <xm:sqref>Q5:Q875 N5:N876 K5:L877</xm:sqref>
        </x14:dataValidation>
        <x14:dataValidation type="list" allowBlank="1" showInputMessage="1" showErrorMessage="1">
          <x14:formula1>
            <xm:f>Technique!$B$2:$B$100</xm:f>
          </x14:formula1>
          <xm:sqref>M5:M876</xm:sqref>
        </x14:dataValidation>
        <x14:dataValidation type="list" allowBlank="1" showInputMessage="1" showErrorMessage="1">
          <x14:formula1>
            <xm:f>CentralPurchasingBodies!$B$2:$B$100</xm:f>
          </x14:formula1>
          <xm:sqref>O5:O876</xm:sqref>
        </x14:dataValidation>
        <x14:dataValidation type="list" allowBlank="1" showInputMessage="1" showErrorMessage="1">
          <x14:formula1>
            <xm:f>CPCategories!$B$2:$B$100</xm:f>
          </x14:formula1>
          <xm:sqref>P5:P876</xm:sqref>
        </x14:dataValidation>
        <x14:dataValidation type="list" allowBlank="1" showInputMessage="1" showErrorMessage="1">
          <x14:formula1>
            <xm:f>ContractingAuthorities!$B$2:$B$10000</xm:f>
          </x14:formula1>
          <xm:sqref>R5:R1048576</xm:sqref>
        </x14:dataValidation>
        <x14:dataValidation type="list" allowBlank="1" showInputMessage="1" showErrorMessage="1">
          <x14:formula1>
            <xm:f>CPV!$B$2:$B$10547</xm:f>
          </x14:formula1>
          <xm:sqref>H5:H877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"/>
  <dimension ref="A1:B4"/>
  <sheetViews>
    <sheetView workbookViewId="0">
      <selection activeCell="F7" sqref="F7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316</v>
      </c>
      <c r="B1" t="s">
        <v>317</v>
      </c>
    </row>
    <row r="2" spans="1:2" x14ac:dyDescent="0.25">
      <c r="A2">
        <v>1</v>
      </c>
      <c r="B2" t="s">
        <v>1</v>
      </c>
    </row>
    <row r="3" spans="1:2" x14ac:dyDescent="0.25">
      <c r="A3">
        <v>2</v>
      </c>
      <c r="B3" t="s">
        <v>2</v>
      </c>
    </row>
    <row r="4" spans="1:2" x14ac:dyDescent="0.25">
      <c r="A4">
        <v>3</v>
      </c>
      <c r="B4" t="s">
        <v>3</v>
      </c>
    </row>
  </sheetData>
  <pageMargins left="0.7" right="0.7" top="0.75" bottom="0.75" header="0.3" footer="0.3"/>
  <tableParts count="1">
    <tablePart r:id="rId1"/>
  </tablePart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3"/>
  <dimension ref="A1:B8"/>
  <sheetViews>
    <sheetView workbookViewId="0">
      <selection activeCell="B1" sqref="B1"/>
    </sheetView>
  </sheetViews>
  <sheetFormatPr defaultRowHeight="15" x14ac:dyDescent="0.25"/>
  <cols>
    <col min="1" max="1" width="4.7109375" bestFit="1" customWidth="1"/>
    <col min="2" max="2" width="46.28515625" bestFit="1" customWidth="1"/>
  </cols>
  <sheetData>
    <row r="1" spans="1:2" x14ac:dyDescent="0.25">
      <c r="A1" t="s">
        <v>316</v>
      </c>
      <c r="B1" t="s">
        <v>317</v>
      </c>
    </row>
    <row r="2" spans="1:2" x14ac:dyDescent="0.25">
      <c r="A2">
        <v>1</v>
      </c>
      <c r="B2" t="s">
        <v>4</v>
      </c>
    </row>
    <row r="3" spans="1:2" x14ac:dyDescent="0.25">
      <c r="A3">
        <v>2</v>
      </c>
      <c r="B3" t="s">
        <v>5</v>
      </c>
    </row>
    <row r="4" spans="1:2" x14ac:dyDescent="0.25">
      <c r="A4">
        <v>3</v>
      </c>
      <c r="B4" t="s">
        <v>318</v>
      </c>
    </row>
    <row r="5" spans="1:2" x14ac:dyDescent="0.25">
      <c r="A5">
        <v>4</v>
      </c>
      <c r="B5" t="s">
        <v>6</v>
      </c>
    </row>
    <row r="6" spans="1:2" x14ac:dyDescent="0.25">
      <c r="A6">
        <v>5</v>
      </c>
      <c r="B6" t="s">
        <v>7</v>
      </c>
    </row>
    <row r="7" spans="1:2" x14ac:dyDescent="0.25">
      <c r="A7">
        <v>6</v>
      </c>
      <c r="B7" t="s">
        <v>319</v>
      </c>
    </row>
    <row r="8" spans="1:2" x14ac:dyDescent="0.25">
      <c r="A8">
        <v>7</v>
      </c>
      <c r="B8" t="s">
        <v>320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4"/>
  <dimension ref="A1:B5"/>
  <sheetViews>
    <sheetView workbookViewId="0">
      <selection activeCell="B6" sqref="B6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316</v>
      </c>
      <c r="B1" t="s">
        <v>317</v>
      </c>
    </row>
    <row r="2" spans="1:2" x14ac:dyDescent="0.25">
      <c r="A2">
        <v>1</v>
      </c>
      <c r="B2" t="s">
        <v>9523</v>
      </c>
    </row>
    <row r="3" spans="1:2" x14ac:dyDescent="0.25">
      <c r="A3">
        <v>2</v>
      </c>
      <c r="B3" t="s">
        <v>9524</v>
      </c>
    </row>
    <row r="4" spans="1:2" x14ac:dyDescent="0.25">
      <c r="A4">
        <v>3</v>
      </c>
      <c r="B4" t="s">
        <v>9525</v>
      </c>
    </row>
    <row r="5" spans="1:2" x14ac:dyDescent="0.25">
      <c r="A5">
        <v>4</v>
      </c>
      <c r="B5" t="s">
        <v>9526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5"/>
  <dimension ref="A1:B4"/>
  <sheetViews>
    <sheetView workbookViewId="0">
      <selection sqref="A1:B4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316</v>
      </c>
      <c r="B1" t="s">
        <v>317</v>
      </c>
    </row>
    <row r="2" spans="1:2" x14ac:dyDescent="0.25">
      <c r="A2">
        <v>1</v>
      </c>
      <c r="B2" t="s">
        <v>294</v>
      </c>
    </row>
    <row r="3" spans="1:2" x14ac:dyDescent="0.25">
      <c r="A3">
        <v>2</v>
      </c>
      <c r="B3" t="s">
        <v>295</v>
      </c>
    </row>
    <row r="4" spans="1:2" x14ac:dyDescent="0.25">
      <c r="A4">
        <v>3</v>
      </c>
      <c r="B4" t="s">
        <v>321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6"/>
  <dimension ref="A1:B3"/>
  <sheetViews>
    <sheetView workbookViewId="0">
      <selection activeCell="A3" sqref="A3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316</v>
      </c>
      <c r="B1" t="s">
        <v>317</v>
      </c>
    </row>
    <row r="2" spans="1:2" x14ac:dyDescent="0.25">
      <c r="A2">
        <v>1</v>
      </c>
      <c r="B2" t="s">
        <v>293</v>
      </c>
    </row>
    <row r="3" spans="1:2" x14ac:dyDescent="0.25">
      <c r="A3">
        <v>2</v>
      </c>
      <c r="B3" t="s">
        <v>292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7"/>
  <dimension ref="A1:C1"/>
  <sheetViews>
    <sheetView workbookViewId="0">
      <selection sqref="A1:C1"/>
    </sheetView>
  </sheetViews>
  <sheetFormatPr defaultRowHeight="15" x14ac:dyDescent="0.25"/>
  <cols>
    <col min="1" max="1" width="4.7109375" bestFit="1" customWidth="1"/>
    <col min="2" max="2" width="8" bestFit="1" customWidth="1"/>
    <col min="3" max="3" width="21.28515625" bestFit="1" customWidth="1"/>
  </cols>
  <sheetData>
    <row r="1" spans="1:3" x14ac:dyDescent="0.25">
      <c r="A1" t="s">
        <v>316</v>
      </c>
      <c r="B1" t="s">
        <v>317</v>
      </c>
      <c r="C1" t="s">
        <v>322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8"/>
  <dimension ref="A1:C1"/>
  <sheetViews>
    <sheetView workbookViewId="0">
      <selection activeCell="A2" sqref="A2:XFD17"/>
    </sheetView>
  </sheetViews>
  <sheetFormatPr defaultRowHeight="15" x14ac:dyDescent="0.25"/>
  <cols>
    <col min="1" max="1" width="4.7109375" bestFit="1" customWidth="1"/>
    <col min="2" max="2" width="33.28515625" bestFit="1" customWidth="1"/>
    <col min="3" max="3" width="21.28515625" bestFit="1" customWidth="1"/>
  </cols>
  <sheetData>
    <row r="1" spans="1:3" x14ac:dyDescent="0.25">
      <c r="A1" t="s">
        <v>316</v>
      </c>
      <c r="B1" t="s">
        <v>317</v>
      </c>
      <c r="C1" t="s">
        <v>322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9"/>
  <dimension ref="A1:C9455"/>
  <sheetViews>
    <sheetView zoomScaleNormal="100" workbookViewId="0">
      <selection activeCell="B4" sqref="B4"/>
    </sheetView>
  </sheetViews>
  <sheetFormatPr defaultRowHeight="15" x14ac:dyDescent="0.25"/>
  <cols>
    <col min="1" max="1" width="4.85546875" bestFit="1" customWidth="1"/>
    <col min="2" max="2" width="25.5703125" style="17" customWidth="1"/>
    <col min="3" max="3" width="80.7109375" bestFit="1" customWidth="1"/>
  </cols>
  <sheetData>
    <row r="1" spans="1:3" x14ac:dyDescent="0.25">
      <c r="A1" t="s">
        <v>215</v>
      </c>
      <c r="B1" s="17" t="s">
        <v>323</v>
      </c>
      <c r="C1" t="s">
        <v>324</v>
      </c>
    </row>
    <row r="2" spans="1:3" x14ac:dyDescent="0.25">
      <c r="A2">
        <v>1</v>
      </c>
      <c r="B2" s="17" t="s">
        <v>9533</v>
      </c>
      <c r="C2" t="s">
        <v>15</v>
      </c>
    </row>
    <row r="3" spans="1:3" x14ac:dyDescent="0.25">
      <c r="A3">
        <v>2</v>
      </c>
      <c r="B3" s="17" t="s">
        <v>9534</v>
      </c>
      <c r="C3" t="s">
        <v>16</v>
      </c>
    </row>
    <row r="4" spans="1:3" x14ac:dyDescent="0.25">
      <c r="A4">
        <v>3</v>
      </c>
      <c r="B4" s="17" t="s">
        <v>9535</v>
      </c>
      <c r="C4" t="s">
        <v>17</v>
      </c>
    </row>
    <row r="5" spans="1:3" x14ac:dyDescent="0.25">
      <c r="A5">
        <v>4</v>
      </c>
      <c r="B5" s="17" t="s">
        <v>9536</v>
      </c>
      <c r="C5" t="s">
        <v>18</v>
      </c>
    </row>
    <row r="6" spans="1:3" x14ac:dyDescent="0.25">
      <c r="A6">
        <v>5</v>
      </c>
      <c r="B6" s="17" t="s">
        <v>9537</v>
      </c>
      <c r="C6" t="s">
        <v>19</v>
      </c>
    </row>
    <row r="7" spans="1:3" x14ac:dyDescent="0.25">
      <c r="A7">
        <v>6</v>
      </c>
      <c r="B7" s="17" t="s">
        <v>9538</v>
      </c>
      <c r="C7" t="s">
        <v>20</v>
      </c>
    </row>
    <row r="8" spans="1:3" x14ac:dyDescent="0.25">
      <c r="A8">
        <v>7</v>
      </c>
      <c r="B8" s="17" t="s">
        <v>9539</v>
      </c>
      <c r="C8" t="s">
        <v>21</v>
      </c>
    </row>
    <row r="9" spans="1:3" x14ac:dyDescent="0.25">
      <c r="A9">
        <v>8</v>
      </c>
      <c r="B9" s="17" t="s">
        <v>9540</v>
      </c>
      <c r="C9" t="s">
        <v>22</v>
      </c>
    </row>
    <row r="10" spans="1:3" x14ac:dyDescent="0.25">
      <c r="A10">
        <v>9</v>
      </c>
      <c r="B10" s="17" t="s">
        <v>9541</v>
      </c>
      <c r="C10" t="s">
        <v>23</v>
      </c>
    </row>
    <row r="11" spans="1:3" x14ac:dyDescent="0.25">
      <c r="A11">
        <v>10</v>
      </c>
      <c r="B11" s="17" t="s">
        <v>9542</v>
      </c>
      <c r="C11" t="s">
        <v>24</v>
      </c>
    </row>
    <row r="12" spans="1:3" x14ac:dyDescent="0.25">
      <c r="A12">
        <v>11</v>
      </c>
      <c r="B12" s="17" t="s">
        <v>9543</v>
      </c>
      <c r="C12" t="s">
        <v>25</v>
      </c>
    </row>
    <row r="13" spans="1:3" x14ac:dyDescent="0.25">
      <c r="A13">
        <v>12</v>
      </c>
      <c r="B13" s="17" t="s">
        <v>9544</v>
      </c>
      <c r="C13" t="s">
        <v>26</v>
      </c>
    </row>
    <row r="14" spans="1:3" x14ac:dyDescent="0.25">
      <c r="A14">
        <v>13</v>
      </c>
      <c r="B14" s="17" t="s">
        <v>9545</v>
      </c>
      <c r="C14" t="s">
        <v>27</v>
      </c>
    </row>
    <row r="15" spans="1:3" x14ac:dyDescent="0.25">
      <c r="A15">
        <v>14</v>
      </c>
      <c r="B15" s="17" t="s">
        <v>9546</v>
      </c>
      <c r="C15" t="s">
        <v>28</v>
      </c>
    </row>
    <row r="16" spans="1:3" x14ac:dyDescent="0.25">
      <c r="A16">
        <v>15</v>
      </c>
      <c r="B16" s="17" t="s">
        <v>9547</v>
      </c>
      <c r="C16" t="s">
        <v>29</v>
      </c>
    </row>
    <row r="17" spans="1:3" x14ac:dyDescent="0.25">
      <c r="A17">
        <v>16</v>
      </c>
      <c r="B17" s="17" t="s">
        <v>9548</v>
      </c>
      <c r="C17" t="s">
        <v>30</v>
      </c>
    </row>
    <row r="18" spans="1:3" x14ac:dyDescent="0.25">
      <c r="A18">
        <v>17</v>
      </c>
      <c r="B18" s="17" t="s">
        <v>9549</v>
      </c>
      <c r="C18" t="s">
        <v>31</v>
      </c>
    </row>
    <row r="19" spans="1:3" x14ac:dyDescent="0.25">
      <c r="A19">
        <v>18</v>
      </c>
      <c r="B19" s="17" t="s">
        <v>9550</v>
      </c>
      <c r="C19" t="s">
        <v>32</v>
      </c>
    </row>
    <row r="20" spans="1:3" x14ac:dyDescent="0.25">
      <c r="A20">
        <v>19</v>
      </c>
      <c r="B20" s="17" t="s">
        <v>9551</v>
      </c>
      <c r="C20" t="s">
        <v>33</v>
      </c>
    </row>
    <row r="21" spans="1:3" x14ac:dyDescent="0.25">
      <c r="A21">
        <v>20</v>
      </c>
      <c r="B21" s="17" t="s">
        <v>9552</v>
      </c>
      <c r="C21" t="s">
        <v>34</v>
      </c>
    </row>
    <row r="22" spans="1:3" x14ac:dyDescent="0.25">
      <c r="A22">
        <v>21</v>
      </c>
      <c r="B22" s="17" t="s">
        <v>9553</v>
      </c>
      <c r="C22" t="s">
        <v>35</v>
      </c>
    </row>
    <row r="23" spans="1:3" x14ac:dyDescent="0.25">
      <c r="A23">
        <v>22</v>
      </c>
      <c r="B23" s="17" t="s">
        <v>9554</v>
      </c>
      <c r="C23" t="s">
        <v>36</v>
      </c>
    </row>
    <row r="24" spans="1:3" x14ac:dyDescent="0.25">
      <c r="A24">
        <v>23</v>
      </c>
      <c r="B24" s="17" t="s">
        <v>9555</v>
      </c>
      <c r="C24" t="s">
        <v>37</v>
      </c>
    </row>
    <row r="25" spans="1:3" x14ac:dyDescent="0.25">
      <c r="A25">
        <v>24</v>
      </c>
      <c r="B25" s="17" t="s">
        <v>9556</v>
      </c>
      <c r="C25" t="s">
        <v>38</v>
      </c>
    </row>
    <row r="26" spans="1:3" x14ac:dyDescent="0.25">
      <c r="A26">
        <v>25</v>
      </c>
      <c r="B26" s="17" t="s">
        <v>9557</v>
      </c>
      <c r="C26" t="s">
        <v>39</v>
      </c>
    </row>
    <row r="27" spans="1:3" x14ac:dyDescent="0.25">
      <c r="A27">
        <v>26</v>
      </c>
      <c r="B27" s="17" t="s">
        <v>9558</v>
      </c>
      <c r="C27" t="s">
        <v>40</v>
      </c>
    </row>
    <row r="28" spans="1:3" x14ac:dyDescent="0.25">
      <c r="A28">
        <v>27</v>
      </c>
      <c r="B28" s="17" t="s">
        <v>9559</v>
      </c>
      <c r="C28" t="s">
        <v>41</v>
      </c>
    </row>
    <row r="29" spans="1:3" x14ac:dyDescent="0.25">
      <c r="A29">
        <v>28</v>
      </c>
      <c r="B29" s="17" t="s">
        <v>9560</v>
      </c>
      <c r="C29" t="s">
        <v>42</v>
      </c>
    </row>
    <row r="30" spans="1:3" x14ac:dyDescent="0.25">
      <c r="A30">
        <v>29</v>
      </c>
      <c r="B30" s="17" t="s">
        <v>9561</v>
      </c>
      <c r="C30" t="s">
        <v>43</v>
      </c>
    </row>
    <row r="31" spans="1:3" x14ac:dyDescent="0.25">
      <c r="A31">
        <v>30</v>
      </c>
      <c r="B31" s="17" t="s">
        <v>9562</v>
      </c>
      <c r="C31" t="s">
        <v>44</v>
      </c>
    </row>
    <row r="32" spans="1:3" x14ac:dyDescent="0.25">
      <c r="A32">
        <v>31</v>
      </c>
      <c r="B32" s="17" t="s">
        <v>9563</v>
      </c>
      <c r="C32" t="s">
        <v>45</v>
      </c>
    </row>
    <row r="33" spans="1:3" x14ac:dyDescent="0.25">
      <c r="A33">
        <v>32</v>
      </c>
      <c r="B33" s="17" t="s">
        <v>9564</v>
      </c>
      <c r="C33" t="s">
        <v>46</v>
      </c>
    </row>
    <row r="34" spans="1:3" x14ac:dyDescent="0.25">
      <c r="A34">
        <v>33</v>
      </c>
      <c r="B34" s="17" t="s">
        <v>9565</v>
      </c>
      <c r="C34" t="s">
        <v>47</v>
      </c>
    </row>
    <row r="35" spans="1:3" x14ac:dyDescent="0.25">
      <c r="A35">
        <v>34</v>
      </c>
      <c r="B35" s="17" t="s">
        <v>9566</v>
      </c>
      <c r="C35" t="s">
        <v>48</v>
      </c>
    </row>
    <row r="36" spans="1:3" x14ac:dyDescent="0.25">
      <c r="A36">
        <v>35</v>
      </c>
      <c r="B36" s="17" t="s">
        <v>9567</v>
      </c>
      <c r="C36" t="s">
        <v>49</v>
      </c>
    </row>
    <row r="37" spans="1:3" x14ac:dyDescent="0.25">
      <c r="A37">
        <v>36</v>
      </c>
      <c r="B37" s="17" t="s">
        <v>9568</v>
      </c>
      <c r="C37" t="s">
        <v>50</v>
      </c>
    </row>
    <row r="38" spans="1:3" x14ac:dyDescent="0.25">
      <c r="A38">
        <v>37</v>
      </c>
      <c r="B38" s="17" t="s">
        <v>9569</v>
      </c>
      <c r="C38" t="s">
        <v>51</v>
      </c>
    </row>
    <row r="39" spans="1:3" x14ac:dyDescent="0.25">
      <c r="A39">
        <v>38</v>
      </c>
      <c r="B39" s="17" t="s">
        <v>9570</v>
      </c>
      <c r="C39" t="s">
        <v>52</v>
      </c>
    </row>
    <row r="40" spans="1:3" x14ac:dyDescent="0.25">
      <c r="A40">
        <v>39</v>
      </c>
      <c r="B40" s="17" t="s">
        <v>9571</v>
      </c>
      <c r="C40" t="s">
        <v>53</v>
      </c>
    </row>
    <row r="41" spans="1:3" x14ac:dyDescent="0.25">
      <c r="A41">
        <v>40</v>
      </c>
      <c r="B41" s="17" t="s">
        <v>9572</v>
      </c>
      <c r="C41" t="s">
        <v>54</v>
      </c>
    </row>
    <row r="42" spans="1:3" x14ac:dyDescent="0.25">
      <c r="A42">
        <v>41</v>
      </c>
      <c r="B42" s="17" t="s">
        <v>9573</v>
      </c>
      <c r="C42" t="s">
        <v>55</v>
      </c>
    </row>
    <row r="43" spans="1:3" x14ac:dyDescent="0.25">
      <c r="A43">
        <v>42</v>
      </c>
      <c r="B43" s="17" t="s">
        <v>9574</v>
      </c>
      <c r="C43" t="s">
        <v>56</v>
      </c>
    </row>
    <row r="44" spans="1:3" x14ac:dyDescent="0.25">
      <c r="A44">
        <v>43</v>
      </c>
      <c r="B44" s="17" t="s">
        <v>9575</v>
      </c>
      <c r="C44" t="s">
        <v>57</v>
      </c>
    </row>
    <row r="45" spans="1:3" x14ac:dyDescent="0.25">
      <c r="A45">
        <v>44</v>
      </c>
      <c r="B45" s="17" t="s">
        <v>9576</v>
      </c>
      <c r="C45" t="s">
        <v>58</v>
      </c>
    </row>
    <row r="46" spans="1:3" x14ac:dyDescent="0.25">
      <c r="A46">
        <v>45</v>
      </c>
      <c r="B46" s="17" t="s">
        <v>9577</v>
      </c>
      <c r="C46" t="s">
        <v>59</v>
      </c>
    </row>
    <row r="47" spans="1:3" x14ac:dyDescent="0.25">
      <c r="A47">
        <v>46</v>
      </c>
      <c r="B47" s="17" t="s">
        <v>9578</v>
      </c>
      <c r="C47" t="s">
        <v>60</v>
      </c>
    </row>
    <row r="48" spans="1:3" x14ac:dyDescent="0.25">
      <c r="A48">
        <v>47</v>
      </c>
      <c r="B48" s="17" t="s">
        <v>9579</v>
      </c>
      <c r="C48" t="s">
        <v>61</v>
      </c>
    </row>
    <row r="49" spans="1:3" x14ac:dyDescent="0.25">
      <c r="A49">
        <v>48</v>
      </c>
      <c r="B49" s="17" t="s">
        <v>9580</v>
      </c>
      <c r="C49" t="s">
        <v>62</v>
      </c>
    </row>
    <row r="50" spans="1:3" x14ac:dyDescent="0.25">
      <c r="A50">
        <v>49</v>
      </c>
      <c r="B50" s="17" t="s">
        <v>9581</v>
      </c>
      <c r="C50" t="s">
        <v>63</v>
      </c>
    </row>
    <row r="51" spans="1:3" x14ac:dyDescent="0.25">
      <c r="A51">
        <v>50</v>
      </c>
      <c r="B51" s="17" t="s">
        <v>9582</v>
      </c>
      <c r="C51" t="s">
        <v>64</v>
      </c>
    </row>
    <row r="52" spans="1:3" x14ac:dyDescent="0.25">
      <c r="A52">
        <v>51</v>
      </c>
      <c r="B52" s="17" t="s">
        <v>9583</v>
      </c>
      <c r="C52" t="s">
        <v>65</v>
      </c>
    </row>
    <row r="53" spans="1:3" x14ac:dyDescent="0.25">
      <c r="A53">
        <v>52</v>
      </c>
      <c r="B53" s="17" t="s">
        <v>9584</v>
      </c>
      <c r="C53" t="s">
        <v>66</v>
      </c>
    </row>
    <row r="54" spans="1:3" x14ac:dyDescent="0.25">
      <c r="A54">
        <v>53</v>
      </c>
      <c r="B54" s="17" t="s">
        <v>9585</v>
      </c>
      <c r="C54" t="s">
        <v>67</v>
      </c>
    </row>
    <row r="55" spans="1:3" x14ac:dyDescent="0.25">
      <c r="A55">
        <v>54</v>
      </c>
      <c r="B55" s="17" t="s">
        <v>9586</v>
      </c>
      <c r="C55" t="s">
        <v>68</v>
      </c>
    </row>
    <row r="56" spans="1:3" x14ac:dyDescent="0.25">
      <c r="A56">
        <v>55</v>
      </c>
      <c r="B56" s="17" t="s">
        <v>9587</v>
      </c>
      <c r="C56" t="s">
        <v>69</v>
      </c>
    </row>
    <row r="57" spans="1:3" x14ac:dyDescent="0.25">
      <c r="A57">
        <v>56</v>
      </c>
      <c r="B57" s="17" t="s">
        <v>9588</v>
      </c>
      <c r="C57" t="s">
        <v>70</v>
      </c>
    </row>
    <row r="58" spans="1:3" x14ac:dyDescent="0.25">
      <c r="A58">
        <v>57</v>
      </c>
      <c r="B58" s="17" t="s">
        <v>9589</v>
      </c>
      <c r="C58" t="s">
        <v>71</v>
      </c>
    </row>
    <row r="59" spans="1:3" x14ac:dyDescent="0.25">
      <c r="A59">
        <v>58</v>
      </c>
      <c r="B59" s="17" t="s">
        <v>9590</v>
      </c>
      <c r="C59" t="s">
        <v>72</v>
      </c>
    </row>
    <row r="60" spans="1:3" x14ac:dyDescent="0.25">
      <c r="A60">
        <v>59</v>
      </c>
      <c r="B60" s="17" t="s">
        <v>9591</v>
      </c>
      <c r="C60" t="s">
        <v>73</v>
      </c>
    </row>
    <row r="61" spans="1:3" x14ac:dyDescent="0.25">
      <c r="A61">
        <v>60</v>
      </c>
      <c r="B61" s="17" t="s">
        <v>9592</v>
      </c>
      <c r="C61" t="s">
        <v>74</v>
      </c>
    </row>
    <row r="62" spans="1:3" x14ac:dyDescent="0.25">
      <c r="A62">
        <v>61</v>
      </c>
      <c r="B62" s="17" t="s">
        <v>9593</v>
      </c>
      <c r="C62" t="s">
        <v>75</v>
      </c>
    </row>
    <row r="63" spans="1:3" x14ac:dyDescent="0.25">
      <c r="A63">
        <v>62</v>
      </c>
      <c r="B63" s="17" t="s">
        <v>9594</v>
      </c>
      <c r="C63" t="s">
        <v>76</v>
      </c>
    </row>
    <row r="64" spans="1:3" x14ac:dyDescent="0.25">
      <c r="A64">
        <v>63</v>
      </c>
      <c r="B64" s="17" t="s">
        <v>9595</v>
      </c>
      <c r="C64" t="s">
        <v>77</v>
      </c>
    </row>
    <row r="65" spans="1:3" x14ac:dyDescent="0.25">
      <c r="A65">
        <v>64</v>
      </c>
      <c r="B65" s="17" t="s">
        <v>9596</v>
      </c>
      <c r="C65" t="s">
        <v>78</v>
      </c>
    </row>
    <row r="66" spans="1:3" x14ac:dyDescent="0.25">
      <c r="A66">
        <v>65</v>
      </c>
      <c r="B66" s="17" t="s">
        <v>9597</v>
      </c>
      <c r="C66" t="s">
        <v>79</v>
      </c>
    </row>
    <row r="67" spans="1:3" x14ac:dyDescent="0.25">
      <c r="A67">
        <v>66</v>
      </c>
      <c r="B67" s="17" t="s">
        <v>9598</v>
      </c>
      <c r="C67" t="s">
        <v>80</v>
      </c>
    </row>
    <row r="68" spans="1:3" x14ac:dyDescent="0.25">
      <c r="A68">
        <v>67</v>
      </c>
      <c r="B68" s="17" t="s">
        <v>9599</v>
      </c>
      <c r="C68" t="s">
        <v>81</v>
      </c>
    </row>
    <row r="69" spans="1:3" x14ac:dyDescent="0.25">
      <c r="A69">
        <v>68</v>
      </c>
      <c r="B69" s="17" t="s">
        <v>9600</v>
      </c>
      <c r="C69" t="s">
        <v>82</v>
      </c>
    </row>
    <row r="70" spans="1:3" x14ac:dyDescent="0.25">
      <c r="A70">
        <v>69</v>
      </c>
      <c r="B70" s="17" t="s">
        <v>9601</v>
      </c>
      <c r="C70" t="s">
        <v>83</v>
      </c>
    </row>
    <row r="71" spans="1:3" x14ac:dyDescent="0.25">
      <c r="A71">
        <v>70</v>
      </c>
      <c r="B71" s="17" t="s">
        <v>9602</v>
      </c>
      <c r="C71" t="s">
        <v>84</v>
      </c>
    </row>
    <row r="72" spans="1:3" x14ac:dyDescent="0.25">
      <c r="A72">
        <v>71</v>
      </c>
      <c r="B72" s="17" t="s">
        <v>9603</v>
      </c>
      <c r="C72" t="s">
        <v>85</v>
      </c>
    </row>
    <row r="73" spans="1:3" x14ac:dyDescent="0.25">
      <c r="A73">
        <v>72</v>
      </c>
      <c r="B73" s="17" t="s">
        <v>9604</v>
      </c>
      <c r="C73" t="s">
        <v>86</v>
      </c>
    </row>
    <row r="74" spans="1:3" x14ac:dyDescent="0.25">
      <c r="A74">
        <v>73</v>
      </c>
      <c r="B74" s="17" t="s">
        <v>9605</v>
      </c>
      <c r="C74" t="s">
        <v>87</v>
      </c>
    </row>
    <row r="75" spans="1:3" x14ac:dyDescent="0.25">
      <c r="A75">
        <v>74</v>
      </c>
      <c r="B75" s="17" t="s">
        <v>9606</v>
      </c>
      <c r="C75" t="s">
        <v>88</v>
      </c>
    </row>
    <row r="76" spans="1:3" x14ac:dyDescent="0.25">
      <c r="A76">
        <v>75</v>
      </c>
      <c r="B76" s="17" t="s">
        <v>9607</v>
      </c>
      <c r="C76" t="s">
        <v>89</v>
      </c>
    </row>
    <row r="77" spans="1:3" x14ac:dyDescent="0.25">
      <c r="A77">
        <v>76</v>
      </c>
      <c r="B77" s="17" t="s">
        <v>9608</v>
      </c>
      <c r="C77" t="s">
        <v>90</v>
      </c>
    </row>
    <row r="78" spans="1:3" x14ac:dyDescent="0.25">
      <c r="A78">
        <v>77</v>
      </c>
      <c r="B78" s="17" t="s">
        <v>9609</v>
      </c>
      <c r="C78" t="s">
        <v>91</v>
      </c>
    </row>
    <row r="79" spans="1:3" x14ac:dyDescent="0.25">
      <c r="A79">
        <v>78</v>
      </c>
      <c r="B79" s="17" t="s">
        <v>9610</v>
      </c>
      <c r="C79" t="s">
        <v>92</v>
      </c>
    </row>
    <row r="80" spans="1:3" x14ac:dyDescent="0.25">
      <c r="A80">
        <v>79</v>
      </c>
      <c r="B80" s="17" t="s">
        <v>9611</v>
      </c>
      <c r="C80" t="s">
        <v>93</v>
      </c>
    </row>
    <row r="81" spans="1:3" x14ac:dyDescent="0.25">
      <c r="A81">
        <v>80</v>
      </c>
      <c r="B81" s="17" t="s">
        <v>9612</v>
      </c>
      <c r="C81" t="s">
        <v>94</v>
      </c>
    </row>
    <row r="82" spans="1:3" x14ac:dyDescent="0.25">
      <c r="A82">
        <v>81</v>
      </c>
      <c r="B82" s="17" t="s">
        <v>9613</v>
      </c>
      <c r="C82" t="s">
        <v>95</v>
      </c>
    </row>
    <row r="83" spans="1:3" x14ac:dyDescent="0.25">
      <c r="A83">
        <v>82</v>
      </c>
      <c r="B83" s="17" t="s">
        <v>9614</v>
      </c>
      <c r="C83" t="s">
        <v>96</v>
      </c>
    </row>
    <row r="84" spans="1:3" x14ac:dyDescent="0.25">
      <c r="A84">
        <v>83</v>
      </c>
      <c r="B84" s="17" t="s">
        <v>9615</v>
      </c>
      <c r="C84" t="s">
        <v>97</v>
      </c>
    </row>
    <row r="85" spans="1:3" x14ac:dyDescent="0.25">
      <c r="A85">
        <v>84</v>
      </c>
      <c r="B85" s="17" t="s">
        <v>9616</v>
      </c>
      <c r="C85" t="s">
        <v>98</v>
      </c>
    </row>
    <row r="86" spans="1:3" x14ac:dyDescent="0.25">
      <c r="A86">
        <v>85</v>
      </c>
      <c r="B86" s="17" t="s">
        <v>9617</v>
      </c>
      <c r="C86" t="s">
        <v>99</v>
      </c>
    </row>
    <row r="87" spans="1:3" x14ac:dyDescent="0.25">
      <c r="A87">
        <v>86</v>
      </c>
      <c r="B87" s="17" t="s">
        <v>9618</v>
      </c>
      <c r="C87" t="s">
        <v>100</v>
      </c>
    </row>
    <row r="88" spans="1:3" x14ac:dyDescent="0.25">
      <c r="A88">
        <v>87</v>
      </c>
      <c r="B88" s="17" t="s">
        <v>9619</v>
      </c>
      <c r="C88" t="s">
        <v>101</v>
      </c>
    </row>
    <row r="89" spans="1:3" x14ac:dyDescent="0.25">
      <c r="A89">
        <v>88</v>
      </c>
      <c r="B89" s="17" t="s">
        <v>9620</v>
      </c>
      <c r="C89" t="s">
        <v>102</v>
      </c>
    </row>
    <row r="90" spans="1:3" x14ac:dyDescent="0.25">
      <c r="A90">
        <v>89</v>
      </c>
      <c r="B90" s="17" t="s">
        <v>9621</v>
      </c>
      <c r="C90" t="s">
        <v>103</v>
      </c>
    </row>
    <row r="91" spans="1:3" x14ac:dyDescent="0.25">
      <c r="A91">
        <v>90</v>
      </c>
      <c r="B91" s="17" t="s">
        <v>9622</v>
      </c>
      <c r="C91" t="s">
        <v>104</v>
      </c>
    </row>
    <row r="92" spans="1:3" x14ac:dyDescent="0.25">
      <c r="A92">
        <v>91</v>
      </c>
      <c r="B92" s="17" t="s">
        <v>9623</v>
      </c>
      <c r="C92" t="s">
        <v>105</v>
      </c>
    </row>
    <row r="93" spans="1:3" x14ac:dyDescent="0.25">
      <c r="A93">
        <v>92</v>
      </c>
      <c r="B93" s="17" t="s">
        <v>9624</v>
      </c>
      <c r="C93" t="s">
        <v>106</v>
      </c>
    </row>
    <row r="94" spans="1:3" x14ac:dyDescent="0.25">
      <c r="A94">
        <v>93</v>
      </c>
      <c r="B94" s="17" t="s">
        <v>9625</v>
      </c>
      <c r="C94" t="s">
        <v>107</v>
      </c>
    </row>
    <row r="95" spans="1:3" x14ac:dyDescent="0.25">
      <c r="A95">
        <v>94</v>
      </c>
      <c r="B95" s="17" t="s">
        <v>9626</v>
      </c>
      <c r="C95" t="s">
        <v>108</v>
      </c>
    </row>
    <row r="96" spans="1:3" x14ac:dyDescent="0.25">
      <c r="A96">
        <v>95</v>
      </c>
      <c r="B96" s="17" t="s">
        <v>9627</v>
      </c>
      <c r="C96" t="s">
        <v>109</v>
      </c>
    </row>
    <row r="97" spans="1:3" x14ac:dyDescent="0.25">
      <c r="A97">
        <v>96</v>
      </c>
      <c r="B97" s="17" t="s">
        <v>9628</v>
      </c>
      <c r="C97" t="s">
        <v>110</v>
      </c>
    </row>
    <row r="98" spans="1:3" x14ac:dyDescent="0.25">
      <c r="A98">
        <v>97</v>
      </c>
      <c r="B98" s="17" t="s">
        <v>9629</v>
      </c>
      <c r="C98" t="s">
        <v>111</v>
      </c>
    </row>
    <row r="99" spans="1:3" x14ac:dyDescent="0.25">
      <c r="A99">
        <v>98</v>
      </c>
      <c r="B99" s="17" t="s">
        <v>9630</v>
      </c>
      <c r="C99" t="s">
        <v>112</v>
      </c>
    </row>
    <row r="100" spans="1:3" x14ac:dyDescent="0.25">
      <c r="A100">
        <v>99</v>
      </c>
      <c r="B100" s="17" t="s">
        <v>9631</v>
      </c>
      <c r="C100" t="s">
        <v>113</v>
      </c>
    </row>
    <row r="101" spans="1:3" x14ac:dyDescent="0.25">
      <c r="A101">
        <v>100</v>
      </c>
      <c r="B101" s="17" t="s">
        <v>9632</v>
      </c>
      <c r="C101" t="s">
        <v>114</v>
      </c>
    </row>
    <row r="102" spans="1:3" x14ac:dyDescent="0.25">
      <c r="A102">
        <v>101</v>
      </c>
      <c r="B102" s="17" t="s">
        <v>9633</v>
      </c>
      <c r="C102" t="s">
        <v>115</v>
      </c>
    </row>
    <row r="103" spans="1:3" x14ac:dyDescent="0.25">
      <c r="A103">
        <v>102</v>
      </c>
      <c r="B103" s="17" t="s">
        <v>9634</v>
      </c>
      <c r="C103" t="s">
        <v>116</v>
      </c>
    </row>
    <row r="104" spans="1:3" x14ac:dyDescent="0.25">
      <c r="A104">
        <v>103</v>
      </c>
      <c r="B104" s="17" t="s">
        <v>9635</v>
      </c>
      <c r="C104" t="s">
        <v>117</v>
      </c>
    </row>
    <row r="105" spans="1:3" x14ac:dyDescent="0.25">
      <c r="A105">
        <v>104</v>
      </c>
      <c r="B105" s="17" t="s">
        <v>9636</v>
      </c>
      <c r="C105" t="s">
        <v>118</v>
      </c>
    </row>
    <row r="106" spans="1:3" x14ac:dyDescent="0.25">
      <c r="A106">
        <v>105</v>
      </c>
      <c r="B106" s="17" t="s">
        <v>9637</v>
      </c>
      <c r="C106" t="s">
        <v>119</v>
      </c>
    </row>
    <row r="107" spans="1:3" x14ac:dyDescent="0.25">
      <c r="A107">
        <v>106</v>
      </c>
      <c r="B107" s="17" t="s">
        <v>9638</v>
      </c>
      <c r="C107" t="s">
        <v>120</v>
      </c>
    </row>
    <row r="108" spans="1:3" x14ac:dyDescent="0.25">
      <c r="A108">
        <v>107</v>
      </c>
      <c r="B108" s="17" t="s">
        <v>9639</v>
      </c>
      <c r="C108" t="s">
        <v>121</v>
      </c>
    </row>
    <row r="109" spans="1:3" x14ac:dyDescent="0.25">
      <c r="A109">
        <v>108</v>
      </c>
      <c r="B109" s="17" t="s">
        <v>9640</v>
      </c>
      <c r="C109" t="s">
        <v>122</v>
      </c>
    </row>
    <row r="110" spans="1:3" x14ac:dyDescent="0.25">
      <c r="A110">
        <v>109</v>
      </c>
      <c r="B110" s="17" t="s">
        <v>9641</v>
      </c>
      <c r="C110" t="s">
        <v>123</v>
      </c>
    </row>
    <row r="111" spans="1:3" x14ac:dyDescent="0.25">
      <c r="A111">
        <v>110</v>
      </c>
      <c r="B111" s="17" t="s">
        <v>9642</v>
      </c>
      <c r="C111" t="s">
        <v>124</v>
      </c>
    </row>
    <row r="112" spans="1:3" x14ac:dyDescent="0.25">
      <c r="A112">
        <v>111</v>
      </c>
      <c r="B112" s="17" t="s">
        <v>9643</v>
      </c>
      <c r="C112" t="s">
        <v>125</v>
      </c>
    </row>
    <row r="113" spans="1:3" x14ac:dyDescent="0.25">
      <c r="A113">
        <v>112</v>
      </c>
      <c r="B113" s="17" t="s">
        <v>9644</v>
      </c>
      <c r="C113" t="s">
        <v>126</v>
      </c>
    </row>
    <row r="114" spans="1:3" x14ac:dyDescent="0.25">
      <c r="A114">
        <v>113</v>
      </c>
      <c r="B114" s="17" t="s">
        <v>9645</v>
      </c>
      <c r="C114" t="s">
        <v>127</v>
      </c>
    </row>
    <row r="115" spans="1:3" x14ac:dyDescent="0.25">
      <c r="A115">
        <v>114</v>
      </c>
      <c r="B115" s="17" t="s">
        <v>9646</v>
      </c>
      <c r="C115" t="s">
        <v>128</v>
      </c>
    </row>
    <row r="116" spans="1:3" x14ac:dyDescent="0.25">
      <c r="A116">
        <v>115</v>
      </c>
      <c r="B116" s="17" t="s">
        <v>9647</v>
      </c>
      <c r="C116" t="s">
        <v>129</v>
      </c>
    </row>
    <row r="117" spans="1:3" x14ac:dyDescent="0.25">
      <c r="A117">
        <v>116</v>
      </c>
      <c r="B117" s="17" t="s">
        <v>9648</v>
      </c>
      <c r="C117" t="s">
        <v>130</v>
      </c>
    </row>
    <row r="118" spans="1:3" x14ac:dyDescent="0.25">
      <c r="A118">
        <v>117</v>
      </c>
      <c r="B118" s="17" t="s">
        <v>9649</v>
      </c>
      <c r="C118" t="s">
        <v>131</v>
      </c>
    </row>
    <row r="119" spans="1:3" x14ac:dyDescent="0.25">
      <c r="A119">
        <v>118</v>
      </c>
      <c r="B119" s="17" t="s">
        <v>9650</v>
      </c>
      <c r="C119" t="s">
        <v>132</v>
      </c>
    </row>
    <row r="120" spans="1:3" x14ac:dyDescent="0.25">
      <c r="A120">
        <v>119</v>
      </c>
      <c r="B120" s="17" t="s">
        <v>9651</v>
      </c>
      <c r="C120" t="s">
        <v>133</v>
      </c>
    </row>
    <row r="121" spans="1:3" x14ac:dyDescent="0.25">
      <c r="A121">
        <v>120</v>
      </c>
      <c r="B121" s="17" t="s">
        <v>9652</v>
      </c>
      <c r="C121" t="s">
        <v>134</v>
      </c>
    </row>
    <row r="122" spans="1:3" x14ac:dyDescent="0.25">
      <c r="A122">
        <v>121</v>
      </c>
      <c r="B122" s="17" t="s">
        <v>9653</v>
      </c>
      <c r="C122" t="s">
        <v>135</v>
      </c>
    </row>
    <row r="123" spans="1:3" x14ac:dyDescent="0.25">
      <c r="A123">
        <v>122</v>
      </c>
      <c r="B123" s="17" t="s">
        <v>9654</v>
      </c>
      <c r="C123" t="s">
        <v>136</v>
      </c>
    </row>
    <row r="124" spans="1:3" x14ac:dyDescent="0.25">
      <c r="A124">
        <v>123</v>
      </c>
      <c r="B124" s="17" t="s">
        <v>9655</v>
      </c>
      <c r="C124" t="s">
        <v>137</v>
      </c>
    </row>
    <row r="125" spans="1:3" x14ac:dyDescent="0.25">
      <c r="A125">
        <v>124</v>
      </c>
      <c r="B125" s="17" t="s">
        <v>9656</v>
      </c>
      <c r="C125" t="s">
        <v>138</v>
      </c>
    </row>
    <row r="126" spans="1:3" x14ac:dyDescent="0.25">
      <c r="A126">
        <v>125</v>
      </c>
      <c r="B126" s="17" t="s">
        <v>9657</v>
      </c>
      <c r="C126" t="s">
        <v>139</v>
      </c>
    </row>
    <row r="127" spans="1:3" x14ac:dyDescent="0.25">
      <c r="A127">
        <v>126</v>
      </c>
      <c r="B127" s="17" t="s">
        <v>9658</v>
      </c>
      <c r="C127" t="s">
        <v>140</v>
      </c>
    </row>
    <row r="128" spans="1:3" x14ac:dyDescent="0.25">
      <c r="A128">
        <v>127</v>
      </c>
      <c r="B128" s="17" t="s">
        <v>9659</v>
      </c>
      <c r="C128" t="s">
        <v>141</v>
      </c>
    </row>
    <row r="129" spans="1:3" x14ac:dyDescent="0.25">
      <c r="A129">
        <v>128</v>
      </c>
      <c r="B129" s="17" t="s">
        <v>9660</v>
      </c>
      <c r="C129" t="s">
        <v>142</v>
      </c>
    </row>
    <row r="130" spans="1:3" x14ac:dyDescent="0.25">
      <c r="A130">
        <v>129</v>
      </c>
      <c r="B130" s="17" t="s">
        <v>9661</v>
      </c>
      <c r="C130" t="s">
        <v>143</v>
      </c>
    </row>
    <row r="131" spans="1:3" x14ac:dyDescent="0.25">
      <c r="A131">
        <v>130</v>
      </c>
      <c r="B131" s="17" t="s">
        <v>9662</v>
      </c>
      <c r="C131" t="s">
        <v>144</v>
      </c>
    </row>
    <row r="132" spans="1:3" x14ac:dyDescent="0.25">
      <c r="A132">
        <v>131</v>
      </c>
      <c r="B132" s="17" t="s">
        <v>9663</v>
      </c>
      <c r="C132" t="s">
        <v>145</v>
      </c>
    </row>
    <row r="133" spans="1:3" x14ac:dyDescent="0.25">
      <c r="A133">
        <v>132</v>
      </c>
      <c r="B133" s="17" t="s">
        <v>9664</v>
      </c>
      <c r="C133" t="s">
        <v>146</v>
      </c>
    </row>
    <row r="134" spans="1:3" x14ac:dyDescent="0.25">
      <c r="A134">
        <v>133</v>
      </c>
      <c r="B134" s="17" t="s">
        <v>9665</v>
      </c>
      <c r="C134" t="s">
        <v>147</v>
      </c>
    </row>
    <row r="135" spans="1:3" x14ac:dyDescent="0.25">
      <c r="A135">
        <v>134</v>
      </c>
      <c r="B135" s="17" t="s">
        <v>9666</v>
      </c>
      <c r="C135" t="s">
        <v>148</v>
      </c>
    </row>
    <row r="136" spans="1:3" x14ac:dyDescent="0.25">
      <c r="A136">
        <v>135</v>
      </c>
      <c r="B136" s="17" t="s">
        <v>9667</v>
      </c>
      <c r="C136" t="s">
        <v>149</v>
      </c>
    </row>
    <row r="137" spans="1:3" x14ac:dyDescent="0.25">
      <c r="A137">
        <v>136</v>
      </c>
      <c r="B137" s="17" t="s">
        <v>9668</v>
      </c>
      <c r="C137" t="s">
        <v>150</v>
      </c>
    </row>
    <row r="138" spans="1:3" x14ac:dyDescent="0.25">
      <c r="A138">
        <v>137</v>
      </c>
      <c r="B138" s="17" t="s">
        <v>9669</v>
      </c>
      <c r="C138" t="s">
        <v>151</v>
      </c>
    </row>
    <row r="139" spans="1:3" x14ac:dyDescent="0.25">
      <c r="A139">
        <v>138</v>
      </c>
      <c r="B139" s="17" t="s">
        <v>9670</v>
      </c>
      <c r="C139" t="s">
        <v>152</v>
      </c>
    </row>
    <row r="140" spans="1:3" x14ac:dyDescent="0.25">
      <c r="A140">
        <v>139</v>
      </c>
      <c r="B140" s="17" t="s">
        <v>9671</v>
      </c>
      <c r="C140" t="s">
        <v>153</v>
      </c>
    </row>
    <row r="141" spans="1:3" x14ac:dyDescent="0.25">
      <c r="A141">
        <v>140</v>
      </c>
      <c r="B141" s="17" t="s">
        <v>9672</v>
      </c>
      <c r="C141" t="s">
        <v>154</v>
      </c>
    </row>
    <row r="142" spans="1:3" x14ac:dyDescent="0.25">
      <c r="A142">
        <v>141</v>
      </c>
      <c r="B142" s="17" t="s">
        <v>9673</v>
      </c>
      <c r="C142" t="s">
        <v>155</v>
      </c>
    </row>
    <row r="143" spans="1:3" x14ac:dyDescent="0.25">
      <c r="A143">
        <v>142</v>
      </c>
      <c r="B143" s="17" t="s">
        <v>9674</v>
      </c>
      <c r="C143" t="s">
        <v>156</v>
      </c>
    </row>
    <row r="144" spans="1:3" x14ac:dyDescent="0.25">
      <c r="A144">
        <v>143</v>
      </c>
      <c r="B144" s="17" t="s">
        <v>9675</v>
      </c>
      <c r="C144" t="s">
        <v>157</v>
      </c>
    </row>
    <row r="145" spans="1:3" x14ac:dyDescent="0.25">
      <c r="A145">
        <v>144</v>
      </c>
      <c r="B145" s="17" t="s">
        <v>9676</v>
      </c>
      <c r="C145" t="s">
        <v>158</v>
      </c>
    </row>
    <row r="146" spans="1:3" x14ac:dyDescent="0.25">
      <c r="A146">
        <v>145</v>
      </c>
      <c r="B146" s="17" t="s">
        <v>9677</v>
      </c>
      <c r="C146" t="s">
        <v>159</v>
      </c>
    </row>
    <row r="147" spans="1:3" x14ac:dyDescent="0.25">
      <c r="A147">
        <v>146</v>
      </c>
      <c r="B147" s="17" t="s">
        <v>9678</v>
      </c>
      <c r="C147" t="s">
        <v>160</v>
      </c>
    </row>
    <row r="148" spans="1:3" x14ac:dyDescent="0.25">
      <c r="A148">
        <v>147</v>
      </c>
      <c r="B148" s="17" t="s">
        <v>9679</v>
      </c>
      <c r="C148" t="s">
        <v>161</v>
      </c>
    </row>
    <row r="149" spans="1:3" x14ac:dyDescent="0.25">
      <c r="A149">
        <v>148</v>
      </c>
      <c r="B149" s="17" t="s">
        <v>9680</v>
      </c>
      <c r="C149" t="s">
        <v>162</v>
      </c>
    </row>
    <row r="150" spans="1:3" x14ac:dyDescent="0.25">
      <c r="A150">
        <v>149</v>
      </c>
      <c r="B150" s="17" t="s">
        <v>9681</v>
      </c>
      <c r="C150" t="s">
        <v>163</v>
      </c>
    </row>
    <row r="151" spans="1:3" x14ac:dyDescent="0.25">
      <c r="A151">
        <v>150</v>
      </c>
      <c r="B151" s="17" t="s">
        <v>9682</v>
      </c>
      <c r="C151" t="s">
        <v>164</v>
      </c>
    </row>
    <row r="152" spans="1:3" x14ac:dyDescent="0.25">
      <c r="A152">
        <v>151</v>
      </c>
      <c r="B152" s="17" t="s">
        <v>9683</v>
      </c>
      <c r="C152" t="s">
        <v>165</v>
      </c>
    </row>
    <row r="153" spans="1:3" x14ac:dyDescent="0.25">
      <c r="A153">
        <v>152</v>
      </c>
      <c r="B153" s="17" t="s">
        <v>9684</v>
      </c>
      <c r="C153" t="s">
        <v>166</v>
      </c>
    </row>
    <row r="154" spans="1:3" x14ac:dyDescent="0.25">
      <c r="A154">
        <v>153</v>
      </c>
      <c r="B154" s="17" t="s">
        <v>9685</v>
      </c>
      <c r="C154" t="s">
        <v>167</v>
      </c>
    </row>
    <row r="155" spans="1:3" x14ac:dyDescent="0.25">
      <c r="A155">
        <v>154</v>
      </c>
      <c r="B155" s="17" t="s">
        <v>9686</v>
      </c>
      <c r="C155" t="s">
        <v>168</v>
      </c>
    </row>
    <row r="156" spans="1:3" x14ac:dyDescent="0.25">
      <c r="A156">
        <v>155</v>
      </c>
      <c r="B156" s="17" t="s">
        <v>9687</v>
      </c>
      <c r="C156" t="s">
        <v>169</v>
      </c>
    </row>
    <row r="157" spans="1:3" x14ac:dyDescent="0.25">
      <c r="A157">
        <v>156</v>
      </c>
      <c r="B157" s="17" t="s">
        <v>9688</v>
      </c>
      <c r="C157" t="s">
        <v>170</v>
      </c>
    </row>
    <row r="158" spans="1:3" x14ac:dyDescent="0.25">
      <c r="A158">
        <v>157</v>
      </c>
      <c r="B158" s="17" t="s">
        <v>9689</v>
      </c>
      <c r="C158" t="s">
        <v>171</v>
      </c>
    </row>
    <row r="159" spans="1:3" x14ac:dyDescent="0.25">
      <c r="A159">
        <v>158</v>
      </c>
      <c r="B159" s="17" t="s">
        <v>9690</v>
      </c>
      <c r="C159" t="s">
        <v>172</v>
      </c>
    </row>
    <row r="160" spans="1:3" x14ac:dyDescent="0.25">
      <c r="A160">
        <v>159</v>
      </c>
      <c r="B160" s="17" t="s">
        <v>9691</v>
      </c>
      <c r="C160" t="s">
        <v>173</v>
      </c>
    </row>
    <row r="161" spans="1:3" x14ac:dyDescent="0.25">
      <c r="A161">
        <v>160</v>
      </c>
      <c r="B161" s="17" t="s">
        <v>9692</v>
      </c>
      <c r="C161" t="s">
        <v>174</v>
      </c>
    </row>
    <row r="162" spans="1:3" x14ac:dyDescent="0.25">
      <c r="A162">
        <v>161</v>
      </c>
      <c r="B162" s="17" t="s">
        <v>9693</v>
      </c>
      <c r="C162" t="s">
        <v>175</v>
      </c>
    </row>
    <row r="163" spans="1:3" x14ac:dyDescent="0.25">
      <c r="A163">
        <v>162</v>
      </c>
      <c r="B163" s="17" t="s">
        <v>9694</v>
      </c>
      <c r="C163" t="s">
        <v>176</v>
      </c>
    </row>
    <row r="164" spans="1:3" x14ac:dyDescent="0.25">
      <c r="A164">
        <v>163</v>
      </c>
      <c r="B164" s="17" t="s">
        <v>9695</v>
      </c>
      <c r="C164" t="s">
        <v>177</v>
      </c>
    </row>
    <row r="165" spans="1:3" x14ac:dyDescent="0.25">
      <c r="A165">
        <v>164</v>
      </c>
      <c r="B165" s="17" t="s">
        <v>9696</v>
      </c>
      <c r="C165" t="s">
        <v>178</v>
      </c>
    </row>
    <row r="166" spans="1:3" x14ac:dyDescent="0.25">
      <c r="A166">
        <v>165</v>
      </c>
      <c r="B166" s="17" t="s">
        <v>9697</v>
      </c>
      <c r="C166" t="s">
        <v>179</v>
      </c>
    </row>
    <row r="167" spans="1:3" x14ac:dyDescent="0.25">
      <c r="A167">
        <v>166</v>
      </c>
      <c r="B167" s="17" t="s">
        <v>9698</v>
      </c>
      <c r="C167" t="s">
        <v>180</v>
      </c>
    </row>
    <row r="168" spans="1:3" x14ac:dyDescent="0.25">
      <c r="A168">
        <v>167</v>
      </c>
      <c r="B168" s="17" t="s">
        <v>9699</v>
      </c>
      <c r="C168" t="s">
        <v>181</v>
      </c>
    </row>
    <row r="169" spans="1:3" x14ac:dyDescent="0.25">
      <c r="A169">
        <v>168</v>
      </c>
      <c r="B169" s="17" t="s">
        <v>9700</v>
      </c>
      <c r="C169" t="s">
        <v>182</v>
      </c>
    </row>
    <row r="170" spans="1:3" x14ac:dyDescent="0.25">
      <c r="A170">
        <v>169</v>
      </c>
      <c r="B170" s="17" t="s">
        <v>9701</v>
      </c>
      <c r="C170" t="s">
        <v>183</v>
      </c>
    </row>
    <row r="171" spans="1:3" x14ac:dyDescent="0.25">
      <c r="A171">
        <v>170</v>
      </c>
      <c r="B171" s="17" t="s">
        <v>9702</v>
      </c>
      <c r="C171" t="s">
        <v>184</v>
      </c>
    </row>
    <row r="172" spans="1:3" x14ac:dyDescent="0.25">
      <c r="A172">
        <v>171</v>
      </c>
      <c r="B172" s="17" t="s">
        <v>9703</v>
      </c>
      <c r="C172" t="s">
        <v>185</v>
      </c>
    </row>
    <row r="173" spans="1:3" x14ac:dyDescent="0.25">
      <c r="A173">
        <v>172</v>
      </c>
      <c r="B173" s="17" t="s">
        <v>9704</v>
      </c>
      <c r="C173" t="s">
        <v>186</v>
      </c>
    </row>
    <row r="174" spans="1:3" x14ac:dyDescent="0.25">
      <c r="A174">
        <v>173</v>
      </c>
      <c r="B174" s="17" t="s">
        <v>9705</v>
      </c>
      <c r="C174" t="s">
        <v>187</v>
      </c>
    </row>
    <row r="175" spans="1:3" x14ac:dyDescent="0.25">
      <c r="A175">
        <v>174</v>
      </c>
      <c r="B175" s="17" t="s">
        <v>9706</v>
      </c>
      <c r="C175" t="s">
        <v>188</v>
      </c>
    </row>
    <row r="176" spans="1:3" x14ac:dyDescent="0.25">
      <c r="A176">
        <v>175</v>
      </c>
      <c r="B176" s="17" t="s">
        <v>9707</v>
      </c>
      <c r="C176" t="s">
        <v>189</v>
      </c>
    </row>
    <row r="177" spans="1:3" x14ac:dyDescent="0.25">
      <c r="A177">
        <v>176</v>
      </c>
      <c r="B177" s="17" t="s">
        <v>9708</v>
      </c>
      <c r="C177" t="s">
        <v>190</v>
      </c>
    </row>
    <row r="178" spans="1:3" x14ac:dyDescent="0.25">
      <c r="A178">
        <v>177</v>
      </c>
      <c r="B178" s="17" t="s">
        <v>9709</v>
      </c>
      <c r="C178" t="s">
        <v>191</v>
      </c>
    </row>
    <row r="179" spans="1:3" x14ac:dyDescent="0.25">
      <c r="A179">
        <v>178</v>
      </c>
      <c r="B179" s="17" t="s">
        <v>9710</v>
      </c>
      <c r="C179" t="s">
        <v>192</v>
      </c>
    </row>
    <row r="180" spans="1:3" x14ac:dyDescent="0.25">
      <c r="A180">
        <v>179</v>
      </c>
      <c r="B180" s="17" t="s">
        <v>9711</v>
      </c>
      <c r="C180" t="s">
        <v>193</v>
      </c>
    </row>
    <row r="181" spans="1:3" x14ac:dyDescent="0.25">
      <c r="A181">
        <v>180</v>
      </c>
      <c r="B181" s="17" t="s">
        <v>9712</v>
      </c>
      <c r="C181" t="s">
        <v>194</v>
      </c>
    </row>
    <row r="182" spans="1:3" x14ac:dyDescent="0.25">
      <c r="A182">
        <v>181</v>
      </c>
      <c r="B182" s="17" t="s">
        <v>9713</v>
      </c>
      <c r="C182" t="s">
        <v>195</v>
      </c>
    </row>
    <row r="183" spans="1:3" x14ac:dyDescent="0.25">
      <c r="A183">
        <v>182</v>
      </c>
      <c r="B183" s="17" t="s">
        <v>9714</v>
      </c>
      <c r="C183" t="s">
        <v>196</v>
      </c>
    </row>
    <row r="184" spans="1:3" x14ac:dyDescent="0.25">
      <c r="A184">
        <v>183</v>
      </c>
      <c r="B184" s="17" t="s">
        <v>9715</v>
      </c>
      <c r="C184" t="s">
        <v>197</v>
      </c>
    </row>
    <row r="185" spans="1:3" x14ac:dyDescent="0.25">
      <c r="A185">
        <v>184</v>
      </c>
      <c r="B185" s="17" t="s">
        <v>9716</v>
      </c>
      <c r="C185" t="s">
        <v>198</v>
      </c>
    </row>
    <row r="186" spans="1:3" x14ac:dyDescent="0.25">
      <c r="A186">
        <v>185</v>
      </c>
      <c r="B186" s="17" t="s">
        <v>9717</v>
      </c>
      <c r="C186" t="s">
        <v>199</v>
      </c>
    </row>
    <row r="187" spans="1:3" x14ac:dyDescent="0.25">
      <c r="A187">
        <v>186</v>
      </c>
      <c r="B187" s="17" t="s">
        <v>9718</v>
      </c>
      <c r="C187" t="s">
        <v>200</v>
      </c>
    </row>
    <row r="188" spans="1:3" x14ac:dyDescent="0.25">
      <c r="A188">
        <v>187</v>
      </c>
      <c r="B188" s="17" t="s">
        <v>9719</v>
      </c>
      <c r="C188" t="s">
        <v>201</v>
      </c>
    </row>
    <row r="189" spans="1:3" x14ac:dyDescent="0.25">
      <c r="A189">
        <v>188</v>
      </c>
      <c r="B189" s="17" t="s">
        <v>9720</v>
      </c>
      <c r="C189" t="s">
        <v>202</v>
      </c>
    </row>
    <row r="190" spans="1:3" x14ac:dyDescent="0.25">
      <c r="A190">
        <v>189</v>
      </c>
      <c r="B190" s="17" t="s">
        <v>9721</v>
      </c>
      <c r="C190" t="s">
        <v>203</v>
      </c>
    </row>
    <row r="191" spans="1:3" x14ac:dyDescent="0.25">
      <c r="A191">
        <v>190</v>
      </c>
      <c r="B191" s="17" t="s">
        <v>9722</v>
      </c>
      <c r="C191" t="s">
        <v>204</v>
      </c>
    </row>
    <row r="192" spans="1:3" x14ac:dyDescent="0.25">
      <c r="A192">
        <v>191</v>
      </c>
      <c r="B192" s="17" t="s">
        <v>9723</v>
      </c>
      <c r="C192" t="s">
        <v>205</v>
      </c>
    </row>
    <row r="193" spans="1:3" x14ac:dyDescent="0.25">
      <c r="A193">
        <v>192</v>
      </c>
      <c r="B193" s="17" t="s">
        <v>9724</v>
      </c>
      <c r="C193" t="s">
        <v>206</v>
      </c>
    </row>
    <row r="194" spans="1:3" x14ac:dyDescent="0.25">
      <c r="A194">
        <v>193</v>
      </c>
      <c r="B194" s="17" t="s">
        <v>9725</v>
      </c>
      <c r="C194" t="s">
        <v>207</v>
      </c>
    </row>
    <row r="195" spans="1:3" x14ac:dyDescent="0.25">
      <c r="A195">
        <v>194</v>
      </c>
      <c r="B195" s="17" t="s">
        <v>9726</v>
      </c>
      <c r="C195" t="s">
        <v>208</v>
      </c>
    </row>
    <row r="196" spans="1:3" x14ac:dyDescent="0.25">
      <c r="A196">
        <v>195</v>
      </c>
      <c r="B196" s="17" t="s">
        <v>9727</v>
      </c>
      <c r="C196" t="s">
        <v>209</v>
      </c>
    </row>
    <row r="197" spans="1:3" x14ac:dyDescent="0.25">
      <c r="A197">
        <v>196</v>
      </c>
      <c r="B197" s="17" t="s">
        <v>9728</v>
      </c>
      <c r="C197" t="s">
        <v>210</v>
      </c>
    </row>
    <row r="198" spans="1:3" x14ac:dyDescent="0.25">
      <c r="A198">
        <v>197</v>
      </c>
      <c r="B198" s="17" t="s">
        <v>9729</v>
      </c>
      <c r="C198" t="s">
        <v>211</v>
      </c>
    </row>
    <row r="199" spans="1:3" x14ac:dyDescent="0.25">
      <c r="A199">
        <v>198</v>
      </c>
      <c r="B199" s="17" t="s">
        <v>9730</v>
      </c>
      <c r="C199" t="s">
        <v>212</v>
      </c>
    </row>
    <row r="200" spans="1:3" x14ac:dyDescent="0.25">
      <c r="A200">
        <v>199</v>
      </c>
      <c r="B200" s="17" t="s">
        <v>9731</v>
      </c>
      <c r="C200" t="s">
        <v>213</v>
      </c>
    </row>
    <row r="201" spans="1:3" x14ac:dyDescent="0.25">
      <c r="A201">
        <v>200</v>
      </c>
      <c r="B201" s="17" t="s">
        <v>9732</v>
      </c>
      <c r="C201" t="s">
        <v>214</v>
      </c>
    </row>
    <row r="202" spans="1:3" x14ac:dyDescent="0.25">
      <c r="A202">
        <v>201</v>
      </c>
      <c r="B202" s="17" t="s">
        <v>9733</v>
      </c>
      <c r="C202" t="s">
        <v>325</v>
      </c>
    </row>
    <row r="203" spans="1:3" x14ac:dyDescent="0.25">
      <c r="A203">
        <v>202</v>
      </c>
      <c r="B203" s="17" t="s">
        <v>9734</v>
      </c>
      <c r="C203" t="s">
        <v>326</v>
      </c>
    </row>
    <row r="204" spans="1:3" x14ac:dyDescent="0.25">
      <c r="A204">
        <v>203</v>
      </c>
      <c r="B204" s="17" t="s">
        <v>9735</v>
      </c>
      <c r="C204" t="s">
        <v>327</v>
      </c>
    </row>
    <row r="205" spans="1:3" x14ac:dyDescent="0.25">
      <c r="A205">
        <v>204</v>
      </c>
      <c r="B205" s="17" t="s">
        <v>9736</v>
      </c>
      <c r="C205" t="s">
        <v>328</v>
      </c>
    </row>
    <row r="206" spans="1:3" x14ac:dyDescent="0.25">
      <c r="A206">
        <v>205</v>
      </c>
      <c r="B206" s="17" t="s">
        <v>9737</v>
      </c>
      <c r="C206" t="s">
        <v>329</v>
      </c>
    </row>
    <row r="207" spans="1:3" x14ac:dyDescent="0.25">
      <c r="A207">
        <v>206</v>
      </c>
      <c r="B207" s="17" t="s">
        <v>9738</v>
      </c>
      <c r="C207" t="s">
        <v>330</v>
      </c>
    </row>
    <row r="208" spans="1:3" x14ac:dyDescent="0.25">
      <c r="A208">
        <v>207</v>
      </c>
      <c r="B208" s="17" t="s">
        <v>9739</v>
      </c>
      <c r="C208" t="s">
        <v>331</v>
      </c>
    </row>
    <row r="209" spans="1:3" x14ac:dyDescent="0.25">
      <c r="A209">
        <v>208</v>
      </c>
      <c r="B209" s="17" t="s">
        <v>9740</v>
      </c>
      <c r="C209" t="s">
        <v>332</v>
      </c>
    </row>
    <row r="210" spans="1:3" x14ac:dyDescent="0.25">
      <c r="A210">
        <v>209</v>
      </c>
      <c r="B210" s="17" t="s">
        <v>9741</v>
      </c>
      <c r="C210" t="s">
        <v>333</v>
      </c>
    </row>
    <row r="211" spans="1:3" x14ac:dyDescent="0.25">
      <c r="A211">
        <v>210</v>
      </c>
      <c r="B211" s="17" t="s">
        <v>9742</v>
      </c>
      <c r="C211" t="s">
        <v>334</v>
      </c>
    </row>
    <row r="212" spans="1:3" x14ac:dyDescent="0.25">
      <c r="A212">
        <v>211</v>
      </c>
      <c r="B212" s="17" t="s">
        <v>9743</v>
      </c>
      <c r="C212" t="s">
        <v>335</v>
      </c>
    </row>
    <row r="213" spans="1:3" x14ac:dyDescent="0.25">
      <c r="A213">
        <v>212</v>
      </c>
      <c r="B213" s="17" t="s">
        <v>9744</v>
      </c>
      <c r="C213" t="s">
        <v>336</v>
      </c>
    </row>
    <row r="214" spans="1:3" x14ac:dyDescent="0.25">
      <c r="A214">
        <v>213</v>
      </c>
      <c r="B214" s="17" t="s">
        <v>9745</v>
      </c>
      <c r="C214" t="s">
        <v>337</v>
      </c>
    </row>
    <row r="215" spans="1:3" x14ac:dyDescent="0.25">
      <c r="A215">
        <v>214</v>
      </c>
      <c r="B215" s="17" t="s">
        <v>9746</v>
      </c>
      <c r="C215" t="s">
        <v>338</v>
      </c>
    </row>
    <row r="216" spans="1:3" x14ac:dyDescent="0.25">
      <c r="A216">
        <v>215</v>
      </c>
      <c r="B216" s="17" t="s">
        <v>9747</v>
      </c>
      <c r="C216" t="s">
        <v>339</v>
      </c>
    </row>
    <row r="217" spans="1:3" x14ac:dyDescent="0.25">
      <c r="A217">
        <v>216</v>
      </c>
      <c r="B217" s="17" t="s">
        <v>9748</v>
      </c>
      <c r="C217" t="s">
        <v>340</v>
      </c>
    </row>
    <row r="218" spans="1:3" x14ac:dyDescent="0.25">
      <c r="A218">
        <v>217</v>
      </c>
      <c r="B218" s="17" t="s">
        <v>9749</v>
      </c>
      <c r="C218" t="s">
        <v>341</v>
      </c>
    </row>
    <row r="219" spans="1:3" x14ac:dyDescent="0.25">
      <c r="A219">
        <v>218</v>
      </c>
      <c r="B219" s="17" t="s">
        <v>9750</v>
      </c>
      <c r="C219" t="s">
        <v>342</v>
      </c>
    </row>
    <row r="220" spans="1:3" x14ac:dyDescent="0.25">
      <c r="A220">
        <v>219</v>
      </c>
      <c r="B220" s="17" t="s">
        <v>9751</v>
      </c>
      <c r="C220" t="s">
        <v>343</v>
      </c>
    </row>
    <row r="221" spans="1:3" x14ac:dyDescent="0.25">
      <c r="A221">
        <v>220</v>
      </c>
      <c r="B221" s="17" t="s">
        <v>9752</v>
      </c>
      <c r="C221" t="s">
        <v>344</v>
      </c>
    </row>
    <row r="222" spans="1:3" x14ac:dyDescent="0.25">
      <c r="A222">
        <v>221</v>
      </c>
      <c r="B222" s="17" t="s">
        <v>9753</v>
      </c>
      <c r="C222" t="s">
        <v>345</v>
      </c>
    </row>
    <row r="223" spans="1:3" x14ac:dyDescent="0.25">
      <c r="A223">
        <v>222</v>
      </c>
      <c r="B223" s="17" t="s">
        <v>9754</v>
      </c>
      <c r="C223" t="s">
        <v>346</v>
      </c>
    </row>
    <row r="224" spans="1:3" x14ac:dyDescent="0.25">
      <c r="A224">
        <v>223</v>
      </c>
      <c r="B224" s="17" t="s">
        <v>9755</v>
      </c>
      <c r="C224" t="s">
        <v>347</v>
      </c>
    </row>
    <row r="225" spans="1:3" x14ac:dyDescent="0.25">
      <c r="A225">
        <v>224</v>
      </c>
      <c r="B225" s="17" t="s">
        <v>9756</v>
      </c>
      <c r="C225" t="s">
        <v>348</v>
      </c>
    </row>
    <row r="226" spans="1:3" x14ac:dyDescent="0.25">
      <c r="A226">
        <v>225</v>
      </c>
      <c r="B226" s="17" t="s">
        <v>9757</v>
      </c>
      <c r="C226" t="s">
        <v>349</v>
      </c>
    </row>
    <row r="227" spans="1:3" x14ac:dyDescent="0.25">
      <c r="A227">
        <v>226</v>
      </c>
      <c r="B227" s="17" t="s">
        <v>9758</v>
      </c>
      <c r="C227" t="s">
        <v>350</v>
      </c>
    </row>
    <row r="228" spans="1:3" x14ac:dyDescent="0.25">
      <c r="A228">
        <v>227</v>
      </c>
      <c r="B228" s="17" t="s">
        <v>9759</v>
      </c>
      <c r="C228" t="s">
        <v>351</v>
      </c>
    </row>
    <row r="229" spans="1:3" x14ac:dyDescent="0.25">
      <c r="A229">
        <v>228</v>
      </c>
      <c r="B229" s="17" t="s">
        <v>9760</v>
      </c>
      <c r="C229" t="s">
        <v>352</v>
      </c>
    </row>
    <row r="230" spans="1:3" x14ac:dyDescent="0.25">
      <c r="A230">
        <v>229</v>
      </c>
      <c r="B230" s="17" t="s">
        <v>9761</v>
      </c>
      <c r="C230" t="s">
        <v>353</v>
      </c>
    </row>
    <row r="231" spans="1:3" x14ac:dyDescent="0.25">
      <c r="A231">
        <v>230</v>
      </c>
      <c r="B231" s="17" t="s">
        <v>9762</v>
      </c>
      <c r="C231" t="s">
        <v>354</v>
      </c>
    </row>
    <row r="232" spans="1:3" x14ac:dyDescent="0.25">
      <c r="A232">
        <v>231</v>
      </c>
      <c r="B232" s="17" t="s">
        <v>9763</v>
      </c>
      <c r="C232" t="s">
        <v>355</v>
      </c>
    </row>
    <row r="233" spans="1:3" x14ac:dyDescent="0.25">
      <c r="A233">
        <v>232</v>
      </c>
      <c r="B233" s="17" t="s">
        <v>9764</v>
      </c>
      <c r="C233" t="s">
        <v>356</v>
      </c>
    </row>
    <row r="234" spans="1:3" x14ac:dyDescent="0.25">
      <c r="A234">
        <v>233</v>
      </c>
      <c r="B234" s="17" t="s">
        <v>9765</v>
      </c>
      <c r="C234" t="s">
        <v>357</v>
      </c>
    </row>
    <row r="235" spans="1:3" x14ac:dyDescent="0.25">
      <c r="A235">
        <v>234</v>
      </c>
      <c r="B235" s="17" t="s">
        <v>9766</v>
      </c>
      <c r="C235" t="s">
        <v>358</v>
      </c>
    </row>
    <row r="236" spans="1:3" x14ac:dyDescent="0.25">
      <c r="A236">
        <v>235</v>
      </c>
      <c r="B236" s="17" t="s">
        <v>9767</v>
      </c>
      <c r="C236" t="s">
        <v>359</v>
      </c>
    </row>
    <row r="237" spans="1:3" x14ac:dyDescent="0.25">
      <c r="A237">
        <v>236</v>
      </c>
      <c r="B237" s="17" t="s">
        <v>9768</v>
      </c>
      <c r="C237" t="s">
        <v>360</v>
      </c>
    </row>
    <row r="238" spans="1:3" x14ac:dyDescent="0.25">
      <c r="A238">
        <v>237</v>
      </c>
      <c r="B238" s="17" t="s">
        <v>9769</v>
      </c>
      <c r="C238" t="s">
        <v>361</v>
      </c>
    </row>
    <row r="239" spans="1:3" x14ac:dyDescent="0.25">
      <c r="A239">
        <v>238</v>
      </c>
      <c r="B239" s="17" t="s">
        <v>9770</v>
      </c>
      <c r="C239" t="s">
        <v>362</v>
      </c>
    </row>
    <row r="240" spans="1:3" x14ac:dyDescent="0.25">
      <c r="A240">
        <v>239</v>
      </c>
      <c r="B240" s="17" t="s">
        <v>9771</v>
      </c>
      <c r="C240" t="s">
        <v>363</v>
      </c>
    </row>
    <row r="241" spans="1:3" x14ac:dyDescent="0.25">
      <c r="A241">
        <v>240</v>
      </c>
      <c r="B241" s="17" t="s">
        <v>9772</v>
      </c>
      <c r="C241" t="s">
        <v>364</v>
      </c>
    </row>
    <row r="242" spans="1:3" x14ac:dyDescent="0.25">
      <c r="A242">
        <v>241</v>
      </c>
      <c r="B242" s="17" t="s">
        <v>9773</v>
      </c>
      <c r="C242" t="s">
        <v>365</v>
      </c>
    </row>
    <row r="243" spans="1:3" x14ac:dyDescent="0.25">
      <c r="A243">
        <v>242</v>
      </c>
      <c r="B243" s="17" t="s">
        <v>9774</v>
      </c>
      <c r="C243" t="s">
        <v>366</v>
      </c>
    </row>
    <row r="244" spans="1:3" x14ac:dyDescent="0.25">
      <c r="A244">
        <v>243</v>
      </c>
      <c r="B244" s="17" t="s">
        <v>9775</v>
      </c>
      <c r="C244" t="s">
        <v>367</v>
      </c>
    </row>
    <row r="245" spans="1:3" x14ac:dyDescent="0.25">
      <c r="A245">
        <v>244</v>
      </c>
      <c r="B245" s="17" t="s">
        <v>9776</v>
      </c>
      <c r="C245" t="s">
        <v>368</v>
      </c>
    </row>
    <row r="246" spans="1:3" x14ac:dyDescent="0.25">
      <c r="A246">
        <v>245</v>
      </c>
      <c r="B246" s="17" t="s">
        <v>9777</v>
      </c>
      <c r="C246" t="s">
        <v>369</v>
      </c>
    </row>
    <row r="247" spans="1:3" x14ac:dyDescent="0.25">
      <c r="A247">
        <v>246</v>
      </c>
      <c r="B247" s="17" t="s">
        <v>9778</v>
      </c>
      <c r="C247" t="s">
        <v>370</v>
      </c>
    </row>
    <row r="248" spans="1:3" x14ac:dyDescent="0.25">
      <c r="A248">
        <v>247</v>
      </c>
      <c r="B248" s="17" t="s">
        <v>9779</v>
      </c>
      <c r="C248" t="s">
        <v>371</v>
      </c>
    </row>
    <row r="249" spans="1:3" x14ac:dyDescent="0.25">
      <c r="A249">
        <v>248</v>
      </c>
      <c r="B249" s="17" t="s">
        <v>9780</v>
      </c>
      <c r="C249" t="s">
        <v>372</v>
      </c>
    </row>
    <row r="250" spans="1:3" x14ac:dyDescent="0.25">
      <c r="A250">
        <v>249</v>
      </c>
      <c r="B250" s="17" t="s">
        <v>9781</v>
      </c>
      <c r="C250" t="s">
        <v>373</v>
      </c>
    </row>
    <row r="251" spans="1:3" x14ac:dyDescent="0.25">
      <c r="A251">
        <v>250</v>
      </c>
      <c r="B251" s="17" t="s">
        <v>9782</v>
      </c>
      <c r="C251" t="s">
        <v>374</v>
      </c>
    </row>
    <row r="252" spans="1:3" x14ac:dyDescent="0.25">
      <c r="A252">
        <v>251</v>
      </c>
      <c r="B252" s="17" t="s">
        <v>9783</v>
      </c>
      <c r="C252" t="s">
        <v>375</v>
      </c>
    </row>
    <row r="253" spans="1:3" x14ac:dyDescent="0.25">
      <c r="A253">
        <v>252</v>
      </c>
      <c r="B253" s="17" t="s">
        <v>9784</v>
      </c>
      <c r="C253" t="s">
        <v>376</v>
      </c>
    </row>
    <row r="254" spans="1:3" x14ac:dyDescent="0.25">
      <c r="A254">
        <v>253</v>
      </c>
      <c r="B254" s="17" t="s">
        <v>9785</v>
      </c>
      <c r="C254" t="s">
        <v>377</v>
      </c>
    </row>
    <row r="255" spans="1:3" x14ac:dyDescent="0.25">
      <c r="A255">
        <v>254</v>
      </c>
      <c r="B255" s="17" t="s">
        <v>9786</v>
      </c>
      <c r="C255" t="s">
        <v>378</v>
      </c>
    </row>
    <row r="256" spans="1:3" x14ac:dyDescent="0.25">
      <c r="A256">
        <v>255</v>
      </c>
      <c r="B256" s="17" t="s">
        <v>9787</v>
      </c>
      <c r="C256" t="s">
        <v>379</v>
      </c>
    </row>
    <row r="257" spans="1:3" x14ac:dyDescent="0.25">
      <c r="A257">
        <v>256</v>
      </c>
      <c r="B257" s="17" t="s">
        <v>9788</v>
      </c>
      <c r="C257" t="s">
        <v>380</v>
      </c>
    </row>
    <row r="258" spans="1:3" x14ac:dyDescent="0.25">
      <c r="A258">
        <v>257</v>
      </c>
      <c r="B258" s="17" t="s">
        <v>9789</v>
      </c>
      <c r="C258" t="s">
        <v>381</v>
      </c>
    </row>
    <row r="259" spans="1:3" x14ac:dyDescent="0.25">
      <c r="A259">
        <v>258</v>
      </c>
      <c r="B259" s="17" t="s">
        <v>9790</v>
      </c>
      <c r="C259" t="s">
        <v>382</v>
      </c>
    </row>
    <row r="260" spans="1:3" x14ac:dyDescent="0.25">
      <c r="A260">
        <v>259</v>
      </c>
      <c r="B260" s="17" t="s">
        <v>9791</v>
      </c>
      <c r="C260" t="s">
        <v>383</v>
      </c>
    </row>
    <row r="261" spans="1:3" x14ac:dyDescent="0.25">
      <c r="A261">
        <v>260</v>
      </c>
      <c r="B261" s="17" t="s">
        <v>9792</v>
      </c>
      <c r="C261" t="s">
        <v>384</v>
      </c>
    </row>
    <row r="262" spans="1:3" x14ac:dyDescent="0.25">
      <c r="A262">
        <v>261</v>
      </c>
      <c r="B262" s="17" t="s">
        <v>9793</v>
      </c>
      <c r="C262" t="s">
        <v>385</v>
      </c>
    </row>
    <row r="263" spans="1:3" x14ac:dyDescent="0.25">
      <c r="A263">
        <v>262</v>
      </c>
      <c r="B263" s="17" t="s">
        <v>9794</v>
      </c>
      <c r="C263" t="s">
        <v>386</v>
      </c>
    </row>
    <row r="264" spans="1:3" x14ac:dyDescent="0.25">
      <c r="A264">
        <v>263</v>
      </c>
      <c r="B264" s="17" t="s">
        <v>9795</v>
      </c>
      <c r="C264" t="s">
        <v>387</v>
      </c>
    </row>
    <row r="265" spans="1:3" x14ac:dyDescent="0.25">
      <c r="A265">
        <v>264</v>
      </c>
      <c r="B265" s="17" t="s">
        <v>9796</v>
      </c>
      <c r="C265" t="s">
        <v>388</v>
      </c>
    </row>
    <row r="266" spans="1:3" x14ac:dyDescent="0.25">
      <c r="A266">
        <v>265</v>
      </c>
      <c r="B266" s="17" t="s">
        <v>9797</v>
      </c>
      <c r="C266" t="s">
        <v>389</v>
      </c>
    </row>
    <row r="267" spans="1:3" x14ac:dyDescent="0.25">
      <c r="A267">
        <v>266</v>
      </c>
      <c r="B267" s="17" t="s">
        <v>9798</v>
      </c>
      <c r="C267" t="s">
        <v>390</v>
      </c>
    </row>
    <row r="268" spans="1:3" x14ac:dyDescent="0.25">
      <c r="A268">
        <v>267</v>
      </c>
      <c r="B268" s="17" t="s">
        <v>9799</v>
      </c>
      <c r="C268" t="s">
        <v>391</v>
      </c>
    </row>
    <row r="269" spans="1:3" x14ac:dyDescent="0.25">
      <c r="A269">
        <v>268</v>
      </c>
      <c r="B269" s="17" t="s">
        <v>9800</v>
      </c>
      <c r="C269" t="s">
        <v>392</v>
      </c>
    </row>
    <row r="270" spans="1:3" x14ac:dyDescent="0.25">
      <c r="A270">
        <v>269</v>
      </c>
      <c r="B270" s="17" t="s">
        <v>9801</v>
      </c>
      <c r="C270" t="s">
        <v>393</v>
      </c>
    </row>
    <row r="271" spans="1:3" x14ac:dyDescent="0.25">
      <c r="A271">
        <v>270</v>
      </c>
      <c r="B271" s="17" t="s">
        <v>9802</v>
      </c>
      <c r="C271" t="s">
        <v>394</v>
      </c>
    </row>
    <row r="272" spans="1:3" x14ac:dyDescent="0.25">
      <c r="A272">
        <v>271</v>
      </c>
      <c r="B272" s="17" t="s">
        <v>9803</v>
      </c>
      <c r="C272" t="s">
        <v>395</v>
      </c>
    </row>
    <row r="273" spans="1:3" x14ac:dyDescent="0.25">
      <c r="A273">
        <v>272</v>
      </c>
      <c r="B273" s="17" t="s">
        <v>9804</v>
      </c>
      <c r="C273" t="s">
        <v>396</v>
      </c>
    </row>
    <row r="274" spans="1:3" x14ac:dyDescent="0.25">
      <c r="A274">
        <v>273</v>
      </c>
      <c r="B274" s="17" t="s">
        <v>9805</v>
      </c>
      <c r="C274" t="s">
        <v>397</v>
      </c>
    </row>
    <row r="275" spans="1:3" x14ac:dyDescent="0.25">
      <c r="A275">
        <v>274</v>
      </c>
      <c r="B275" s="17" t="s">
        <v>9806</v>
      </c>
      <c r="C275" t="s">
        <v>398</v>
      </c>
    </row>
    <row r="276" spans="1:3" x14ac:dyDescent="0.25">
      <c r="A276">
        <v>275</v>
      </c>
      <c r="B276" s="17" t="s">
        <v>9807</v>
      </c>
      <c r="C276" t="s">
        <v>399</v>
      </c>
    </row>
    <row r="277" spans="1:3" x14ac:dyDescent="0.25">
      <c r="A277">
        <v>276</v>
      </c>
      <c r="B277" s="17" t="s">
        <v>9808</v>
      </c>
      <c r="C277" t="s">
        <v>400</v>
      </c>
    </row>
    <row r="278" spans="1:3" x14ac:dyDescent="0.25">
      <c r="A278">
        <v>277</v>
      </c>
      <c r="B278" s="17" t="s">
        <v>9809</v>
      </c>
      <c r="C278" t="s">
        <v>401</v>
      </c>
    </row>
    <row r="279" spans="1:3" x14ac:dyDescent="0.25">
      <c r="A279">
        <v>278</v>
      </c>
      <c r="B279" s="17" t="s">
        <v>9810</v>
      </c>
      <c r="C279" t="s">
        <v>402</v>
      </c>
    </row>
    <row r="280" spans="1:3" x14ac:dyDescent="0.25">
      <c r="A280">
        <v>279</v>
      </c>
      <c r="B280" s="17" t="s">
        <v>9811</v>
      </c>
      <c r="C280" t="s">
        <v>403</v>
      </c>
    </row>
    <row r="281" spans="1:3" x14ac:dyDescent="0.25">
      <c r="A281">
        <v>280</v>
      </c>
      <c r="B281" s="17" t="s">
        <v>9812</v>
      </c>
      <c r="C281" t="s">
        <v>404</v>
      </c>
    </row>
    <row r="282" spans="1:3" x14ac:dyDescent="0.25">
      <c r="A282">
        <v>281</v>
      </c>
      <c r="B282" s="17" t="s">
        <v>9813</v>
      </c>
      <c r="C282" t="s">
        <v>405</v>
      </c>
    </row>
    <row r="283" spans="1:3" x14ac:dyDescent="0.25">
      <c r="A283">
        <v>282</v>
      </c>
      <c r="B283" s="17" t="s">
        <v>9814</v>
      </c>
      <c r="C283" t="s">
        <v>406</v>
      </c>
    </row>
    <row r="284" spans="1:3" x14ac:dyDescent="0.25">
      <c r="A284">
        <v>283</v>
      </c>
      <c r="B284" s="17" t="s">
        <v>9815</v>
      </c>
      <c r="C284" t="s">
        <v>407</v>
      </c>
    </row>
    <row r="285" spans="1:3" x14ac:dyDescent="0.25">
      <c r="A285">
        <v>284</v>
      </c>
      <c r="B285" s="17" t="s">
        <v>9816</v>
      </c>
      <c r="C285" t="s">
        <v>408</v>
      </c>
    </row>
    <row r="286" spans="1:3" x14ac:dyDescent="0.25">
      <c r="A286">
        <v>285</v>
      </c>
      <c r="B286" s="17" t="s">
        <v>9817</v>
      </c>
      <c r="C286" t="s">
        <v>409</v>
      </c>
    </row>
    <row r="287" spans="1:3" x14ac:dyDescent="0.25">
      <c r="A287">
        <v>286</v>
      </c>
      <c r="B287" s="17" t="s">
        <v>9818</v>
      </c>
      <c r="C287" t="s">
        <v>410</v>
      </c>
    </row>
    <row r="288" spans="1:3" x14ac:dyDescent="0.25">
      <c r="A288">
        <v>287</v>
      </c>
      <c r="B288" s="17" t="s">
        <v>9819</v>
      </c>
      <c r="C288" t="s">
        <v>411</v>
      </c>
    </row>
    <row r="289" spans="1:3" x14ac:dyDescent="0.25">
      <c r="A289">
        <v>288</v>
      </c>
      <c r="B289" s="17" t="s">
        <v>9820</v>
      </c>
      <c r="C289" t="s">
        <v>412</v>
      </c>
    </row>
    <row r="290" spans="1:3" x14ac:dyDescent="0.25">
      <c r="A290">
        <v>289</v>
      </c>
      <c r="B290" s="17" t="s">
        <v>9821</v>
      </c>
      <c r="C290" t="s">
        <v>413</v>
      </c>
    </row>
    <row r="291" spans="1:3" x14ac:dyDescent="0.25">
      <c r="A291">
        <v>290</v>
      </c>
      <c r="B291" s="17" t="s">
        <v>9822</v>
      </c>
      <c r="C291" t="s">
        <v>414</v>
      </c>
    </row>
    <row r="292" spans="1:3" x14ac:dyDescent="0.25">
      <c r="A292">
        <v>291</v>
      </c>
      <c r="B292" s="17" t="s">
        <v>9823</v>
      </c>
      <c r="C292" t="s">
        <v>415</v>
      </c>
    </row>
    <row r="293" spans="1:3" x14ac:dyDescent="0.25">
      <c r="A293">
        <v>292</v>
      </c>
      <c r="B293" s="17" t="s">
        <v>9824</v>
      </c>
      <c r="C293" t="s">
        <v>416</v>
      </c>
    </row>
    <row r="294" spans="1:3" x14ac:dyDescent="0.25">
      <c r="A294">
        <v>293</v>
      </c>
      <c r="B294" s="17" t="s">
        <v>9825</v>
      </c>
      <c r="C294" t="s">
        <v>417</v>
      </c>
    </row>
    <row r="295" spans="1:3" x14ac:dyDescent="0.25">
      <c r="A295">
        <v>294</v>
      </c>
      <c r="B295" s="17" t="s">
        <v>9826</v>
      </c>
      <c r="C295" t="s">
        <v>418</v>
      </c>
    </row>
    <row r="296" spans="1:3" x14ac:dyDescent="0.25">
      <c r="A296">
        <v>295</v>
      </c>
      <c r="B296" s="17" t="s">
        <v>9827</v>
      </c>
      <c r="C296" t="s">
        <v>419</v>
      </c>
    </row>
    <row r="297" spans="1:3" x14ac:dyDescent="0.25">
      <c r="A297">
        <v>296</v>
      </c>
      <c r="B297" s="17" t="s">
        <v>9828</v>
      </c>
      <c r="C297" t="s">
        <v>420</v>
      </c>
    </row>
    <row r="298" spans="1:3" x14ac:dyDescent="0.25">
      <c r="A298">
        <v>297</v>
      </c>
      <c r="B298" s="17" t="s">
        <v>9829</v>
      </c>
      <c r="C298" t="s">
        <v>421</v>
      </c>
    </row>
    <row r="299" spans="1:3" x14ac:dyDescent="0.25">
      <c r="A299">
        <v>298</v>
      </c>
      <c r="B299" s="17" t="s">
        <v>9830</v>
      </c>
      <c r="C299" t="s">
        <v>422</v>
      </c>
    </row>
    <row r="300" spans="1:3" x14ac:dyDescent="0.25">
      <c r="A300">
        <v>299</v>
      </c>
      <c r="B300" s="17" t="s">
        <v>9831</v>
      </c>
      <c r="C300" t="s">
        <v>423</v>
      </c>
    </row>
    <row r="301" spans="1:3" x14ac:dyDescent="0.25">
      <c r="A301">
        <v>300</v>
      </c>
      <c r="B301" s="17" t="s">
        <v>9832</v>
      </c>
      <c r="C301" t="s">
        <v>424</v>
      </c>
    </row>
    <row r="302" spans="1:3" x14ac:dyDescent="0.25">
      <c r="A302">
        <v>301</v>
      </c>
      <c r="B302" s="17" t="s">
        <v>9833</v>
      </c>
      <c r="C302" t="s">
        <v>425</v>
      </c>
    </row>
    <row r="303" spans="1:3" x14ac:dyDescent="0.25">
      <c r="A303">
        <v>302</v>
      </c>
      <c r="B303" s="17" t="s">
        <v>9834</v>
      </c>
      <c r="C303" t="s">
        <v>426</v>
      </c>
    </row>
    <row r="304" spans="1:3" x14ac:dyDescent="0.25">
      <c r="A304">
        <v>303</v>
      </c>
      <c r="B304" s="17" t="s">
        <v>9835</v>
      </c>
      <c r="C304" t="s">
        <v>427</v>
      </c>
    </row>
    <row r="305" spans="1:3" x14ac:dyDescent="0.25">
      <c r="A305">
        <v>304</v>
      </c>
      <c r="B305" s="17" t="s">
        <v>9836</v>
      </c>
      <c r="C305" t="s">
        <v>428</v>
      </c>
    </row>
    <row r="306" spans="1:3" x14ac:dyDescent="0.25">
      <c r="A306">
        <v>305</v>
      </c>
      <c r="B306" s="17" t="s">
        <v>9837</v>
      </c>
      <c r="C306" t="s">
        <v>429</v>
      </c>
    </row>
    <row r="307" spans="1:3" x14ac:dyDescent="0.25">
      <c r="A307">
        <v>306</v>
      </c>
      <c r="B307" s="17" t="s">
        <v>9838</v>
      </c>
      <c r="C307" t="s">
        <v>430</v>
      </c>
    </row>
    <row r="308" spans="1:3" x14ac:dyDescent="0.25">
      <c r="A308">
        <v>307</v>
      </c>
      <c r="B308" s="17" t="s">
        <v>9839</v>
      </c>
      <c r="C308" t="s">
        <v>431</v>
      </c>
    </row>
    <row r="309" spans="1:3" x14ac:dyDescent="0.25">
      <c r="A309">
        <v>308</v>
      </c>
      <c r="B309" s="17" t="s">
        <v>9840</v>
      </c>
      <c r="C309" t="s">
        <v>432</v>
      </c>
    </row>
    <row r="310" spans="1:3" x14ac:dyDescent="0.25">
      <c r="A310">
        <v>309</v>
      </c>
      <c r="B310" s="17" t="s">
        <v>9841</v>
      </c>
      <c r="C310" t="s">
        <v>433</v>
      </c>
    </row>
    <row r="311" spans="1:3" x14ac:dyDescent="0.25">
      <c r="A311">
        <v>310</v>
      </c>
      <c r="B311" s="17" t="s">
        <v>9842</v>
      </c>
      <c r="C311" t="s">
        <v>434</v>
      </c>
    </row>
    <row r="312" spans="1:3" x14ac:dyDescent="0.25">
      <c r="A312">
        <v>311</v>
      </c>
      <c r="B312" s="17" t="s">
        <v>9843</v>
      </c>
      <c r="C312" t="s">
        <v>435</v>
      </c>
    </row>
    <row r="313" spans="1:3" x14ac:dyDescent="0.25">
      <c r="A313">
        <v>312</v>
      </c>
      <c r="B313" s="17" t="s">
        <v>9844</v>
      </c>
      <c r="C313" t="s">
        <v>436</v>
      </c>
    </row>
    <row r="314" spans="1:3" x14ac:dyDescent="0.25">
      <c r="A314">
        <v>313</v>
      </c>
      <c r="B314" s="17" t="s">
        <v>9845</v>
      </c>
      <c r="C314" t="s">
        <v>437</v>
      </c>
    </row>
    <row r="315" spans="1:3" x14ac:dyDescent="0.25">
      <c r="A315">
        <v>314</v>
      </c>
      <c r="B315" s="17" t="s">
        <v>9846</v>
      </c>
      <c r="C315" t="s">
        <v>438</v>
      </c>
    </row>
    <row r="316" spans="1:3" x14ac:dyDescent="0.25">
      <c r="A316">
        <v>315</v>
      </c>
      <c r="B316" s="17" t="s">
        <v>9847</v>
      </c>
      <c r="C316" t="s">
        <v>439</v>
      </c>
    </row>
    <row r="317" spans="1:3" x14ac:dyDescent="0.25">
      <c r="A317">
        <v>316</v>
      </c>
      <c r="B317" s="17" t="s">
        <v>9848</v>
      </c>
      <c r="C317" t="s">
        <v>440</v>
      </c>
    </row>
    <row r="318" spans="1:3" x14ac:dyDescent="0.25">
      <c r="A318">
        <v>317</v>
      </c>
      <c r="B318" s="17" t="s">
        <v>9849</v>
      </c>
      <c r="C318" t="s">
        <v>441</v>
      </c>
    </row>
    <row r="319" spans="1:3" x14ac:dyDescent="0.25">
      <c r="A319">
        <v>318</v>
      </c>
      <c r="B319" s="17" t="s">
        <v>9850</v>
      </c>
      <c r="C319" t="s">
        <v>442</v>
      </c>
    </row>
    <row r="320" spans="1:3" x14ac:dyDescent="0.25">
      <c r="A320">
        <v>319</v>
      </c>
      <c r="B320" s="17" t="s">
        <v>9851</v>
      </c>
      <c r="C320" t="s">
        <v>443</v>
      </c>
    </row>
    <row r="321" spans="1:3" x14ac:dyDescent="0.25">
      <c r="A321">
        <v>320</v>
      </c>
      <c r="B321" s="17" t="s">
        <v>9852</v>
      </c>
      <c r="C321" t="s">
        <v>444</v>
      </c>
    </row>
    <row r="322" spans="1:3" x14ac:dyDescent="0.25">
      <c r="A322">
        <v>321</v>
      </c>
      <c r="B322" s="17" t="s">
        <v>9853</v>
      </c>
      <c r="C322" t="s">
        <v>445</v>
      </c>
    </row>
    <row r="323" spans="1:3" x14ac:dyDescent="0.25">
      <c r="A323">
        <v>322</v>
      </c>
      <c r="B323" s="17" t="s">
        <v>9854</v>
      </c>
      <c r="C323" t="s">
        <v>446</v>
      </c>
    </row>
    <row r="324" spans="1:3" x14ac:dyDescent="0.25">
      <c r="A324">
        <v>323</v>
      </c>
      <c r="B324" s="17" t="s">
        <v>9855</v>
      </c>
      <c r="C324" t="s">
        <v>447</v>
      </c>
    </row>
    <row r="325" spans="1:3" x14ac:dyDescent="0.25">
      <c r="A325">
        <v>324</v>
      </c>
      <c r="B325" s="17" t="s">
        <v>9856</v>
      </c>
      <c r="C325" t="s">
        <v>448</v>
      </c>
    </row>
    <row r="326" spans="1:3" x14ac:dyDescent="0.25">
      <c r="A326">
        <v>325</v>
      </c>
      <c r="B326" s="17" t="s">
        <v>9857</v>
      </c>
      <c r="C326" t="s">
        <v>449</v>
      </c>
    </row>
    <row r="327" spans="1:3" x14ac:dyDescent="0.25">
      <c r="A327">
        <v>326</v>
      </c>
      <c r="B327" s="17" t="s">
        <v>9858</v>
      </c>
      <c r="C327" t="s">
        <v>450</v>
      </c>
    </row>
    <row r="328" spans="1:3" x14ac:dyDescent="0.25">
      <c r="A328">
        <v>327</v>
      </c>
      <c r="B328" s="17" t="s">
        <v>9859</v>
      </c>
      <c r="C328" t="s">
        <v>451</v>
      </c>
    </row>
    <row r="329" spans="1:3" x14ac:dyDescent="0.25">
      <c r="A329">
        <v>328</v>
      </c>
      <c r="B329" s="17" t="s">
        <v>9860</v>
      </c>
      <c r="C329" t="s">
        <v>452</v>
      </c>
    </row>
    <row r="330" spans="1:3" x14ac:dyDescent="0.25">
      <c r="A330">
        <v>329</v>
      </c>
      <c r="B330" s="17" t="s">
        <v>9861</v>
      </c>
      <c r="C330" t="s">
        <v>453</v>
      </c>
    </row>
    <row r="331" spans="1:3" x14ac:dyDescent="0.25">
      <c r="A331">
        <v>330</v>
      </c>
      <c r="B331" s="17" t="s">
        <v>9862</v>
      </c>
      <c r="C331" t="s">
        <v>454</v>
      </c>
    </row>
    <row r="332" spans="1:3" x14ac:dyDescent="0.25">
      <c r="A332">
        <v>331</v>
      </c>
      <c r="B332" s="17" t="s">
        <v>9863</v>
      </c>
      <c r="C332" t="s">
        <v>455</v>
      </c>
    </row>
    <row r="333" spans="1:3" x14ac:dyDescent="0.25">
      <c r="A333">
        <v>332</v>
      </c>
      <c r="B333" s="17" t="s">
        <v>9864</v>
      </c>
      <c r="C333" t="s">
        <v>456</v>
      </c>
    </row>
    <row r="334" spans="1:3" x14ac:dyDescent="0.25">
      <c r="A334">
        <v>333</v>
      </c>
      <c r="B334" s="17" t="s">
        <v>9865</v>
      </c>
      <c r="C334" t="s">
        <v>457</v>
      </c>
    </row>
    <row r="335" spans="1:3" x14ac:dyDescent="0.25">
      <c r="A335">
        <v>334</v>
      </c>
      <c r="B335" s="17" t="s">
        <v>9866</v>
      </c>
      <c r="C335" t="s">
        <v>458</v>
      </c>
    </row>
    <row r="336" spans="1:3" x14ac:dyDescent="0.25">
      <c r="A336">
        <v>335</v>
      </c>
      <c r="B336" s="17" t="s">
        <v>9867</v>
      </c>
      <c r="C336" t="s">
        <v>459</v>
      </c>
    </row>
    <row r="337" spans="1:3" x14ac:dyDescent="0.25">
      <c r="A337">
        <v>336</v>
      </c>
      <c r="B337" s="17" t="s">
        <v>9868</v>
      </c>
      <c r="C337" t="s">
        <v>460</v>
      </c>
    </row>
    <row r="338" spans="1:3" x14ac:dyDescent="0.25">
      <c r="A338">
        <v>337</v>
      </c>
      <c r="B338" s="17" t="s">
        <v>9869</v>
      </c>
      <c r="C338" t="s">
        <v>461</v>
      </c>
    </row>
    <row r="339" spans="1:3" x14ac:dyDescent="0.25">
      <c r="A339">
        <v>338</v>
      </c>
      <c r="B339" s="17" t="s">
        <v>9870</v>
      </c>
      <c r="C339" t="s">
        <v>462</v>
      </c>
    </row>
    <row r="340" spans="1:3" x14ac:dyDescent="0.25">
      <c r="A340">
        <v>339</v>
      </c>
      <c r="B340" s="17" t="s">
        <v>9871</v>
      </c>
      <c r="C340" t="s">
        <v>463</v>
      </c>
    </row>
    <row r="341" spans="1:3" x14ac:dyDescent="0.25">
      <c r="A341">
        <v>340</v>
      </c>
      <c r="B341" s="17" t="s">
        <v>9872</v>
      </c>
      <c r="C341" t="s">
        <v>464</v>
      </c>
    </row>
    <row r="342" spans="1:3" x14ac:dyDescent="0.25">
      <c r="A342">
        <v>341</v>
      </c>
      <c r="B342" s="17" t="s">
        <v>9873</v>
      </c>
      <c r="C342" t="s">
        <v>465</v>
      </c>
    </row>
    <row r="343" spans="1:3" x14ac:dyDescent="0.25">
      <c r="A343">
        <v>342</v>
      </c>
      <c r="B343" s="17" t="s">
        <v>9874</v>
      </c>
      <c r="C343" t="s">
        <v>466</v>
      </c>
    </row>
    <row r="344" spans="1:3" x14ac:dyDescent="0.25">
      <c r="A344">
        <v>343</v>
      </c>
      <c r="B344" s="17" t="s">
        <v>9875</v>
      </c>
      <c r="C344" t="s">
        <v>467</v>
      </c>
    </row>
    <row r="345" spans="1:3" x14ac:dyDescent="0.25">
      <c r="A345">
        <v>344</v>
      </c>
      <c r="B345" s="17" t="s">
        <v>9876</v>
      </c>
      <c r="C345" t="s">
        <v>468</v>
      </c>
    </row>
    <row r="346" spans="1:3" x14ac:dyDescent="0.25">
      <c r="A346">
        <v>345</v>
      </c>
      <c r="B346" s="17" t="s">
        <v>9877</v>
      </c>
      <c r="C346" t="s">
        <v>469</v>
      </c>
    </row>
    <row r="347" spans="1:3" x14ac:dyDescent="0.25">
      <c r="A347">
        <v>346</v>
      </c>
      <c r="B347" s="17" t="s">
        <v>9878</v>
      </c>
      <c r="C347" t="s">
        <v>470</v>
      </c>
    </row>
    <row r="348" spans="1:3" x14ac:dyDescent="0.25">
      <c r="A348">
        <v>347</v>
      </c>
      <c r="B348" s="17" t="s">
        <v>9879</v>
      </c>
      <c r="C348" t="s">
        <v>471</v>
      </c>
    </row>
    <row r="349" spans="1:3" x14ac:dyDescent="0.25">
      <c r="A349">
        <v>348</v>
      </c>
      <c r="B349" s="17" t="s">
        <v>9880</v>
      </c>
      <c r="C349" t="s">
        <v>472</v>
      </c>
    </row>
    <row r="350" spans="1:3" x14ac:dyDescent="0.25">
      <c r="A350">
        <v>349</v>
      </c>
      <c r="B350" s="17" t="s">
        <v>9881</v>
      </c>
      <c r="C350" t="s">
        <v>473</v>
      </c>
    </row>
    <row r="351" spans="1:3" x14ac:dyDescent="0.25">
      <c r="A351">
        <v>350</v>
      </c>
      <c r="B351" s="17" t="s">
        <v>9882</v>
      </c>
      <c r="C351" t="s">
        <v>474</v>
      </c>
    </row>
    <row r="352" spans="1:3" x14ac:dyDescent="0.25">
      <c r="A352">
        <v>351</v>
      </c>
      <c r="B352" s="17" t="s">
        <v>9883</v>
      </c>
      <c r="C352" t="s">
        <v>475</v>
      </c>
    </row>
    <row r="353" spans="1:3" x14ac:dyDescent="0.25">
      <c r="A353">
        <v>352</v>
      </c>
      <c r="B353" s="17" t="s">
        <v>9884</v>
      </c>
      <c r="C353" t="s">
        <v>476</v>
      </c>
    </row>
    <row r="354" spans="1:3" x14ac:dyDescent="0.25">
      <c r="A354">
        <v>353</v>
      </c>
      <c r="B354" s="17" t="s">
        <v>9885</v>
      </c>
      <c r="C354" t="s">
        <v>477</v>
      </c>
    </row>
    <row r="355" spans="1:3" x14ac:dyDescent="0.25">
      <c r="A355">
        <v>354</v>
      </c>
      <c r="B355" s="17" t="s">
        <v>9886</v>
      </c>
      <c r="C355" t="s">
        <v>478</v>
      </c>
    </row>
    <row r="356" spans="1:3" x14ac:dyDescent="0.25">
      <c r="A356">
        <v>355</v>
      </c>
      <c r="B356" s="17" t="s">
        <v>9887</v>
      </c>
      <c r="C356" t="s">
        <v>479</v>
      </c>
    </row>
    <row r="357" spans="1:3" x14ac:dyDescent="0.25">
      <c r="A357">
        <v>356</v>
      </c>
      <c r="B357" s="17" t="s">
        <v>9888</v>
      </c>
      <c r="C357" t="s">
        <v>480</v>
      </c>
    </row>
    <row r="358" spans="1:3" x14ac:dyDescent="0.25">
      <c r="A358">
        <v>357</v>
      </c>
      <c r="B358" s="17" t="s">
        <v>9889</v>
      </c>
      <c r="C358" t="s">
        <v>481</v>
      </c>
    </row>
    <row r="359" spans="1:3" x14ac:dyDescent="0.25">
      <c r="A359">
        <v>358</v>
      </c>
      <c r="B359" s="17" t="s">
        <v>9890</v>
      </c>
      <c r="C359" t="s">
        <v>482</v>
      </c>
    </row>
    <row r="360" spans="1:3" x14ac:dyDescent="0.25">
      <c r="A360">
        <v>359</v>
      </c>
      <c r="B360" s="17" t="s">
        <v>9891</v>
      </c>
      <c r="C360" t="s">
        <v>483</v>
      </c>
    </row>
    <row r="361" spans="1:3" x14ac:dyDescent="0.25">
      <c r="A361">
        <v>360</v>
      </c>
      <c r="B361" s="17" t="s">
        <v>9892</v>
      </c>
      <c r="C361" t="s">
        <v>484</v>
      </c>
    </row>
    <row r="362" spans="1:3" x14ac:dyDescent="0.25">
      <c r="A362">
        <v>361</v>
      </c>
      <c r="B362" s="17" t="s">
        <v>9893</v>
      </c>
      <c r="C362" t="s">
        <v>485</v>
      </c>
    </row>
    <row r="363" spans="1:3" x14ac:dyDescent="0.25">
      <c r="A363">
        <v>362</v>
      </c>
      <c r="B363" s="17" t="s">
        <v>9894</v>
      </c>
      <c r="C363" t="s">
        <v>486</v>
      </c>
    </row>
    <row r="364" spans="1:3" x14ac:dyDescent="0.25">
      <c r="A364">
        <v>363</v>
      </c>
      <c r="B364" s="17" t="s">
        <v>9895</v>
      </c>
      <c r="C364" t="s">
        <v>487</v>
      </c>
    </row>
    <row r="365" spans="1:3" x14ac:dyDescent="0.25">
      <c r="A365">
        <v>364</v>
      </c>
      <c r="B365" s="17" t="s">
        <v>9896</v>
      </c>
      <c r="C365" t="s">
        <v>488</v>
      </c>
    </row>
    <row r="366" spans="1:3" x14ac:dyDescent="0.25">
      <c r="A366">
        <v>365</v>
      </c>
      <c r="B366" s="17" t="s">
        <v>9897</v>
      </c>
      <c r="C366" t="s">
        <v>489</v>
      </c>
    </row>
    <row r="367" spans="1:3" x14ac:dyDescent="0.25">
      <c r="A367">
        <v>366</v>
      </c>
      <c r="B367" s="17" t="s">
        <v>9898</v>
      </c>
      <c r="C367" t="s">
        <v>490</v>
      </c>
    </row>
    <row r="368" spans="1:3" x14ac:dyDescent="0.25">
      <c r="A368">
        <v>367</v>
      </c>
      <c r="B368" s="17" t="s">
        <v>9899</v>
      </c>
      <c r="C368" t="s">
        <v>491</v>
      </c>
    </row>
    <row r="369" spans="1:3" x14ac:dyDescent="0.25">
      <c r="A369">
        <v>368</v>
      </c>
      <c r="B369" s="17" t="s">
        <v>9900</v>
      </c>
      <c r="C369" t="s">
        <v>492</v>
      </c>
    </row>
    <row r="370" spans="1:3" x14ac:dyDescent="0.25">
      <c r="A370">
        <v>369</v>
      </c>
      <c r="B370" s="17" t="s">
        <v>9901</v>
      </c>
      <c r="C370" t="s">
        <v>493</v>
      </c>
    </row>
    <row r="371" spans="1:3" x14ac:dyDescent="0.25">
      <c r="A371">
        <v>370</v>
      </c>
      <c r="B371" s="17" t="s">
        <v>9902</v>
      </c>
      <c r="C371" t="s">
        <v>494</v>
      </c>
    </row>
    <row r="372" spans="1:3" x14ac:dyDescent="0.25">
      <c r="A372">
        <v>371</v>
      </c>
      <c r="B372" s="17" t="s">
        <v>9903</v>
      </c>
      <c r="C372" t="s">
        <v>495</v>
      </c>
    </row>
    <row r="373" spans="1:3" x14ac:dyDescent="0.25">
      <c r="A373">
        <v>372</v>
      </c>
      <c r="B373" s="17" t="s">
        <v>9904</v>
      </c>
      <c r="C373" t="s">
        <v>496</v>
      </c>
    </row>
    <row r="374" spans="1:3" x14ac:dyDescent="0.25">
      <c r="A374">
        <v>373</v>
      </c>
      <c r="B374" s="17" t="s">
        <v>9905</v>
      </c>
      <c r="C374" t="s">
        <v>497</v>
      </c>
    </row>
    <row r="375" spans="1:3" x14ac:dyDescent="0.25">
      <c r="A375">
        <v>374</v>
      </c>
      <c r="B375" s="17" t="s">
        <v>9906</v>
      </c>
      <c r="C375" t="s">
        <v>498</v>
      </c>
    </row>
    <row r="376" spans="1:3" x14ac:dyDescent="0.25">
      <c r="A376">
        <v>375</v>
      </c>
      <c r="B376" s="17" t="s">
        <v>9907</v>
      </c>
      <c r="C376" t="s">
        <v>499</v>
      </c>
    </row>
    <row r="377" spans="1:3" x14ac:dyDescent="0.25">
      <c r="A377">
        <v>376</v>
      </c>
      <c r="B377" s="17" t="s">
        <v>9908</v>
      </c>
      <c r="C377" t="s">
        <v>500</v>
      </c>
    </row>
    <row r="378" spans="1:3" x14ac:dyDescent="0.25">
      <c r="A378">
        <v>377</v>
      </c>
      <c r="B378" s="17" t="s">
        <v>9909</v>
      </c>
      <c r="C378" t="s">
        <v>501</v>
      </c>
    </row>
    <row r="379" spans="1:3" x14ac:dyDescent="0.25">
      <c r="A379">
        <v>378</v>
      </c>
      <c r="B379" s="17" t="s">
        <v>9910</v>
      </c>
      <c r="C379" t="s">
        <v>502</v>
      </c>
    </row>
    <row r="380" spans="1:3" x14ac:dyDescent="0.25">
      <c r="A380">
        <v>379</v>
      </c>
      <c r="B380" s="17" t="s">
        <v>9911</v>
      </c>
      <c r="C380" t="s">
        <v>503</v>
      </c>
    </row>
    <row r="381" spans="1:3" x14ac:dyDescent="0.25">
      <c r="A381">
        <v>380</v>
      </c>
      <c r="B381" s="17" t="s">
        <v>9912</v>
      </c>
      <c r="C381" t="s">
        <v>504</v>
      </c>
    </row>
    <row r="382" spans="1:3" x14ac:dyDescent="0.25">
      <c r="A382">
        <v>381</v>
      </c>
      <c r="B382" s="17" t="s">
        <v>9913</v>
      </c>
      <c r="C382" t="s">
        <v>505</v>
      </c>
    </row>
    <row r="383" spans="1:3" x14ac:dyDescent="0.25">
      <c r="A383">
        <v>382</v>
      </c>
      <c r="B383" s="17" t="s">
        <v>9914</v>
      </c>
      <c r="C383" t="s">
        <v>506</v>
      </c>
    </row>
    <row r="384" spans="1:3" x14ac:dyDescent="0.25">
      <c r="A384">
        <v>383</v>
      </c>
      <c r="B384" s="17" t="s">
        <v>9915</v>
      </c>
      <c r="C384" t="s">
        <v>507</v>
      </c>
    </row>
    <row r="385" spans="1:3" x14ac:dyDescent="0.25">
      <c r="A385">
        <v>384</v>
      </c>
      <c r="B385" s="17" t="s">
        <v>9916</v>
      </c>
      <c r="C385" t="s">
        <v>508</v>
      </c>
    </row>
    <row r="386" spans="1:3" x14ac:dyDescent="0.25">
      <c r="A386">
        <v>385</v>
      </c>
      <c r="B386" s="17" t="s">
        <v>9917</v>
      </c>
      <c r="C386" t="s">
        <v>509</v>
      </c>
    </row>
    <row r="387" spans="1:3" x14ac:dyDescent="0.25">
      <c r="A387">
        <v>386</v>
      </c>
      <c r="B387" s="17" t="s">
        <v>9918</v>
      </c>
      <c r="C387" t="s">
        <v>510</v>
      </c>
    </row>
    <row r="388" spans="1:3" x14ac:dyDescent="0.25">
      <c r="A388">
        <v>387</v>
      </c>
      <c r="B388" s="17" t="s">
        <v>9919</v>
      </c>
      <c r="C388" t="s">
        <v>511</v>
      </c>
    </row>
    <row r="389" spans="1:3" x14ac:dyDescent="0.25">
      <c r="A389">
        <v>388</v>
      </c>
      <c r="B389" s="17" t="s">
        <v>9920</v>
      </c>
      <c r="C389" t="s">
        <v>512</v>
      </c>
    </row>
    <row r="390" spans="1:3" x14ac:dyDescent="0.25">
      <c r="A390">
        <v>389</v>
      </c>
      <c r="B390" s="17" t="s">
        <v>9921</v>
      </c>
      <c r="C390" t="s">
        <v>513</v>
      </c>
    </row>
    <row r="391" spans="1:3" x14ac:dyDescent="0.25">
      <c r="A391">
        <v>390</v>
      </c>
      <c r="B391" s="17" t="s">
        <v>9922</v>
      </c>
      <c r="C391" t="s">
        <v>514</v>
      </c>
    </row>
    <row r="392" spans="1:3" x14ac:dyDescent="0.25">
      <c r="A392">
        <v>391</v>
      </c>
      <c r="B392" s="17" t="s">
        <v>9923</v>
      </c>
      <c r="C392" t="s">
        <v>515</v>
      </c>
    </row>
    <row r="393" spans="1:3" x14ac:dyDescent="0.25">
      <c r="A393">
        <v>392</v>
      </c>
      <c r="B393" s="17" t="s">
        <v>9924</v>
      </c>
      <c r="C393" t="s">
        <v>516</v>
      </c>
    </row>
    <row r="394" spans="1:3" x14ac:dyDescent="0.25">
      <c r="A394">
        <v>393</v>
      </c>
      <c r="B394" s="17" t="s">
        <v>9925</v>
      </c>
      <c r="C394" t="s">
        <v>517</v>
      </c>
    </row>
    <row r="395" spans="1:3" x14ac:dyDescent="0.25">
      <c r="A395">
        <v>394</v>
      </c>
      <c r="B395" s="17" t="s">
        <v>9926</v>
      </c>
      <c r="C395" t="s">
        <v>518</v>
      </c>
    </row>
    <row r="396" spans="1:3" x14ac:dyDescent="0.25">
      <c r="A396">
        <v>395</v>
      </c>
      <c r="B396" s="17" t="s">
        <v>9927</v>
      </c>
      <c r="C396" t="s">
        <v>519</v>
      </c>
    </row>
    <row r="397" spans="1:3" x14ac:dyDescent="0.25">
      <c r="A397">
        <v>396</v>
      </c>
      <c r="B397" s="17" t="s">
        <v>9928</v>
      </c>
      <c r="C397" t="s">
        <v>520</v>
      </c>
    </row>
    <row r="398" spans="1:3" x14ac:dyDescent="0.25">
      <c r="A398">
        <v>397</v>
      </c>
      <c r="B398" s="17" t="s">
        <v>9929</v>
      </c>
      <c r="C398" t="s">
        <v>521</v>
      </c>
    </row>
    <row r="399" spans="1:3" x14ac:dyDescent="0.25">
      <c r="A399">
        <v>398</v>
      </c>
      <c r="B399" s="17" t="s">
        <v>9930</v>
      </c>
      <c r="C399" t="s">
        <v>522</v>
      </c>
    </row>
    <row r="400" spans="1:3" x14ac:dyDescent="0.25">
      <c r="A400">
        <v>399</v>
      </c>
      <c r="B400" s="17" t="s">
        <v>9931</v>
      </c>
      <c r="C400" t="s">
        <v>523</v>
      </c>
    </row>
    <row r="401" spans="1:3" x14ac:dyDescent="0.25">
      <c r="A401">
        <v>400</v>
      </c>
      <c r="B401" s="17" t="s">
        <v>9932</v>
      </c>
      <c r="C401" t="s">
        <v>524</v>
      </c>
    </row>
    <row r="402" spans="1:3" x14ac:dyDescent="0.25">
      <c r="A402">
        <v>401</v>
      </c>
      <c r="B402" s="17" t="s">
        <v>9933</v>
      </c>
      <c r="C402" t="s">
        <v>525</v>
      </c>
    </row>
    <row r="403" spans="1:3" x14ac:dyDescent="0.25">
      <c r="A403">
        <v>402</v>
      </c>
      <c r="B403" s="17" t="s">
        <v>9934</v>
      </c>
      <c r="C403" t="s">
        <v>526</v>
      </c>
    </row>
    <row r="404" spans="1:3" x14ac:dyDescent="0.25">
      <c r="A404">
        <v>403</v>
      </c>
      <c r="B404" s="17" t="s">
        <v>9935</v>
      </c>
      <c r="C404" t="s">
        <v>527</v>
      </c>
    </row>
    <row r="405" spans="1:3" x14ac:dyDescent="0.25">
      <c r="A405">
        <v>404</v>
      </c>
      <c r="B405" s="17" t="s">
        <v>9936</v>
      </c>
      <c r="C405" t="s">
        <v>528</v>
      </c>
    </row>
    <row r="406" spans="1:3" x14ac:dyDescent="0.25">
      <c r="A406">
        <v>405</v>
      </c>
      <c r="B406" s="17" t="s">
        <v>9937</v>
      </c>
      <c r="C406" t="s">
        <v>529</v>
      </c>
    </row>
    <row r="407" spans="1:3" x14ac:dyDescent="0.25">
      <c r="A407">
        <v>406</v>
      </c>
      <c r="B407" s="17" t="s">
        <v>9938</v>
      </c>
      <c r="C407" t="s">
        <v>530</v>
      </c>
    </row>
    <row r="408" spans="1:3" x14ac:dyDescent="0.25">
      <c r="A408">
        <v>407</v>
      </c>
      <c r="B408" s="17" t="s">
        <v>9939</v>
      </c>
      <c r="C408" t="s">
        <v>531</v>
      </c>
    </row>
    <row r="409" spans="1:3" x14ac:dyDescent="0.25">
      <c r="A409">
        <v>408</v>
      </c>
      <c r="B409" s="17" t="s">
        <v>9940</v>
      </c>
      <c r="C409" t="s">
        <v>532</v>
      </c>
    </row>
    <row r="410" spans="1:3" x14ac:dyDescent="0.25">
      <c r="A410">
        <v>409</v>
      </c>
      <c r="B410" s="17" t="s">
        <v>9941</v>
      </c>
      <c r="C410" t="s">
        <v>533</v>
      </c>
    </row>
    <row r="411" spans="1:3" x14ac:dyDescent="0.25">
      <c r="A411">
        <v>410</v>
      </c>
      <c r="B411" s="17" t="s">
        <v>9942</v>
      </c>
      <c r="C411" t="s">
        <v>534</v>
      </c>
    </row>
    <row r="412" spans="1:3" x14ac:dyDescent="0.25">
      <c r="A412">
        <v>411</v>
      </c>
      <c r="B412" s="17" t="s">
        <v>9943</v>
      </c>
      <c r="C412" t="s">
        <v>535</v>
      </c>
    </row>
    <row r="413" spans="1:3" x14ac:dyDescent="0.25">
      <c r="A413">
        <v>412</v>
      </c>
      <c r="B413" s="17" t="s">
        <v>9944</v>
      </c>
      <c r="C413" t="s">
        <v>536</v>
      </c>
    </row>
    <row r="414" spans="1:3" x14ac:dyDescent="0.25">
      <c r="A414">
        <v>413</v>
      </c>
      <c r="B414" s="17" t="s">
        <v>9945</v>
      </c>
      <c r="C414" t="s">
        <v>537</v>
      </c>
    </row>
    <row r="415" spans="1:3" x14ac:dyDescent="0.25">
      <c r="A415">
        <v>414</v>
      </c>
      <c r="B415" s="17" t="s">
        <v>9946</v>
      </c>
      <c r="C415" t="s">
        <v>538</v>
      </c>
    </row>
    <row r="416" spans="1:3" x14ac:dyDescent="0.25">
      <c r="A416">
        <v>415</v>
      </c>
      <c r="B416" s="17" t="s">
        <v>9947</v>
      </c>
      <c r="C416" t="s">
        <v>539</v>
      </c>
    </row>
    <row r="417" spans="1:3" x14ac:dyDescent="0.25">
      <c r="A417">
        <v>416</v>
      </c>
      <c r="B417" s="17" t="s">
        <v>9948</v>
      </c>
      <c r="C417" t="s">
        <v>540</v>
      </c>
    </row>
    <row r="418" spans="1:3" x14ac:dyDescent="0.25">
      <c r="A418">
        <v>417</v>
      </c>
      <c r="B418" s="17" t="s">
        <v>9949</v>
      </c>
      <c r="C418" t="s">
        <v>541</v>
      </c>
    </row>
    <row r="419" spans="1:3" x14ac:dyDescent="0.25">
      <c r="A419">
        <v>418</v>
      </c>
      <c r="B419" s="17" t="s">
        <v>9950</v>
      </c>
      <c r="C419" t="s">
        <v>542</v>
      </c>
    </row>
    <row r="420" spans="1:3" x14ac:dyDescent="0.25">
      <c r="A420">
        <v>419</v>
      </c>
      <c r="B420" s="17" t="s">
        <v>9951</v>
      </c>
      <c r="C420" t="s">
        <v>543</v>
      </c>
    </row>
    <row r="421" spans="1:3" x14ac:dyDescent="0.25">
      <c r="A421">
        <v>420</v>
      </c>
      <c r="B421" s="17" t="s">
        <v>9952</v>
      </c>
      <c r="C421" t="s">
        <v>544</v>
      </c>
    </row>
    <row r="422" spans="1:3" x14ac:dyDescent="0.25">
      <c r="A422">
        <v>421</v>
      </c>
      <c r="B422" s="17" t="s">
        <v>9953</v>
      </c>
      <c r="C422" t="s">
        <v>545</v>
      </c>
    </row>
    <row r="423" spans="1:3" x14ac:dyDescent="0.25">
      <c r="A423">
        <v>422</v>
      </c>
      <c r="B423" s="17" t="s">
        <v>9954</v>
      </c>
      <c r="C423" t="s">
        <v>546</v>
      </c>
    </row>
    <row r="424" spans="1:3" x14ac:dyDescent="0.25">
      <c r="A424">
        <v>423</v>
      </c>
      <c r="B424" s="17" t="s">
        <v>9955</v>
      </c>
      <c r="C424" t="s">
        <v>547</v>
      </c>
    </row>
    <row r="425" spans="1:3" x14ac:dyDescent="0.25">
      <c r="A425">
        <v>424</v>
      </c>
      <c r="B425" s="17" t="s">
        <v>9956</v>
      </c>
      <c r="C425" t="s">
        <v>548</v>
      </c>
    </row>
    <row r="426" spans="1:3" x14ac:dyDescent="0.25">
      <c r="A426">
        <v>425</v>
      </c>
      <c r="B426" s="17" t="s">
        <v>9957</v>
      </c>
      <c r="C426" t="s">
        <v>549</v>
      </c>
    </row>
    <row r="427" spans="1:3" x14ac:dyDescent="0.25">
      <c r="A427">
        <v>426</v>
      </c>
      <c r="B427" s="17" t="s">
        <v>9958</v>
      </c>
      <c r="C427" t="s">
        <v>550</v>
      </c>
    </row>
    <row r="428" spans="1:3" x14ac:dyDescent="0.25">
      <c r="A428">
        <v>427</v>
      </c>
      <c r="B428" s="17" t="s">
        <v>9959</v>
      </c>
      <c r="C428" t="s">
        <v>551</v>
      </c>
    </row>
    <row r="429" spans="1:3" x14ac:dyDescent="0.25">
      <c r="A429">
        <v>428</v>
      </c>
      <c r="B429" s="17" t="s">
        <v>9960</v>
      </c>
      <c r="C429" t="s">
        <v>552</v>
      </c>
    </row>
    <row r="430" spans="1:3" x14ac:dyDescent="0.25">
      <c r="A430">
        <v>429</v>
      </c>
      <c r="B430" s="17" t="s">
        <v>9961</v>
      </c>
      <c r="C430" t="s">
        <v>553</v>
      </c>
    </row>
    <row r="431" spans="1:3" x14ac:dyDescent="0.25">
      <c r="A431">
        <v>430</v>
      </c>
      <c r="B431" s="17" t="s">
        <v>9962</v>
      </c>
      <c r="C431" t="s">
        <v>554</v>
      </c>
    </row>
    <row r="432" spans="1:3" x14ac:dyDescent="0.25">
      <c r="A432">
        <v>431</v>
      </c>
      <c r="B432" s="17" t="s">
        <v>9963</v>
      </c>
      <c r="C432" t="s">
        <v>555</v>
      </c>
    </row>
    <row r="433" spans="1:3" x14ac:dyDescent="0.25">
      <c r="A433">
        <v>432</v>
      </c>
      <c r="B433" s="17" t="s">
        <v>9964</v>
      </c>
      <c r="C433" t="s">
        <v>556</v>
      </c>
    </row>
    <row r="434" spans="1:3" x14ac:dyDescent="0.25">
      <c r="A434">
        <v>433</v>
      </c>
      <c r="B434" s="17" t="s">
        <v>9965</v>
      </c>
      <c r="C434" t="s">
        <v>557</v>
      </c>
    </row>
    <row r="435" spans="1:3" x14ac:dyDescent="0.25">
      <c r="A435">
        <v>434</v>
      </c>
      <c r="B435" s="17" t="s">
        <v>9966</v>
      </c>
      <c r="C435" t="s">
        <v>558</v>
      </c>
    </row>
    <row r="436" spans="1:3" x14ac:dyDescent="0.25">
      <c r="A436">
        <v>435</v>
      </c>
      <c r="B436" s="17" t="s">
        <v>9967</v>
      </c>
      <c r="C436" t="s">
        <v>559</v>
      </c>
    </row>
    <row r="437" spans="1:3" x14ac:dyDescent="0.25">
      <c r="A437">
        <v>436</v>
      </c>
      <c r="B437" s="17" t="s">
        <v>9968</v>
      </c>
      <c r="C437" t="s">
        <v>560</v>
      </c>
    </row>
    <row r="438" spans="1:3" x14ac:dyDescent="0.25">
      <c r="A438">
        <v>437</v>
      </c>
      <c r="B438" s="17" t="s">
        <v>9969</v>
      </c>
      <c r="C438" t="s">
        <v>561</v>
      </c>
    </row>
    <row r="439" spans="1:3" x14ac:dyDescent="0.25">
      <c r="A439">
        <v>438</v>
      </c>
      <c r="B439" s="17" t="s">
        <v>9970</v>
      </c>
      <c r="C439" t="s">
        <v>562</v>
      </c>
    </row>
    <row r="440" spans="1:3" x14ac:dyDescent="0.25">
      <c r="A440">
        <v>439</v>
      </c>
      <c r="B440" s="17" t="s">
        <v>9971</v>
      </c>
      <c r="C440" t="s">
        <v>563</v>
      </c>
    </row>
    <row r="441" spans="1:3" x14ac:dyDescent="0.25">
      <c r="A441">
        <v>440</v>
      </c>
      <c r="B441" s="17" t="s">
        <v>9972</v>
      </c>
      <c r="C441" t="s">
        <v>564</v>
      </c>
    </row>
    <row r="442" spans="1:3" x14ac:dyDescent="0.25">
      <c r="A442">
        <v>441</v>
      </c>
      <c r="B442" s="17" t="s">
        <v>9973</v>
      </c>
      <c r="C442" t="s">
        <v>565</v>
      </c>
    </row>
    <row r="443" spans="1:3" x14ac:dyDescent="0.25">
      <c r="A443">
        <v>442</v>
      </c>
      <c r="B443" s="17" t="s">
        <v>9974</v>
      </c>
      <c r="C443" t="s">
        <v>566</v>
      </c>
    </row>
    <row r="444" spans="1:3" x14ac:dyDescent="0.25">
      <c r="A444">
        <v>443</v>
      </c>
      <c r="B444" s="17" t="s">
        <v>9975</v>
      </c>
      <c r="C444" t="s">
        <v>567</v>
      </c>
    </row>
    <row r="445" spans="1:3" x14ac:dyDescent="0.25">
      <c r="A445">
        <v>444</v>
      </c>
      <c r="B445" s="17" t="s">
        <v>9976</v>
      </c>
      <c r="C445" t="s">
        <v>568</v>
      </c>
    </row>
    <row r="446" spans="1:3" x14ac:dyDescent="0.25">
      <c r="A446">
        <v>445</v>
      </c>
      <c r="B446" s="17" t="s">
        <v>9977</v>
      </c>
      <c r="C446" t="s">
        <v>569</v>
      </c>
    </row>
    <row r="447" spans="1:3" x14ac:dyDescent="0.25">
      <c r="A447">
        <v>446</v>
      </c>
      <c r="B447" s="17" t="s">
        <v>9978</v>
      </c>
      <c r="C447" t="s">
        <v>570</v>
      </c>
    </row>
    <row r="448" spans="1:3" x14ac:dyDescent="0.25">
      <c r="A448">
        <v>447</v>
      </c>
      <c r="B448" s="17" t="s">
        <v>9979</v>
      </c>
      <c r="C448" t="s">
        <v>571</v>
      </c>
    </row>
    <row r="449" spans="1:3" x14ac:dyDescent="0.25">
      <c r="A449">
        <v>448</v>
      </c>
      <c r="B449" s="17" t="s">
        <v>9980</v>
      </c>
      <c r="C449" t="s">
        <v>572</v>
      </c>
    </row>
    <row r="450" spans="1:3" x14ac:dyDescent="0.25">
      <c r="A450">
        <v>449</v>
      </c>
      <c r="B450" s="17" t="s">
        <v>9981</v>
      </c>
      <c r="C450" t="s">
        <v>573</v>
      </c>
    </row>
    <row r="451" spans="1:3" x14ac:dyDescent="0.25">
      <c r="A451">
        <v>450</v>
      </c>
      <c r="B451" s="17" t="s">
        <v>9982</v>
      </c>
      <c r="C451" t="s">
        <v>574</v>
      </c>
    </row>
    <row r="452" spans="1:3" x14ac:dyDescent="0.25">
      <c r="A452">
        <v>451</v>
      </c>
      <c r="B452" s="17" t="s">
        <v>9983</v>
      </c>
      <c r="C452" t="s">
        <v>575</v>
      </c>
    </row>
    <row r="453" spans="1:3" x14ac:dyDescent="0.25">
      <c r="A453">
        <v>452</v>
      </c>
      <c r="B453" s="17" t="s">
        <v>9984</v>
      </c>
      <c r="C453" t="s">
        <v>576</v>
      </c>
    </row>
    <row r="454" spans="1:3" x14ac:dyDescent="0.25">
      <c r="A454">
        <v>453</v>
      </c>
      <c r="B454" s="17" t="s">
        <v>9985</v>
      </c>
      <c r="C454" t="s">
        <v>577</v>
      </c>
    </row>
    <row r="455" spans="1:3" x14ac:dyDescent="0.25">
      <c r="A455">
        <v>454</v>
      </c>
      <c r="B455" s="17" t="s">
        <v>9986</v>
      </c>
      <c r="C455" t="s">
        <v>578</v>
      </c>
    </row>
    <row r="456" spans="1:3" x14ac:dyDescent="0.25">
      <c r="A456">
        <v>455</v>
      </c>
      <c r="B456" s="17" t="s">
        <v>9987</v>
      </c>
      <c r="C456" t="s">
        <v>579</v>
      </c>
    </row>
    <row r="457" spans="1:3" x14ac:dyDescent="0.25">
      <c r="A457">
        <v>456</v>
      </c>
      <c r="B457" s="17" t="s">
        <v>9988</v>
      </c>
      <c r="C457" t="s">
        <v>580</v>
      </c>
    </row>
    <row r="458" spans="1:3" x14ac:dyDescent="0.25">
      <c r="A458">
        <v>457</v>
      </c>
      <c r="B458" s="17" t="s">
        <v>9989</v>
      </c>
      <c r="C458" t="s">
        <v>581</v>
      </c>
    </row>
    <row r="459" spans="1:3" x14ac:dyDescent="0.25">
      <c r="A459">
        <v>458</v>
      </c>
      <c r="B459" s="17" t="s">
        <v>9990</v>
      </c>
      <c r="C459" t="s">
        <v>582</v>
      </c>
    </row>
    <row r="460" spans="1:3" x14ac:dyDescent="0.25">
      <c r="A460">
        <v>459</v>
      </c>
      <c r="B460" s="17" t="s">
        <v>9991</v>
      </c>
      <c r="C460" t="s">
        <v>583</v>
      </c>
    </row>
    <row r="461" spans="1:3" x14ac:dyDescent="0.25">
      <c r="A461">
        <v>460</v>
      </c>
      <c r="B461" s="17" t="s">
        <v>9992</v>
      </c>
      <c r="C461" t="s">
        <v>584</v>
      </c>
    </row>
    <row r="462" spans="1:3" x14ac:dyDescent="0.25">
      <c r="A462">
        <v>461</v>
      </c>
      <c r="B462" s="17" t="s">
        <v>9993</v>
      </c>
      <c r="C462" t="s">
        <v>585</v>
      </c>
    </row>
    <row r="463" spans="1:3" x14ac:dyDescent="0.25">
      <c r="A463">
        <v>462</v>
      </c>
      <c r="B463" s="17" t="s">
        <v>9994</v>
      </c>
      <c r="C463" t="s">
        <v>586</v>
      </c>
    </row>
    <row r="464" spans="1:3" x14ac:dyDescent="0.25">
      <c r="A464">
        <v>463</v>
      </c>
      <c r="B464" s="17" t="s">
        <v>9995</v>
      </c>
      <c r="C464" t="s">
        <v>587</v>
      </c>
    </row>
    <row r="465" spans="1:3" x14ac:dyDescent="0.25">
      <c r="A465">
        <v>464</v>
      </c>
      <c r="B465" s="17" t="s">
        <v>9996</v>
      </c>
      <c r="C465" t="s">
        <v>588</v>
      </c>
    </row>
    <row r="466" spans="1:3" x14ac:dyDescent="0.25">
      <c r="A466">
        <v>465</v>
      </c>
      <c r="B466" s="17" t="s">
        <v>9997</v>
      </c>
      <c r="C466" t="s">
        <v>589</v>
      </c>
    </row>
    <row r="467" spans="1:3" x14ac:dyDescent="0.25">
      <c r="A467">
        <v>466</v>
      </c>
      <c r="B467" s="17" t="s">
        <v>9998</v>
      </c>
      <c r="C467" t="s">
        <v>590</v>
      </c>
    </row>
    <row r="468" spans="1:3" x14ac:dyDescent="0.25">
      <c r="A468">
        <v>467</v>
      </c>
      <c r="B468" s="17" t="s">
        <v>9999</v>
      </c>
      <c r="C468" t="s">
        <v>591</v>
      </c>
    </row>
    <row r="469" spans="1:3" x14ac:dyDescent="0.25">
      <c r="A469">
        <v>468</v>
      </c>
      <c r="B469" s="17" t="s">
        <v>10000</v>
      </c>
      <c r="C469" t="s">
        <v>592</v>
      </c>
    </row>
    <row r="470" spans="1:3" x14ac:dyDescent="0.25">
      <c r="A470">
        <v>469</v>
      </c>
      <c r="B470" s="17" t="s">
        <v>10001</v>
      </c>
      <c r="C470" t="s">
        <v>593</v>
      </c>
    </row>
    <row r="471" spans="1:3" x14ac:dyDescent="0.25">
      <c r="A471">
        <v>470</v>
      </c>
      <c r="B471" s="17" t="s">
        <v>10002</v>
      </c>
      <c r="C471" t="s">
        <v>594</v>
      </c>
    </row>
    <row r="472" spans="1:3" x14ac:dyDescent="0.25">
      <c r="A472">
        <v>471</v>
      </c>
      <c r="B472" s="17" t="s">
        <v>10003</v>
      </c>
      <c r="C472" t="s">
        <v>595</v>
      </c>
    </row>
    <row r="473" spans="1:3" x14ac:dyDescent="0.25">
      <c r="A473">
        <v>472</v>
      </c>
      <c r="B473" s="17" t="s">
        <v>10004</v>
      </c>
      <c r="C473" t="s">
        <v>596</v>
      </c>
    </row>
    <row r="474" spans="1:3" x14ac:dyDescent="0.25">
      <c r="A474">
        <v>473</v>
      </c>
      <c r="B474" s="17" t="s">
        <v>10005</v>
      </c>
      <c r="C474" t="s">
        <v>597</v>
      </c>
    </row>
    <row r="475" spans="1:3" x14ac:dyDescent="0.25">
      <c r="A475">
        <v>474</v>
      </c>
      <c r="B475" s="17" t="s">
        <v>10006</v>
      </c>
      <c r="C475" t="s">
        <v>598</v>
      </c>
    </row>
    <row r="476" spans="1:3" x14ac:dyDescent="0.25">
      <c r="A476">
        <v>475</v>
      </c>
      <c r="B476" s="17" t="s">
        <v>10007</v>
      </c>
      <c r="C476" t="s">
        <v>599</v>
      </c>
    </row>
    <row r="477" spans="1:3" x14ac:dyDescent="0.25">
      <c r="A477">
        <v>476</v>
      </c>
      <c r="B477" s="17" t="s">
        <v>10008</v>
      </c>
      <c r="C477" t="s">
        <v>600</v>
      </c>
    </row>
    <row r="478" spans="1:3" x14ac:dyDescent="0.25">
      <c r="A478">
        <v>477</v>
      </c>
      <c r="B478" s="17" t="s">
        <v>10009</v>
      </c>
      <c r="C478" t="s">
        <v>601</v>
      </c>
    </row>
    <row r="479" spans="1:3" x14ac:dyDescent="0.25">
      <c r="A479">
        <v>478</v>
      </c>
      <c r="B479" s="17" t="s">
        <v>10010</v>
      </c>
      <c r="C479" t="s">
        <v>602</v>
      </c>
    </row>
    <row r="480" spans="1:3" x14ac:dyDescent="0.25">
      <c r="A480">
        <v>479</v>
      </c>
      <c r="B480" s="17" t="s">
        <v>10011</v>
      </c>
      <c r="C480" t="s">
        <v>603</v>
      </c>
    </row>
    <row r="481" spans="1:3" x14ac:dyDescent="0.25">
      <c r="A481">
        <v>480</v>
      </c>
      <c r="B481" s="17" t="s">
        <v>10012</v>
      </c>
      <c r="C481" t="s">
        <v>604</v>
      </c>
    </row>
    <row r="482" spans="1:3" x14ac:dyDescent="0.25">
      <c r="A482">
        <v>481</v>
      </c>
      <c r="B482" s="17" t="s">
        <v>10013</v>
      </c>
      <c r="C482" t="s">
        <v>605</v>
      </c>
    </row>
    <row r="483" spans="1:3" x14ac:dyDescent="0.25">
      <c r="A483">
        <v>482</v>
      </c>
      <c r="B483" s="17" t="s">
        <v>10014</v>
      </c>
      <c r="C483" t="s">
        <v>606</v>
      </c>
    </row>
    <row r="484" spans="1:3" x14ac:dyDescent="0.25">
      <c r="A484">
        <v>483</v>
      </c>
      <c r="B484" s="17" t="s">
        <v>10015</v>
      </c>
      <c r="C484" t="s">
        <v>607</v>
      </c>
    </row>
    <row r="485" spans="1:3" x14ac:dyDescent="0.25">
      <c r="A485">
        <v>484</v>
      </c>
      <c r="B485" s="17" t="s">
        <v>10016</v>
      </c>
      <c r="C485" t="s">
        <v>608</v>
      </c>
    </row>
    <row r="486" spans="1:3" x14ac:dyDescent="0.25">
      <c r="A486">
        <v>485</v>
      </c>
      <c r="B486" s="17" t="s">
        <v>10017</v>
      </c>
      <c r="C486" t="s">
        <v>609</v>
      </c>
    </row>
    <row r="487" spans="1:3" x14ac:dyDescent="0.25">
      <c r="A487">
        <v>486</v>
      </c>
      <c r="B487" s="17" t="s">
        <v>10018</v>
      </c>
      <c r="C487" t="s">
        <v>610</v>
      </c>
    </row>
    <row r="488" spans="1:3" x14ac:dyDescent="0.25">
      <c r="A488">
        <v>487</v>
      </c>
      <c r="B488" s="17" t="s">
        <v>10019</v>
      </c>
      <c r="C488" t="s">
        <v>611</v>
      </c>
    </row>
    <row r="489" spans="1:3" x14ac:dyDescent="0.25">
      <c r="A489">
        <v>488</v>
      </c>
      <c r="B489" s="17" t="s">
        <v>10020</v>
      </c>
      <c r="C489" t="s">
        <v>612</v>
      </c>
    </row>
    <row r="490" spans="1:3" x14ac:dyDescent="0.25">
      <c r="A490">
        <v>489</v>
      </c>
      <c r="B490" s="17" t="s">
        <v>10021</v>
      </c>
      <c r="C490" t="s">
        <v>613</v>
      </c>
    </row>
    <row r="491" spans="1:3" x14ac:dyDescent="0.25">
      <c r="A491">
        <v>490</v>
      </c>
      <c r="B491" s="17" t="s">
        <v>10022</v>
      </c>
      <c r="C491" t="s">
        <v>614</v>
      </c>
    </row>
    <row r="492" spans="1:3" x14ac:dyDescent="0.25">
      <c r="A492">
        <v>491</v>
      </c>
      <c r="B492" s="17" t="s">
        <v>10023</v>
      </c>
      <c r="C492" t="s">
        <v>615</v>
      </c>
    </row>
    <row r="493" spans="1:3" x14ac:dyDescent="0.25">
      <c r="A493">
        <v>492</v>
      </c>
      <c r="B493" s="17" t="s">
        <v>10024</v>
      </c>
      <c r="C493" t="s">
        <v>616</v>
      </c>
    </row>
    <row r="494" spans="1:3" x14ac:dyDescent="0.25">
      <c r="A494">
        <v>493</v>
      </c>
      <c r="B494" s="17" t="s">
        <v>10025</v>
      </c>
      <c r="C494" t="s">
        <v>617</v>
      </c>
    </row>
    <row r="495" spans="1:3" x14ac:dyDescent="0.25">
      <c r="A495">
        <v>494</v>
      </c>
      <c r="B495" s="17" t="s">
        <v>10026</v>
      </c>
      <c r="C495" t="s">
        <v>618</v>
      </c>
    </row>
    <row r="496" spans="1:3" x14ac:dyDescent="0.25">
      <c r="A496">
        <v>495</v>
      </c>
      <c r="B496" s="17" t="s">
        <v>10027</v>
      </c>
      <c r="C496" t="s">
        <v>619</v>
      </c>
    </row>
    <row r="497" spans="1:3" x14ac:dyDescent="0.25">
      <c r="A497">
        <v>496</v>
      </c>
      <c r="B497" s="17" t="s">
        <v>10028</v>
      </c>
      <c r="C497" t="s">
        <v>620</v>
      </c>
    </row>
    <row r="498" spans="1:3" x14ac:dyDescent="0.25">
      <c r="A498">
        <v>497</v>
      </c>
      <c r="B498" s="17" t="s">
        <v>10029</v>
      </c>
      <c r="C498" t="s">
        <v>621</v>
      </c>
    </row>
    <row r="499" spans="1:3" x14ac:dyDescent="0.25">
      <c r="A499">
        <v>498</v>
      </c>
      <c r="B499" s="17" t="s">
        <v>10030</v>
      </c>
      <c r="C499" t="s">
        <v>622</v>
      </c>
    </row>
    <row r="500" spans="1:3" x14ac:dyDescent="0.25">
      <c r="A500">
        <v>499</v>
      </c>
      <c r="B500" s="17" t="s">
        <v>10031</v>
      </c>
      <c r="C500" t="s">
        <v>623</v>
      </c>
    </row>
    <row r="501" spans="1:3" x14ac:dyDescent="0.25">
      <c r="A501">
        <v>500</v>
      </c>
      <c r="B501" s="17" t="s">
        <v>10032</v>
      </c>
      <c r="C501" t="s">
        <v>624</v>
      </c>
    </row>
    <row r="502" spans="1:3" x14ac:dyDescent="0.25">
      <c r="A502">
        <v>501</v>
      </c>
      <c r="B502" s="17" t="s">
        <v>10033</v>
      </c>
      <c r="C502" t="s">
        <v>625</v>
      </c>
    </row>
    <row r="503" spans="1:3" x14ac:dyDescent="0.25">
      <c r="A503">
        <v>502</v>
      </c>
      <c r="B503" s="17" t="s">
        <v>10034</v>
      </c>
      <c r="C503" t="s">
        <v>626</v>
      </c>
    </row>
    <row r="504" spans="1:3" x14ac:dyDescent="0.25">
      <c r="A504">
        <v>503</v>
      </c>
      <c r="B504" s="17" t="s">
        <v>10035</v>
      </c>
      <c r="C504" t="s">
        <v>627</v>
      </c>
    </row>
    <row r="505" spans="1:3" x14ac:dyDescent="0.25">
      <c r="A505">
        <v>504</v>
      </c>
      <c r="B505" s="17" t="s">
        <v>10036</v>
      </c>
      <c r="C505" t="s">
        <v>628</v>
      </c>
    </row>
    <row r="506" spans="1:3" x14ac:dyDescent="0.25">
      <c r="A506">
        <v>505</v>
      </c>
      <c r="B506" s="17" t="s">
        <v>10037</v>
      </c>
      <c r="C506" t="s">
        <v>629</v>
      </c>
    </row>
    <row r="507" spans="1:3" x14ac:dyDescent="0.25">
      <c r="A507">
        <v>506</v>
      </c>
      <c r="B507" s="17" t="s">
        <v>10038</v>
      </c>
      <c r="C507" t="s">
        <v>630</v>
      </c>
    </row>
    <row r="508" spans="1:3" x14ac:dyDescent="0.25">
      <c r="A508">
        <v>507</v>
      </c>
      <c r="B508" s="17" t="s">
        <v>10039</v>
      </c>
      <c r="C508" t="s">
        <v>631</v>
      </c>
    </row>
    <row r="509" spans="1:3" x14ac:dyDescent="0.25">
      <c r="A509">
        <v>508</v>
      </c>
      <c r="B509" s="17" t="s">
        <v>10040</v>
      </c>
      <c r="C509" t="s">
        <v>632</v>
      </c>
    </row>
    <row r="510" spans="1:3" x14ac:dyDescent="0.25">
      <c r="A510">
        <v>509</v>
      </c>
      <c r="B510" s="17" t="s">
        <v>10041</v>
      </c>
      <c r="C510" t="s">
        <v>633</v>
      </c>
    </row>
    <row r="511" spans="1:3" x14ac:dyDescent="0.25">
      <c r="A511">
        <v>510</v>
      </c>
      <c r="B511" s="17" t="s">
        <v>10042</v>
      </c>
      <c r="C511" t="s">
        <v>634</v>
      </c>
    </row>
    <row r="512" spans="1:3" x14ac:dyDescent="0.25">
      <c r="A512">
        <v>511</v>
      </c>
      <c r="B512" s="17" t="s">
        <v>10043</v>
      </c>
      <c r="C512" t="s">
        <v>635</v>
      </c>
    </row>
    <row r="513" spans="1:3" x14ac:dyDescent="0.25">
      <c r="A513">
        <v>512</v>
      </c>
      <c r="B513" s="17" t="s">
        <v>10044</v>
      </c>
      <c r="C513" t="s">
        <v>636</v>
      </c>
    </row>
    <row r="514" spans="1:3" x14ac:dyDescent="0.25">
      <c r="A514">
        <v>513</v>
      </c>
      <c r="B514" s="17" t="s">
        <v>10045</v>
      </c>
      <c r="C514" t="s">
        <v>637</v>
      </c>
    </row>
    <row r="515" spans="1:3" x14ac:dyDescent="0.25">
      <c r="A515">
        <v>514</v>
      </c>
      <c r="B515" s="17" t="s">
        <v>10046</v>
      </c>
      <c r="C515" t="s">
        <v>638</v>
      </c>
    </row>
    <row r="516" spans="1:3" x14ac:dyDescent="0.25">
      <c r="A516">
        <v>515</v>
      </c>
      <c r="B516" s="17" t="s">
        <v>10047</v>
      </c>
      <c r="C516" t="s">
        <v>639</v>
      </c>
    </row>
    <row r="517" spans="1:3" x14ac:dyDescent="0.25">
      <c r="A517">
        <v>516</v>
      </c>
      <c r="B517" s="17" t="s">
        <v>10048</v>
      </c>
      <c r="C517" t="s">
        <v>640</v>
      </c>
    </row>
    <row r="518" spans="1:3" x14ac:dyDescent="0.25">
      <c r="A518">
        <v>517</v>
      </c>
      <c r="B518" s="17" t="s">
        <v>10049</v>
      </c>
      <c r="C518" t="s">
        <v>641</v>
      </c>
    </row>
    <row r="519" spans="1:3" x14ac:dyDescent="0.25">
      <c r="A519">
        <v>518</v>
      </c>
      <c r="B519" s="17" t="s">
        <v>10050</v>
      </c>
      <c r="C519" t="s">
        <v>642</v>
      </c>
    </row>
    <row r="520" spans="1:3" x14ac:dyDescent="0.25">
      <c r="A520">
        <v>519</v>
      </c>
      <c r="B520" s="17" t="s">
        <v>10051</v>
      </c>
      <c r="C520" t="s">
        <v>643</v>
      </c>
    </row>
    <row r="521" spans="1:3" x14ac:dyDescent="0.25">
      <c r="A521">
        <v>520</v>
      </c>
      <c r="B521" s="17" t="s">
        <v>10052</v>
      </c>
      <c r="C521" t="s">
        <v>644</v>
      </c>
    </row>
    <row r="522" spans="1:3" x14ac:dyDescent="0.25">
      <c r="A522">
        <v>521</v>
      </c>
      <c r="B522" s="17" t="s">
        <v>10053</v>
      </c>
      <c r="C522" t="s">
        <v>645</v>
      </c>
    </row>
    <row r="523" spans="1:3" x14ac:dyDescent="0.25">
      <c r="A523">
        <v>522</v>
      </c>
      <c r="B523" s="17" t="s">
        <v>10054</v>
      </c>
      <c r="C523" t="s">
        <v>646</v>
      </c>
    </row>
    <row r="524" spans="1:3" x14ac:dyDescent="0.25">
      <c r="A524">
        <v>523</v>
      </c>
      <c r="B524" s="17" t="s">
        <v>10055</v>
      </c>
      <c r="C524" t="s">
        <v>647</v>
      </c>
    </row>
    <row r="525" spans="1:3" x14ac:dyDescent="0.25">
      <c r="A525">
        <v>524</v>
      </c>
      <c r="B525" s="17" t="s">
        <v>10056</v>
      </c>
      <c r="C525" t="s">
        <v>648</v>
      </c>
    </row>
    <row r="526" spans="1:3" x14ac:dyDescent="0.25">
      <c r="A526">
        <v>525</v>
      </c>
      <c r="B526" s="17" t="s">
        <v>10057</v>
      </c>
      <c r="C526" t="s">
        <v>649</v>
      </c>
    </row>
    <row r="527" spans="1:3" x14ac:dyDescent="0.25">
      <c r="A527">
        <v>526</v>
      </c>
      <c r="B527" s="17" t="s">
        <v>10058</v>
      </c>
      <c r="C527" t="s">
        <v>650</v>
      </c>
    </row>
    <row r="528" spans="1:3" x14ac:dyDescent="0.25">
      <c r="A528">
        <v>527</v>
      </c>
      <c r="B528" s="17" t="s">
        <v>10059</v>
      </c>
      <c r="C528" t="s">
        <v>651</v>
      </c>
    </row>
    <row r="529" spans="1:3" x14ac:dyDescent="0.25">
      <c r="A529">
        <v>528</v>
      </c>
      <c r="B529" s="17" t="s">
        <v>10060</v>
      </c>
      <c r="C529" t="s">
        <v>652</v>
      </c>
    </row>
    <row r="530" spans="1:3" x14ac:dyDescent="0.25">
      <c r="A530">
        <v>529</v>
      </c>
      <c r="B530" s="17" t="s">
        <v>10061</v>
      </c>
      <c r="C530" t="s">
        <v>653</v>
      </c>
    </row>
    <row r="531" spans="1:3" x14ac:dyDescent="0.25">
      <c r="A531">
        <v>530</v>
      </c>
      <c r="B531" s="17" t="s">
        <v>10062</v>
      </c>
      <c r="C531" t="s">
        <v>654</v>
      </c>
    </row>
    <row r="532" spans="1:3" x14ac:dyDescent="0.25">
      <c r="A532">
        <v>531</v>
      </c>
      <c r="B532" s="17" t="s">
        <v>10063</v>
      </c>
      <c r="C532" t="s">
        <v>655</v>
      </c>
    </row>
    <row r="533" spans="1:3" x14ac:dyDescent="0.25">
      <c r="A533">
        <v>532</v>
      </c>
      <c r="B533" s="17" t="s">
        <v>10064</v>
      </c>
      <c r="C533" t="s">
        <v>656</v>
      </c>
    </row>
    <row r="534" spans="1:3" x14ac:dyDescent="0.25">
      <c r="A534">
        <v>533</v>
      </c>
      <c r="B534" s="17" t="s">
        <v>10065</v>
      </c>
      <c r="C534" t="s">
        <v>657</v>
      </c>
    </row>
    <row r="535" spans="1:3" x14ac:dyDescent="0.25">
      <c r="A535">
        <v>534</v>
      </c>
      <c r="B535" s="17" t="s">
        <v>10066</v>
      </c>
      <c r="C535" t="s">
        <v>658</v>
      </c>
    </row>
    <row r="536" spans="1:3" x14ac:dyDescent="0.25">
      <c r="A536">
        <v>535</v>
      </c>
      <c r="B536" s="17" t="s">
        <v>10067</v>
      </c>
      <c r="C536" t="s">
        <v>659</v>
      </c>
    </row>
    <row r="537" spans="1:3" x14ac:dyDescent="0.25">
      <c r="A537">
        <v>536</v>
      </c>
      <c r="B537" s="17" t="s">
        <v>10068</v>
      </c>
      <c r="C537" t="s">
        <v>660</v>
      </c>
    </row>
    <row r="538" spans="1:3" x14ac:dyDescent="0.25">
      <c r="A538">
        <v>537</v>
      </c>
      <c r="B538" s="17" t="s">
        <v>10069</v>
      </c>
      <c r="C538" t="s">
        <v>661</v>
      </c>
    </row>
    <row r="539" spans="1:3" x14ac:dyDescent="0.25">
      <c r="A539">
        <v>538</v>
      </c>
      <c r="B539" s="17" t="s">
        <v>10070</v>
      </c>
      <c r="C539" t="s">
        <v>662</v>
      </c>
    </row>
    <row r="540" spans="1:3" x14ac:dyDescent="0.25">
      <c r="A540">
        <v>539</v>
      </c>
      <c r="B540" s="17" t="s">
        <v>10071</v>
      </c>
      <c r="C540" t="s">
        <v>663</v>
      </c>
    </row>
    <row r="541" spans="1:3" x14ac:dyDescent="0.25">
      <c r="A541">
        <v>540</v>
      </c>
      <c r="B541" s="17" t="s">
        <v>10072</v>
      </c>
      <c r="C541" t="s">
        <v>664</v>
      </c>
    </row>
    <row r="542" spans="1:3" x14ac:dyDescent="0.25">
      <c r="A542">
        <v>541</v>
      </c>
      <c r="B542" s="17" t="s">
        <v>10073</v>
      </c>
      <c r="C542" t="s">
        <v>665</v>
      </c>
    </row>
    <row r="543" spans="1:3" x14ac:dyDescent="0.25">
      <c r="A543">
        <v>542</v>
      </c>
      <c r="B543" s="17" t="s">
        <v>10074</v>
      </c>
      <c r="C543" t="s">
        <v>666</v>
      </c>
    </row>
    <row r="544" spans="1:3" x14ac:dyDescent="0.25">
      <c r="A544">
        <v>543</v>
      </c>
      <c r="B544" s="17" t="s">
        <v>10075</v>
      </c>
      <c r="C544" t="s">
        <v>667</v>
      </c>
    </row>
    <row r="545" spans="1:3" x14ac:dyDescent="0.25">
      <c r="A545">
        <v>544</v>
      </c>
      <c r="B545" s="17" t="s">
        <v>10076</v>
      </c>
      <c r="C545" t="s">
        <v>668</v>
      </c>
    </row>
    <row r="546" spans="1:3" x14ac:dyDescent="0.25">
      <c r="A546">
        <v>545</v>
      </c>
      <c r="B546" s="17" t="s">
        <v>10077</v>
      </c>
      <c r="C546" t="s">
        <v>669</v>
      </c>
    </row>
    <row r="547" spans="1:3" x14ac:dyDescent="0.25">
      <c r="A547">
        <v>546</v>
      </c>
      <c r="B547" s="17" t="s">
        <v>10078</v>
      </c>
      <c r="C547" t="s">
        <v>670</v>
      </c>
    </row>
    <row r="548" spans="1:3" x14ac:dyDescent="0.25">
      <c r="A548">
        <v>547</v>
      </c>
      <c r="B548" s="17" t="s">
        <v>10079</v>
      </c>
      <c r="C548" t="s">
        <v>671</v>
      </c>
    </row>
    <row r="549" spans="1:3" x14ac:dyDescent="0.25">
      <c r="A549">
        <v>548</v>
      </c>
      <c r="B549" s="17" t="s">
        <v>10080</v>
      </c>
      <c r="C549" t="s">
        <v>672</v>
      </c>
    </row>
    <row r="550" spans="1:3" x14ac:dyDescent="0.25">
      <c r="A550">
        <v>549</v>
      </c>
      <c r="B550" s="17" t="s">
        <v>10081</v>
      </c>
      <c r="C550" t="s">
        <v>673</v>
      </c>
    </row>
    <row r="551" spans="1:3" x14ac:dyDescent="0.25">
      <c r="A551">
        <v>550</v>
      </c>
      <c r="B551" s="17" t="s">
        <v>10082</v>
      </c>
      <c r="C551" t="s">
        <v>674</v>
      </c>
    </row>
    <row r="552" spans="1:3" x14ac:dyDescent="0.25">
      <c r="A552">
        <v>551</v>
      </c>
      <c r="B552" s="17" t="s">
        <v>10083</v>
      </c>
      <c r="C552" t="s">
        <v>675</v>
      </c>
    </row>
    <row r="553" spans="1:3" x14ac:dyDescent="0.25">
      <c r="A553">
        <v>552</v>
      </c>
      <c r="B553" s="17" t="s">
        <v>10084</v>
      </c>
      <c r="C553" t="s">
        <v>676</v>
      </c>
    </row>
    <row r="554" spans="1:3" x14ac:dyDescent="0.25">
      <c r="A554">
        <v>553</v>
      </c>
      <c r="B554" s="17" t="s">
        <v>10085</v>
      </c>
      <c r="C554" t="s">
        <v>677</v>
      </c>
    </row>
    <row r="555" spans="1:3" x14ac:dyDescent="0.25">
      <c r="A555">
        <v>554</v>
      </c>
      <c r="B555" s="17" t="s">
        <v>10086</v>
      </c>
      <c r="C555" t="s">
        <v>678</v>
      </c>
    </row>
    <row r="556" spans="1:3" x14ac:dyDescent="0.25">
      <c r="A556">
        <v>555</v>
      </c>
      <c r="B556" s="17" t="s">
        <v>10087</v>
      </c>
      <c r="C556" t="s">
        <v>679</v>
      </c>
    </row>
    <row r="557" spans="1:3" x14ac:dyDescent="0.25">
      <c r="A557">
        <v>556</v>
      </c>
      <c r="B557" s="17" t="s">
        <v>10088</v>
      </c>
      <c r="C557" t="s">
        <v>680</v>
      </c>
    </row>
    <row r="558" spans="1:3" x14ac:dyDescent="0.25">
      <c r="A558">
        <v>557</v>
      </c>
      <c r="B558" s="17" t="s">
        <v>10089</v>
      </c>
      <c r="C558" t="s">
        <v>681</v>
      </c>
    </row>
    <row r="559" spans="1:3" x14ac:dyDescent="0.25">
      <c r="A559">
        <v>558</v>
      </c>
      <c r="B559" s="17" t="s">
        <v>10090</v>
      </c>
      <c r="C559" t="s">
        <v>682</v>
      </c>
    </row>
    <row r="560" spans="1:3" x14ac:dyDescent="0.25">
      <c r="A560">
        <v>559</v>
      </c>
      <c r="B560" s="17" t="s">
        <v>10091</v>
      </c>
      <c r="C560" t="s">
        <v>683</v>
      </c>
    </row>
    <row r="561" spans="1:3" x14ac:dyDescent="0.25">
      <c r="A561">
        <v>560</v>
      </c>
      <c r="B561" s="17" t="s">
        <v>10092</v>
      </c>
      <c r="C561" t="s">
        <v>684</v>
      </c>
    </row>
    <row r="562" spans="1:3" x14ac:dyDescent="0.25">
      <c r="A562">
        <v>561</v>
      </c>
      <c r="B562" s="17" t="s">
        <v>10093</v>
      </c>
      <c r="C562" t="s">
        <v>685</v>
      </c>
    </row>
    <row r="563" spans="1:3" x14ac:dyDescent="0.25">
      <c r="A563">
        <v>562</v>
      </c>
      <c r="B563" s="17" t="s">
        <v>10094</v>
      </c>
      <c r="C563" t="s">
        <v>686</v>
      </c>
    </row>
    <row r="564" spans="1:3" x14ac:dyDescent="0.25">
      <c r="A564">
        <v>563</v>
      </c>
      <c r="B564" s="17" t="s">
        <v>10095</v>
      </c>
      <c r="C564" t="s">
        <v>687</v>
      </c>
    </row>
    <row r="565" spans="1:3" x14ac:dyDescent="0.25">
      <c r="A565">
        <v>564</v>
      </c>
      <c r="B565" s="17" t="s">
        <v>10096</v>
      </c>
      <c r="C565" t="s">
        <v>688</v>
      </c>
    </row>
    <row r="566" spans="1:3" x14ac:dyDescent="0.25">
      <c r="A566">
        <v>565</v>
      </c>
      <c r="B566" s="17" t="s">
        <v>10097</v>
      </c>
      <c r="C566" t="s">
        <v>689</v>
      </c>
    </row>
    <row r="567" spans="1:3" x14ac:dyDescent="0.25">
      <c r="A567">
        <v>566</v>
      </c>
      <c r="B567" s="17" t="s">
        <v>10098</v>
      </c>
      <c r="C567" t="s">
        <v>690</v>
      </c>
    </row>
    <row r="568" spans="1:3" x14ac:dyDescent="0.25">
      <c r="A568">
        <v>567</v>
      </c>
      <c r="B568" s="17" t="s">
        <v>10099</v>
      </c>
      <c r="C568" t="s">
        <v>691</v>
      </c>
    </row>
    <row r="569" spans="1:3" x14ac:dyDescent="0.25">
      <c r="A569">
        <v>568</v>
      </c>
      <c r="B569" s="17" t="s">
        <v>10100</v>
      </c>
      <c r="C569" t="s">
        <v>692</v>
      </c>
    </row>
    <row r="570" spans="1:3" x14ac:dyDescent="0.25">
      <c r="A570">
        <v>569</v>
      </c>
      <c r="B570" s="17" t="s">
        <v>10101</v>
      </c>
      <c r="C570" t="s">
        <v>693</v>
      </c>
    </row>
    <row r="571" spans="1:3" x14ac:dyDescent="0.25">
      <c r="A571">
        <v>570</v>
      </c>
      <c r="B571" s="17" t="s">
        <v>10102</v>
      </c>
      <c r="C571" t="s">
        <v>694</v>
      </c>
    </row>
    <row r="572" spans="1:3" x14ac:dyDescent="0.25">
      <c r="A572">
        <v>571</v>
      </c>
      <c r="B572" s="17" t="s">
        <v>10103</v>
      </c>
      <c r="C572" t="s">
        <v>695</v>
      </c>
    </row>
    <row r="573" spans="1:3" x14ac:dyDescent="0.25">
      <c r="A573">
        <v>572</v>
      </c>
      <c r="B573" s="17" t="s">
        <v>10104</v>
      </c>
      <c r="C573" t="s">
        <v>696</v>
      </c>
    </row>
    <row r="574" spans="1:3" x14ac:dyDescent="0.25">
      <c r="A574">
        <v>573</v>
      </c>
      <c r="B574" s="17" t="s">
        <v>10105</v>
      </c>
      <c r="C574" t="s">
        <v>697</v>
      </c>
    </row>
    <row r="575" spans="1:3" x14ac:dyDescent="0.25">
      <c r="A575">
        <v>574</v>
      </c>
      <c r="B575" s="17" t="s">
        <v>10106</v>
      </c>
      <c r="C575" t="s">
        <v>698</v>
      </c>
    </row>
    <row r="576" spans="1:3" x14ac:dyDescent="0.25">
      <c r="A576">
        <v>575</v>
      </c>
      <c r="B576" s="17" t="s">
        <v>10107</v>
      </c>
      <c r="C576" t="s">
        <v>699</v>
      </c>
    </row>
    <row r="577" spans="1:3" x14ac:dyDescent="0.25">
      <c r="A577">
        <v>576</v>
      </c>
      <c r="B577" s="17" t="s">
        <v>10108</v>
      </c>
      <c r="C577" t="s">
        <v>700</v>
      </c>
    </row>
    <row r="578" spans="1:3" x14ac:dyDescent="0.25">
      <c r="A578">
        <v>577</v>
      </c>
      <c r="B578" s="17" t="s">
        <v>10109</v>
      </c>
      <c r="C578" t="s">
        <v>701</v>
      </c>
    </row>
    <row r="579" spans="1:3" x14ac:dyDescent="0.25">
      <c r="A579">
        <v>578</v>
      </c>
      <c r="B579" s="17" t="s">
        <v>10110</v>
      </c>
      <c r="C579" t="s">
        <v>702</v>
      </c>
    </row>
    <row r="580" spans="1:3" x14ac:dyDescent="0.25">
      <c r="A580">
        <v>579</v>
      </c>
      <c r="B580" s="17" t="s">
        <v>10111</v>
      </c>
      <c r="C580" t="s">
        <v>703</v>
      </c>
    </row>
    <row r="581" spans="1:3" x14ac:dyDescent="0.25">
      <c r="A581">
        <v>580</v>
      </c>
      <c r="B581" s="17" t="s">
        <v>10112</v>
      </c>
      <c r="C581" t="s">
        <v>704</v>
      </c>
    </row>
    <row r="582" spans="1:3" x14ac:dyDescent="0.25">
      <c r="A582">
        <v>581</v>
      </c>
      <c r="B582" s="17" t="s">
        <v>10113</v>
      </c>
      <c r="C582" t="s">
        <v>705</v>
      </c>
    </row>
    <row r="583" spans="1:3" x14ac:dyDescent="0.25">
      <c r="A583">
        <v>582</v>
      </c>
      <c r="B583" s="17" t="s">
        <v>10114</v>
      </c>
      <c r="C583" t="s">
        <v>706</v>
      </c>
    </row>
    <row r="584" spans="1:3" x14ac:dyDescent="0.25">
      <c r="A584">
        <v>583</v>
      </c>
      <c r="B584" s="17" t="s">
        <v>10115</v>
      </c>
      <c r="C584" t="s">
        <v>707</v>
      </c>
    </row>
    <row r="585" spans="1:3" x14ac:dyDescent="0.25">
      <c r="A585">
        <v>584</v>
      </c>
      <c r="B585" s="17" t="s">
        <v>10116</v>
      </c>
      <c r="C585" t="s">
        <v>708</v>
      </c>
    </row>
    <row r="586" spans="1:3" x14ac:dyDescent="0.25">
      <c r="A586">
        <v>585</v>
      </c>
      <c r="B586" s="17" t="s">
        <v>10117</v>
      </c>
      <c r="C586" t="s">
        <v>709</v>
      </c>
    </row>
    <row r="587" spans="1:3" x14ac:dyDescent="0.25">
      <c r="A587">
        <v>586</v>
      </c>
      <c r="B587" s="17" t="s">
        <v>10118</v>
      </c>
      <c r="C587" t="s">
        <v>710</v>
      </c>
    </row>
    <row r="588" spans="1:3" x14ac:dyDescent="0.25">
      <c r="A588">
        <v>587</v>
      </c>
      <c r="B588" s="17" t="s">
        <v>10119</v>
      </c>
      <c r="C588" t="s">
        <v>711</v>
      </c>
    </row>
    <row r="589" spans="1:3" x14ac:dyDescent="0.25">
      <c r="A589">
        <v>588</v>
      </c>
      <c r="B589" s="17" t="s">
        <v>10120</v>
      </c>
      <c r="C589" t="s">
        <v>712</v>
      </c>
    </row>
    <row r="590" spans="1:3" x14ac:dyDescent="0.25">
      <c r="A590">
        <v>589</v>
      </c>
      <c r="B590" s="17" t="s">
        <v>10121</v>
      </c>
      <c r="C590" t="s">
        <v>713</v>
      </c>
    </row>
    <row r="591" spans="1:3" x14ac:dyDescent="0.25">
      <c r="A591">
        <v>590</v>
      </c>
      <c r="B591" s="17" t="s">
        <v>10122</v>
      </c>
      <c r="C591" t="s">
        <v>714</v>
      </c>
    </row>
    <row r="592" spans="1:3" x14ac:dyDescent="0.25">
      <c r="A592">
        <v>591</v>
      </c>
      <c r="B592" s="17" t="s">
        <v>10123</v>
      </c>
      <c r="C592" t="s">
        <v>715</v>
      </c>
    </row>
    <row r="593" spans="1:3" x14ac:dyDescent="0.25">
      <c r="A593">
        <v>592</v>
      </c>
      <c r="B593" s="17" t="s">
        <v>10124</v>
      </c>
      <c r="C593" t="s">
        <v>716</v>
      </c>
    </row>
    <row r="594" spans="1:3" x14ac:dyDescent="0.25">
      <c r="A594">
        <v>593</v>
      </c>
      <c r="B594" s="17" t="s">
        <v>10125</v>
      </c>
      <c r="C594" t="s">
        <v>717</v>
      </c>
    </row>
    <row r="595" spans="1:3" x14ac:dyDescent="0.25">
      <c r="A595">
        <v>594</v>
      </c>
      <c r="B595" s="17" t="s">
        <v>10126</v>
      </c>
      <c r="C595" t="s">
        <v>718</v>
      </c>
    </row>
    <row r="596" spans="1:3" x14ac:dyDescent="0.25">
      <c r="A596">
        <v>595</v>
      </c>
      <c r="B596" s="17" t="s">
        <v>10127</v>
      </c>
      <c r="C596" t="s">
        <v>719</v>
      </c>
    </row>
    <row r="597" spans="1:3" x14ac:dyDescent="0.25">
      <c r="A597">
        <v>596</v>
      </c>
      <c r="B597" s="17" t="s">
        <v>10128</v>
      </c>
      <c r="C597" t="s">
        <v>720</v>
      </c>
    </row>
    <row r="598" spans="1:3" x14ac:dyDescent="0.25">
      <c r="A598">
        <v>597</v>
      </c>
      <c r="B598" s="17" t="s">
        <v>10129</v>
      </c>
      <c r="C598" t="s">
        <v>721</v>
      </c>
    </row>
    <row r="599" spans="1:3" x14ac:dyDescent="0.25">
      <c r="A599">
        <v>598</v>
      </c>
      <c r="B599" s="17" t="s">
        <v>10130</v>
      </c>
      <c r="C599" t="s">
        <v>722</v>
      </c>
    </row>
    <row r="600" spans="1:3" x14ac:dyDescent="0.25">
      <c r="A600">
        <v>599</v>
      </c>
      <c r="B600" s="17" t="s">
        <v>10131</v>
      </c>
      <c r="C600" t="s">
        <v>723</v>
      </c>
    </row>
    <row r="601" spans="1:3" x14ac:dyDescent="0.25">
      <c r="A601">
        <v>600</v>
      </c>
      <c r="B601" s="17" t="s">
        <v>10132</v>
      </c>
      <c r="C601" t="s">
        <v>724</v>
      </c>
    </row>
    <row r="602" spans="1:3" x14ac:dyDescent="0.25">
      <c r="A602">
        <v>601</v>
      </c>
      <c r="B602" s="17" t="s">
        <v>10133</v>
      </c>
      <c r="C602" t="s">
        <v>725</v>
      </c>
    </row>
    <row r="603" spans="1:3" x14ac:dyDescent="0.25">
      <c r="A603">
        <v>602</v>
      </c>
      <c r="B603" s="17" t="s">
        <v>10134</v>
      </c>
      <c r="C603" t="s">
        <v>726</v>
      </c>
    </row>
    <row r="604" spans="1:3" x14ac:dyDescent="0.25">
      <c r="A604">
        <v>603</v>
      </c>
      <c r="B604" s="17" t="s">
        <v>10135</v>
      </c>
      <c r="C604" t="s">
        <v>727</v>
      </c>
    </row>
    <row r="605" spans="1:3" x14ac:dyDescent="0.25">
      <c r="A605">
        <v>604</v>
      </c>
      <c r="B605" s="17" t="s">
        <v>10136</v>
      </c>
      <c r="C605" t="s">
        <v>728</v>
      </c>
    </row>
    <row r="606" spans="1:3" x14ac:dyDescent="0.25">
      <c r="A606">
        <v>605</v>
      </c>
      <c r="B606" s="17" t="s">
        <v>10137</v>
      </c>
      <c r="C606" t="s">
        <v>729</v>
      </c>
    </row>
    <row r="607" spans="1:3" x14ac:dyDescent="0.25">
      <c r="A607">
        <v>606</v>
      </c>
      <c r="B607" s="17" t="s">
        <v>10138</v>
      </c>
      <c r="C607" t="s">
        <v>730</v>
      </c>
    </row>
    <row r="608" spans="1:3" x14ac:dyDescent="0.25">
      <c r="A608">
        <v>607</v>
      </c>
      <c r="B608" s="17" t="s">
        <v>10139</v>
      </c>
      <c r="C608" t="s">
        <v>731</v>
      </c>
    </row>
    <row r="609" spans="1:3" x14ac:dyDescent="0.25">
      <c r="A609">
        <v>608</v>
      </c>
      <c r="B609" s="17" t="s">
        <v>10140</v>
      </c>
      <c r="C609" t="s">
        <v>732</v>
      </c>
    </row>
    <row r="610" spans="1:3" x14ac:dyDescent="0.25">
      <c r="A610">
        <v>609</v>
      </c>
      <c r="B610" s="17" t="s">
        <v>10141</v>
      </c>
      <c r="C610" t="s">
        <v>733</v>
      </c>
    </row>
    <row r="611" spans="1:3" x14ac:dyDescent="0.25">
      <c r="A611">
        <v>610</v>
      </c>
      <c r="B611" s="17" t="s">
        <v>10142</v>
      </c>
      <c r="C611" t="s">
        <v>734</v>
      </c>
    </row>
    <row r="612" spans="1:3" x14ac:dyDescent="0.25">
      <c r="A612">
        <v>611</v>
      </c>
      <c r="B612" s="17" t="s">
        <v>10143</v>
      </c>
      <c r="C612" t="s">
        <v>735</v>
      </c>
    </row>
    <row r="613" spans="1:3" x14ac:dyDescent="0.25">
      <c r="A613">
        <v>612</v>
      </c>
      <c r="B613" s="17" t="s">
        <v>10144</v>
      </c>
      <c r="C613" t="s">
        <v>736</v>
      </c>
    </row>
    <row r="614" spans="1:3" x14ac:dyDescent="0.25">
      <c r="A614">
        <v>613</v>
      </c>
      <c r="B614" s="17" t="s">
        <v>10145</v>
      </c>
      <c r="C614" t="s">
        <v>737</v>
      </c>
    </row>
    <row r="615" spans="1:3" x14ac:dyDescent="0.25">
      <c r="A615">
        <v>614</v>
      </c>
      <c r="B615" s="17" t="s">
        <v>10146</v>
      </c>
      <c r="C615" t="s">
        <v>738</v>
      </c>
    </row>
    <row r="616" spans="1:3" x14ac:dyDescent="0.25">
      <c r="A616">
        <v>615</v>
      </c>
      <c r="B616" s="17" t="s">
        <v>10147</v>
      </c>
      <c r="C616" t="s">
        <v>739</v>
      </c>
    </row>
    <row r="617" spans="1:3" x14ac:dyDescent="0.25">
      <c r="A617">
        <v>616</v>
      </c>
      <c r="B617" s="17" t="s">
        <v>10148</v>
      </c>
      <c r="C617" t="s">
        <v>740</v>
      </c>
    </row>
    <row r="618" spans="1:3" x14ac:dyDescent="0.25">
      <c r="A618">
        <v>617</v>
      </c>
      <c r="B618" s="17" t="s">
        <v>10149</v>
      </c>
      <c r="C618" t="s">
        <v>741</v>
      </c>
    </row>
    <row r="619" spans="1:3" x14ac:dyDescent="0.25">
      <c r="A619">
        <v>618</v>
      </c>
      <c r="B619" s="17" t="s">
        <v>10150</v>
      </c>
      <c r="C619" t="s">
        <v>742</v>
      </c>
    </row>
    <row r="620" spans="1:3" x14ac:dyDescent="0.25">
      <c r="A620">
        <v>619</v>
      </c>
      <c r="B620" s="17" t="s">
        <v>10151</v>
      </c>
      <c r="C620" t="s">
        <v>743</v>
      </c>
    </row>
    <row r="621" spans="1:3" x14ac:dyDescent="0.25">
      <c r="A621">
        <v>620</v>
      </c>
      <c r="B621" s="17" t="s">
        <v>10152</v>
      </c>
      <c r="C621" t="s">
        <v>744</v>
      </c>
    </row>
    <row r="622" spans="1:3" x14ac:dyDescent="0.25">
      <c r="A622">
        <v>621</v>
      </c>
      <c r="B622" s="17" t="s">
        <v>10153</v>
      </c>
      <c r="C622" t="s">
        <v>745</v>
      </c>
    </row>
    <row r="623" spans="1:3" x14ac:dyDescent="0.25">
      <c r="A623">
        <v>622</v>
      </c>
      <c r="B623" s="17" t="s">
        <v>10154</v>
      </c>
      <c r="C623" t="s">
        <v>746</v>
      </c>
    </row>
    <row r="624" spans="1:3" x14ac:dyDescent="0.25">
      <c r="A624">
        <v>623</v>
      </c>
      <c r="B624" s="17" t="s">
        <v>10155</v>
      </c>
      <c r="C624" t="s">
        <v>747</v>
      </c>
    </row>
    <row r="625" spans="1:3" x14ac:dyDescent="0.25">
      <c r="A625">
        <v>624</v>
      </c>
      <c r="B625" s="17" t="s">
        <v>10156</v>
      </c>
      <c r="C625" t="s">
        <v>748</v>
      </c>
    </row>
    <row r="626" spans="1:3" x14ac:dyDescent="0.25">
      <c r="A626">
        <v>625</v>
      </c>
      <c r="B626" s="17" t="s">
        <v>10157</v>
      </c>
      <c r="C626" t="s">
        <v>749</v>
      </c>
    </row>
    <row r="627" spans="1:3" x14ac:dyDescent="0.25">
      <c r="A627">
        <v>626</v>
      </c>
      <c r="B627" s="17" t="s">
        <v>10158</v>
      </c>
      <c r="C627" t="s">
        <v>750</v>
      </c>
    </row>
    <row r="628" spans="1:3" x14ac:dyDescent="0.25">
      <c r="A628">
        <v>627</v>
      </c>
      <c r="B628" s="17" t="s">
        <v>10159</v>
      </c>
      <c r="C628" t="s">
        <v>751</v>
      </c>
    </row>
    <row r="629" spans="1:3" x14ac:dyDescent="0.25">
      <c r="A629">
        <v>628</v>
      </c>
      <c r="B629" s="17" t="s">
        <v>10160</v>
      </c>
      <c r="C629" t="s">
        <v>752</v>
      </c>
    </row>
    <row r="630" spans="1:3" x14ac:dyDescent="0.25">
      <c r="A630">
        <v>629</v>
      </c>
      <c r="B630" s="17" t="s">
        <v>10161</v>
      </c>
      <c r="C630" t="s">
        <v>753</v>
      </c>
    </row>
    <row r="631" spans="1:3" x14ac:dyDescent="0.25">
      <c r="A631">
        <v>630</v>
      </c>
      <c r="B631" s="17" t="s">
        <v>10162</v>
      </c>
      <c r="C631" t="s">
        <v>754</v>
      </c>
    </row>
    <row r="632" spans="1:3" x14ac:dyDescent="0.25">
      <c r="A632">
        <v>631</v>
      </c>
      <c r="B632" s="17" t="s">
        <v>10163</v>
      </c>
      <c r="C632" t="s">
        <v>755</v>
      </c>
    </row>
    <row r="633" spans="1:3" x14ac:dyDescent="0.25">
      <c r="A633">
        <v>632</v>
      </c>
      <c r="B633" s="17" t="s">
        <v>10164</v>
      </c>
      <c r="C633" t="s">
        <v>756</v>
      </c>
    </row>
    <row r="634" spans="1:3" x14ac:dyDescent="0.25">
      <c r="A634">
        <v>633</v>
      </c>
      <c r="B634" s="17" t="s">
        <v>10165</v>
      </c>
      <c r="C634" t="s">
        <v>757</v>
      </c>
    </row>
    <row r="635" spans="1:3" x14ac:dyDescent="0.25">
      <c r="A635">
        <v>634</v>
      </c>
      <c r="B635" s="17" t="s">
        <v>10166</v>
      </c>
      <c r="C635" t="s">
        <v>758</v>
      </c>
    </row>
    <row r="636" spans="1:3" x14ac:dyDescent="0.25">
      <c r="A636">
        <v>635</v>
      </c>
      <c r="B636" s="17" t="s">
        <v>10167</v>
      </c>
      <c r="C636" t="s">
        <v>759</v>
      </c>
    </row>
    <row r="637" spans="1:3" x14ac:dyDescent="0.25">
      <c r="A637">
        <v>636</v>
      </c>
      <c r="B637" s="17" t="s">
        <v>10168</v>
      </c>
      <c r="C637" t="s">
        <v>760</v>
      </c>
    </row>
    <row r="638" spans="1:3" x14ac:dyDescent="0.25">
      <c r="A638">
        <v>637</v>
      </c>
      <c r="B638" s="17" t="s">
        <v>10169</v>
      </c>
      <c r="C638" t="s">
        <v>761</v>
      </c>
    </row>
    <row r="639" spans="1:3" x14ac:dyDescent="0.25">
      <c r="A639">
        <v>638</v>
      </c>
      <c r="B639" s="17" t="s">
        <v>10170</v>
      </c>
      <c r="C639" t="s">
        <v>762</v>
      </c>
    </row>
    <row r="640" spans="1:3" x14ac:dyDescent="0.25">
      <c r="A640">
        <v>639</v>
      </c>
      <c r="B640" s="17" t="s">
        <v>10171</v>
      </c>
      <c r="C640" t="s">
        <v>763</v>
      </c>
    </row>
    <row r="641" spans="1:3" x14ac:dyDescent="0.25">
      <c r="A641">
        <v>640</v>
      </c>
      <c r="B641" s="17" t="s">
        <v>10172</v>
      </c>
      <c r="C641" t="s">
        <v>764</v>
      </c>
    </row>
    <row r="642" spans="1:3" x14ac:dyDescent="0.25">
      <c r="A642">
        <v>641</v>
      </c>
      <c r="B642" s="17" t="s">
        <v>10173</v>
      </c>
      <c r="C642" t="s">
        <v>765</v>
      </c>
    </row>
    <row r="643" spans="1:3" x14ac:dyDescent="0.25">
      <c r="A643">
        <v>642</v>
      </c>
      <c r="B643" s="17" t="s">
        <v>10174</v>
      </c>
      <c r="C643" t="s">
        <v>766</v>
      </c>
    </row>
    <row r="644" spans="1:3" x14ac:dyDescent="0.25">
      <c r="A644">
        <v>643</v>
      </c>
      <c r="B644" s="17" t="s">
        <v>10175</v>
      </c>
      <c r="C644" t="s">
        <v>767</v>
      </c>
    </row>
    <row r="645" spans="1:3" x14ac:dyDescent="0.25">
      <c r="A645">
        <v>644</v>
      </c>
      <c r="B645" s="17" t="s">
        <v>10176</v>
      </c>
      <c r="C645" t="s">
        <v>768</v>
      </c>
    </row>
    <row r="646" spans="1:3" x14ac:dyDescent="0.25">
      <c r="A646">
        <v>645</v>
      </c>
      <c r="B646" s="17" t="s">
        <v>10177</v>
      </c>
      <c r="C646" t="s">
        <v>769</v>
      </c>
    </row>
    <row r="647" spans="1:3" x14ac:dyDescent="0.25">
      <c r="A647">
        <v>646</v>
      </c>
      <c r="B647" s="17" t="s">
        <v>10178</v>
      </c>
      <c r="C647" t="s">
        <v>770</v>
      </c>
    </row>
    <row r="648" spans="1:3" x14ac:dyDescent="0.25">
      <c r="A648">
        <v>647</v>
      </c>
      <c r="B648" s="17" t="s">
        <v>10179</v>
      </c>
      <c r="C648" t="s">
        <v>771</v>
      </c>
    </row>
    <row r="649" spans="1:3" x14ac:dyDescent="0.25">
      <c r="A649">
        <v>648</v>
      </c>
      <c r="B649" s="17" t="s">
        <v>10180</v>
      </c>
      <c r="C649" t="s">
        <v>772</v>
      </c>
    </row>
    <row r="650" spans="1:3" x14ac:dyDescent="0.25">
      <c r="A650">
        <v>649</v>
      </c>
      <c r="B650" s="17" t="s">
        <v>10181</v>
      </c>
      <c r="C650" t="s">
        <v>773</v>
      </c>
    </row>
    <row r="651" spans="1:3" x14ac:dyDescent="0.25">
      <c r="A651">
        <v>650</v>
      </c>
      <c r="B651" s="17" t="s">
        <v>10182</v>
      </c>
      <c r="C651" t="s">
        <v>774</v>
      </c>
    </row>
    <row r="652" spans="1:3" x14ac:dyDescent="0.25">
      <c r="A652">
        <v>651</v>
      </c>
      <c r="B652" s="17" t="s">
        <v>10183</v>
      </c>
      <c r="C652" t="s">
        <v>775</v>
      </c>
    </row>
    <row r="653" spans="1:3" x14ac:dyDescent="0.25">
      <c r="A653">
        <v>652</v>
      </c>
      <c r="B653" s="17" t="s">
        <v>10184</v>
      </c>
      <c r="C653" t="s">
        <v>776</v>
      </c>
    </row>
    <row r="654" spans="1:3" x14ac:dyDescent="0.25">
      <c r="A654">
        <v>653</v>
      </c>
      <c r="B654" s="17" t="s">
        <v>10185</v>
      </c>
      <c r="C654" t="s">
        <v>777</v>
      </c>
    </row>
    <row r="655" spans="1:3" x14ac:dyDescent="0.25">
      <c r="A655">
        <v>654</v>
      </c>
      <c r="B655" s="17" t="s">
        <v>10186</v>
      </c>
      <c r="C655" t="s">
        <v>778</v>
      </c>
    </row>
    <row r="656" spans="1:3" x14ac:dyDescent="0.25">
      <c r="A656">
        <v>655</v>
      </c>
      <c r="B656" s="17" t="s">
        <v>10187</v>
      </c>
      <c r="C656" t="s">
        <v>779</v>
      </c>
    </row>
    <row r="657" spans="1:3" x14ac:dyDescent="0.25">
      <c r="A657">
        <v>656</v>
      </c>
      <c r="B657" s="17" t="s">
        <v>10188</v>
      </c>
      <c r="C657" t="s">
        <v>780</v>
      </c>
    </row>
    <row r="658" spans="1:3" x14ac:dyDescent="0.25">
      <c r="A658">
        <v>657</v>
      </c>
      <c r="B658" s="17" t="s">
        <v>10189</v>
      </c>
      <c r="C658" t="s">
        <v>781</v>
      </c>
    </row>
    <row r="659" spans="1:3" x14ac:dyDescent="0.25">
      <c r="A659">
        <v>658</v>
      </c>
      <c r="B659" s="17" t="s">
        <v>10190</v>
      </c>
      <c r="C659" t="s">
        <v>782</v>
      </c>
    </row>
    <row r="660" spans="1:3" x14ac:dyDescent="0.25">
      <c r="A660">
        <v>659</v>
      </c>
      <c r="B660" s="17" t="s">
        <v>10191</v>
      </c>
      <c r="C660" t="s">
        <v>783</v>
      </c>
    </row>
    <row r="661" spans="1:3" x14ac:dyDescent="0.25">
      <c r="A661">
        <v>660</v>
      </c>
      <c r="B661" s="17" t="s">
        <v>10192</v>
      </c>
      <c r="C661" t="s">
        <v>784</v>
      </c>
    </row>
    <row r="662" spans="1:3" x14ac:dyDescent="0.25">
      <c r="A662">
        <v>661</v>
      </c>
      <c r="B662" s="17" t="s">
        <v>10193</v>
      </c>
      <c r="C662" t="s">
        <v>785</v>
      </c>
    </row>
    <row r="663" spans="1:3" x14ac:dyDescent="0.25">
      <c r="A663">
        <v>662</v>
      </c>
      <c r="B663" s="17" t="s">
        <v>10194</v>
      </c>
      <c r="C663" t="s">
        <v>786</v>
      </c>
    </row>
    <row r="664" spans="1:3" x14ac:dyDescent="0.25">
      <c r="A664">
        <v>663</v>
      </c>
      <c r="B664" s="17" t="s">
        <v>10195</v>
      </c>
      <c r="C664" t="s">
        <v>787</v>
      </c>
    </row>
    <row r="665" spans="1:3" x14ac:dyDescent="0.25">
      <c r="A665">
        <v>664</v>
      </c>
      <c r="B665" s="17" t="s">
        <v>10196</v>
      </c>
      <c r="C665" t="s">
        <v>788</v>
      </c>
    </row>
    <row r="666" spans="1:3" x14ac:dyDescent="0.25">
      <c r="A666">
        <v>665</v>
      </c>
      <c r="B666" s="17" t="s">
        <v>10197</v>
      </c>
      <c r="C666" t="s">
        <v>789</v>
      </c>
    </row>
    <row r="667" spans="1:3" x14ac:dyDescent="0.25">
      <c r="A667">
        <v>666</v>
      </c>
      <c r="B667" s="17" t="s">
        <v>10198</v>
      </c>
      <c r="C667" t="s">
        <v>790</v>
      </c>
    </row>
    <row r="668" spans="1:3" x14ac:dyDescent="0.25">
      <c r="A668">
        <v>667</v>
      </c>
      <c r="B668" s="17" t="s">
        <v>10199</v>
      </c>
      <c r="C668" t="s">
        <v>791</v>
      </c>
    </row>
    <row r="669" spans="1:3" x14ac:dyDescent="0.25">
      <c r="A669">
        <v>668</v>
      </c>
      <c r="B669" s="17" t="s">
        <v>10200</v>
      </c>
      <c r="C669" t="s">
        <v>792</v>
      </c>
    </row>
    <row r="670" spans="1:3" x14ac:dyDescent="0.25">
      <c r="A670">
        <v>669</v>
      </c>
      <c r="B670" s="17" t="s">
        <v>10201</v>
      </c>
      <c r="C670" t="s">
        <v>793</v>
      </c>
    </row>
    <row r="671" spans="1:3" x14ac:dyDescent="0.25">
      <c r="A671">
        <v>670</v>
      </c>
      <c r="B671" s="17" t="s">
        <v>10202</v>
      </c>
      <c r="C671" t="s">
        <v>794</v>
      </c>
    </row>
    <row r="672" spans="1:3" x14ac:dyDescent="0.25">
      <c r="A672">
        <v>671</v>
      </c>
      <c r="B672" s="17" t="s">
        <v>10203</v>
      </c>
      <c r="C672" t="s">
        <v>795</v>
      </c>
    </row>
    <row r="673" spans="1:3" x14ac:dyDescent="0.25">
      <c r="A673">
        <v>672</v>
      </c>
      <c r="B673" s="17" t="s">
        <v>10204</v>
      </c>
      <c r="C673" t="s">
        <v>796</v>
      </c>
    </row>
    <row r="674" spans="1:3" x14ac:dyDescent="0.25">
      <c r="A674">
        <v>673</v>
      </c>
      <c r="B674" s="17" t="s">
        <v>10205</v>
      </c>
      <c r="C674" t="s">
        <v>797</v>
      </c>
    </row>
    <row r="675" spans="1:3" x14ac:dyDescent="0.25">
      <c r="A675">
        <v>674</v>
      </c>
      <c r="B675" s="17" t="s">
        <v>10206</v>
      </c>
      <c r="C675" t="s">
        <v>798</v>
      </c>
    </row>
    <row r="676" spans="1:3" x14ac:dyDescent="0.25">
      <c r="A676">
        <v>675</v>
      </c>
      <c r="B676" s="17" t="s">
        <v>10207</v>
      </c>
      <c r="C676" t="s">
        <v>799</v>
      </c>
    </row>
    <row r="677" spans="1:3" x14ac:dyDescent="0.25">
      <c r="A677">
        <v>676</v>
      </c>
      <c r="B677" s="17" t="s">
        <v>10208</v>
      </c>
      <c r="C677" t="s">
        <v>800</v>
      </c>
    </row>
    <row r="678" spans="1:3" x14ac:dyDescent="0.25">
      <c r="A678">
        <v>677</v>
      </c>
      <c r="B678" s="17" t="s">
        <v>10209</v>
      </c>
      <c r="C678" t="s">
        <v>801</v>
      </c>
    </row>
    <row r="679" spans="1:3" x14ac:dyDescent="0.25">
      <c r="A679">
        <v>678</v>
      </c>
      <c r="B679" s="17" t="s">
        <v>10210</v>
      </c>
      <c r="C679" t="s">
        <v>802</v>
      </c>
    </row>
    <row r="680" spans="1:3" x14ac:dyDescent="0.25">
      <c r="A680">
        <v>679</v>
      </c>
      <c r="B680" s="17" t="s">
        <v>10211</v>
      </c>
      <c r="C680" t="s">
        <v>803</v>
      </c>
    </row>
    <row r="681" spans="1:3" x14ac:dyDescent="0.25">
      <c r="A681">
        <v>680</v>
      </c>
      <c r="B681" s="17" t="s">
        <v>10212</v>
      </c>
      <c r="C681" t="s">
        <v>804</v>
      </c>
    </row>
    <row r="682" spans="1:3" x14ac:dyDescent="0.25">
      <c r="A682">
        <v>681</v>
      </c>
      <c r="B682" s="17" t="s">
        <v>10213</v>
      </c>
      <c r="C682" t="s">
        <v>805</v>
      </c>
    </row>
    <row r="683" spans="1:3" x14ac:dyDescent="0.25">
      <c r="A683">
        <v>682</v>
      </c>
      <c r="B683" s="17" t="s">
        <v>10214</v>
      </c>
      <c r="C683" t="s">
        <v>806</v>
      </c>
    </row>
    <row r="684" spans="1:3" x14ac:dyDescent="0.25">
      <c r="A684">
        <v>683</v>
      </c>
      <c r="B684" s="17" t="s">
        <v>10215</v>
      </c>
      <c r="C684" t="s">
        <v>807</v>
      </c>
    </row>
    <row r="685" spans="1:3" x14ac:dyDescent="0.25">
      <c r="A685">
        <v>684</v>
      </c>
      <c r="B685" s="17" t="s">
        <v>10216</v>
      </c>
      <c r="C685" t="s">
        <v>808</v>
      </c>
    </row>
    <row r="686" spans="1:3" x14ac:dyDescent="0.25">
      <c r="A686">
        <v>685</v>
      </c>
      <c r="B686" s="17" t="s">
        <v>10217</v>
      </c>
      <c r="C686" t="s">
        <v>809</v>
      </c>
    </row>
    <row r="687" spans="1:3" x14ac:dyDescent="0.25">
      <c r="A687">
        <v>686</v>
      </c>
      <c r="B687" s="17" t="s">
        <v>10218</v>
      </c>
      <c r="C687" t="s">
        <v>810</v>
      </c>
    </row>
    <row r="688" spans="1:3" x14ac:dyDescent="0.25">
      <c r="A688">
        <v>687</v>
      </c>
      <c r="B688" s="17" t="s">
        <v>10219</v>
      </c>
      <c r="C688" t="s">
        <v>811</v>
      </c>
    </row>
    <row r="689" spans="1:3" x14ac:dyDescent="0.25">
      <c r="A689">
        <v>688</v>
      </c>
      <c r="B689" s="17" t="s">
        <v>10220</v>
      </c>
      <c r="C689" t="s">
        <v>812</v>
      </c>
    </row>
    <row r="690" spans="1:3" x14ac:dyDescent="0.25">
      <c r="A690">
        <v>689</v>
      </c>
      <c r="B690" s="17" t="s">
        <v>10221</v>
      </c>
      <c r="C690" t="s">
        <v>813</v>
      </c>
    </row>
    <row r="691" spans="1:3" x14ac:dyDescent="0.25">
      <c r="A691">
        <v>690</v>
      </c>
      <c r="B691" s="17" t="s">
        <v>10222</v>
      </c>
      <c r="C691" t="s">
        <v>814</v>
      </c>
    </row>
    <row r="692" spans="1:3" x14ac:dyDescent="0.25">
      <c r="A692">
        <v>691</v>
      </c>
      <c r="B692" s="17" t="s">
        <v>10223</v>
      </c>
      <c r="C692" t="s">
        <v>815</v>
      </c>
    </row>
    <row r="693" spans="1:3" x14ac:dyDescent="0.25">
      <c r="A693">
        <v>692</v>
      </c>
      <c r="B693" s="17" t="s">
        <v>10224</v>
      </c>
      <c r="C693" t="s">
        <v>816</v>
      </c>
    </row>
    <row r="694" spans="1:3" x14ac:dyDescent="0.25">
      <c r="A694">
        <v>693</v>
      </c>
      <c r="B694" s="17" t="s">
        <v>10225</v>
      </c>
      <c r="C694" t="s">
        <v>817</v>
      </c>
    </row>
    <row r="695" spans="1:3" x14ac:dyDescent="0.25">
      <c r="A695">
        <v>694</v>
      </c>
      <c r="B695" s="17" t="s">
        <v>10226</v>
      </c>
      <c r="C695" t="s">
        <v>818</v>
      </c>
    </row>
    <row r="696" spans="1:3" x14ac:dyDescent="0.25">
      <c r="A696">
        <v>695</v>
      </c>
      <c r="B696" s="17" t="s">
        <v>10227</v>
      </c>
      <c r="C696" t="s">
        <v>819</v>
      </c>
    </row>
    <row r="697" spans="1:3" x14ac:dyDescent="0.25">
      <c r="A697">
        <v>696</v>
      </c>
      <c r="B697" s="17" t="s">
        <v>10228</v>
      </c>
      <c r="C697" t="s">
        <v>820</v>
      </c>
    </row>
    <row r="698" spans="1:3" x14ac:dyDescent="0.25">
      <c r="A698">
        <v>697</v>
      </c>
      <c r="B698" s="17" t="s">
        <v>10229</v>
      </c>
      <c r="C698" t="s">
        <v>821</v>
      </c>
    </row>
    <row r="699" spans="1:3" x14ac:dyDescent="0.25">
      <c r="A699">
        <v>698</v>
      </c>
      <c r="B699" s="17" t="s">
        <v>10230</v>
      </c>
      <c r="C699" t="s">
        <v>822</v>
      </c>
    </row>
    <row r="700" spans="1:3" x14ac:dyDescent="0.25">
      <c r="A700">
        <v>699</v>
      </c>
      <c r="B700" s="17" t="s">
        <v>10231</v>
      </c>
      <c r="C700" t="s">
        <v>823</v>
      </c>
    </row>
    <row r="701" spans="1:3" x14ac:dyDescent="0.25">
      <c r="A701">
        <v>700</v>
      </c>
      <c r="B701" s="17" t="s">
        <v>10232</v>
      </c>
      <c r="C701" t="s">
        <v>824</v>
      </c>
    </row>
    <row r="702" spans="1:3" x14ac:dyDescent="0.25">
      <c r="A702">
        <v>701</v>
      </c>
      <c r="B702" s="17" t="s">
        <v>10233</v>
      </c>
      <c r="C702" t="s">
        <v>825</v>
      </c>
    </row>
    <row r="703" spans="1:3" x14ac:dyDescent="0.25">
      <c r="A703">
        <v>702</v>
      </c>
      <c r="B703" s="17" t="s">
        <v>10234</v>
      </c>
      <c r="C703" t="s">
        <v>826</v>
      </c>
    </row>
    <row r="704" spans="1:3" x14ac:dyDescent="0.25">
      <c r="A704">
        <v>703</v>
      </c>
      <c r="B704" s="17" t="s">
        <v>10235</v>
      </c>
      <c r="C704" t="s">
        <v>827</v>
      </c>
    </row>
    <row r="705" spans="1:3" x14ac:dyDescent="0.25">
      <c r="A705">
        <v>704</v>
      </c>
      <c r="B705" s="17" t="s">
        <v>10236</v>
      </c>
      <c r="C705" t="s">
        <v>828</v>
      </c>
    </row>
    <row r="706" spans="1:3" x14ac:dyDescent="0.25">
      <c r="A706">
        <v>705</v>
      </c>
      <c r="B706" s="17" t="s">
        <v>10237</v>
      </c>
      <c r="C706" t="s">
        <v>829</v>
      </c>
    </row>
    <row r="707" spans="1:3" x14ac:dyDescent="0.25">
      <c r="A707">
        <v>706</v>
      </c>
      <c r="B707" s="17" t="s">
        <v>10238</v>
      </c>
      <c r="C707" t="s">
        <v>830</v>
      </c>
    </row>
    <row r="708" spans="1:3" x14ac:dyDescent="0.25">
      <c r="A708">
        <v>707</v>
      </c>
      <c r="B708" s="17" t="s">
        <v>10239</v>
      </c>
      <c r="C708" t="s">
        <v>831</v>
      </c>
    </row>
    <row r="709" spans="1:3" x14ac:dyDescent="0.25">
      <c r="A709">
        <v>708</v>
      </c>
      <c r="B709" s="17" t="s">
        <v>10240</v>
      </c>
      <c r="C709" t="s">
        <v>832</v>
      </c>
    </row>
    <row r="710" spans="1:3" x14ac:dyDescent="0.25">
      <c r="A710">
        <v>709</v>
      </c>
      <c r="B710" s="17" t="s">
        <v>10241</v>
      </c>
      <c r="C710" t="s">
        <v>833</v>
      </c>
    </row>
    <row r="711" spans="1:3" x14ac:dyDescent="0.25">
      <c r="A711">
        <v>710</v>
      </c>
      <c r="B711" s="17" t="s">
        <v>10242</v>
      </c>
      <c r="C711" t="s">
        <v>834</v>
      </c>
    </row>
    <row r="712" spans="1:3" x14ac:dyDescent="0.25">
      <c r="A712">
        <v>711</v>
      </c>
      <c r="B712" s="17" t="s">
        <v>10243</v>
      </c>
      <c r="C712" t="s">
        <v>835</v>
      </c>
    </row>
    <row r="713" spans="1:3" x14ac:dyDescent="0.25">
      <c r="A713">
        <v>712</v>
      </c>
      <c r="B713" s="17" t="s">
        <v>10244</v>
      </c>
      <c r="C713" t="s">
        <v>836</v>
      </c>
    </row>
    <row r="714" spans="1:3" x14ac:dyDescent="0.25">
      <c r="A714">
        <v>713</v>
      </c>
      <c r="B714" s="17" t="s">
        <v>10245</v>
      </c>
      <c r="C714" t="s">
        <v>837</v>
      </c>
    </row>
    <row r="715" spans="1:3" x14ac:dyDescent="0.25">
      <c r="A715">
        <v>714</v>
      </c>
      <c r="B715" s="17" t="s">
        <v>10246</v>
      </c>
      <c r="C715" t="s">
        <v>838</v>
      </c>
    </row>
    <row r="716" spans="1:3" x14ac:dyDescent="0.25">
      <c r="A716">
        <v>715</v>
      </c>
      <c r="B716" s="17" t="s">
        <v>10247</v>
      </c>
      <c r="C716" t="s">
        <v>839</v>
      </c>
    </row>
    <row r="717" spans="1:3" x14ac:dyDescent="0.25">
      <c r="A717">
        <v>716</v>
      </c>
      <c r="B717" s="17" t="s">
        <v>10248</v>
      </c>
      <c r="C717" t="s">
        <v>840</v>
      </c>
    </row>
    <row r="718" spans="1:3" x14ac:dyDescent="0.25">
      <c r="A718">
        <v>717</v>
      </c>
      <c r="B718" s="17" t="s">
        <v>10249</v>
      </c>
      <c r="C718" t="s">
        <v>841</v>
      </c>
    </row>
    <row r="719" spans="1:3" x14ac:dyDescent="0.25">
      <c r="A719">
        <v>718</v>
      </c>
      <c r="B719" s="17" t="s">
        <v>10250</v>
      </c>
      <c r="C719" t="s">
        <v>842</v>
      </c>
    </row>
    <row r="720" spans="1:3" x14ac:dyDescent="0.25">
      <c r="A720">
        <v>719</v>
      </c>
      <c r="B720" s="17" t="s">
        <v>10251</v>
      </c>
      <c r="C720" t="s">
        <v>843</v>
      </c>
    </row>
    <row r="721" spans="1:3" x14ac:dyDescent="0.25">
      <c r="A721">
        <v>720</v>
      </c>
      <c r="B721" s="17" t="s">
        <v>10252</v>
      </c>
      <c r="C721" t="s">
        <v>844</v>
      </c>
    </row>
    <row r="722" spans="1:3" x14ac:dyDescent="0.25">
      <c r="A722">
        <v>721</v>
      </c>
      <c r="B722" s="17" t="s">
        <v>10253</v>
      </c>
      <c r="C722" t="s">
        <v>845</v>
      </c>
    </row>
    <row r="723" spans="1:3" x14ac:dyDescent="0.25">
      <c r="A723">
        <v>722</v>
      </c>
      <c r="B723" s="17" t="s">
        <v>10254</v>
      </c>
      <c r="C723" t="s">
        <v>846</v>
      </c>
    </row>
    <row r="724" spans="1:3" x14ac:dyDescent="0.25">
      <c r="A724">
        <v>723</v>
      </c>
      <c r="B724" s="17" t="s">
        <v>10255</v>
      </c>
      <c r="C724" t="s">
        <v>847</v>
      </c>
    </row>
    <row r="725" spans="1:3" x14ac:dyDescent="0.25">
      <c r="A725">
        <v>724</v>
      </c>
      <c r="B725" s="17" t="s">
        <v>10256</v>
      </c>
      <c r="C725" t="s">
        <v>848</v>
      </c>
    </row>
    <row r="726" spans="1:3" x14ac:dyDescent="0.25">
      <c r="A726">
        <v>725</v>
      </c>
      <c r="B726" s="17" t="s">
        <v>10257</v>
      </c>
      <c r="C726" t="s">
        <v>849</v>
      </c>
    </row>
    <row r="727" spans="1:3" x14ac:dyDescent="0.25">
      <c r="A727">
        <v>726</v>
      </c>
      <c r="B727" s="17" t="s">
        <v>10258</v>
      </c>
      <c r="C727" t="s">
        <v>850</v>
      </c>
    </row>
    <row r="728" spans="1:3" x14ac:dyDescent="0.25">
      <c r="A728">
        <v>727</v>
      </c>
      <c r="B728" s="17" t="s">
        <v>10259</v>
      </c>
      <c r="C728" t="s">
        <v>851</v>
      </c>
    </row>
    <row r="729" spans="1:3" x14ac:dyDescent="0.25">
      <c r="A729">
        <v>728</v>
      </c>
      <c r="B729" s="17" t="s">
        <v>10260</v>
      </c>
      <c r="C729" t="s">
        <v>852</v>
      </c>
    </row>
    <row r="730" spans="1:3" x14ac:dyDescent="0.25">
      <c r="A730">
        <v>729</v>
      </c>
      <c r="B730" s="17" t="s">
        <v>10261</v>
      </c>
      <c r="C730" t="s">
        <v>853</v>
      </c>
    </row>
    <row r="731" spans="1:3" x14ac:dyDescent="0.25">
      <c r="A731">
        <v>730</v>
      </c>
      <c r="B731" s="17" t="s">
        <v>10262</v>
      </c>
      <c r="C731" t="s">
        <v>854</v>
      </c>
    </row>
    <row r="732" spans="1:3" x14ac:dyDescent="0.25">
      <c r="A732">
        <v>731</v>
      </c>
      <c r="B732" s="17" t="s">
        <v>10263</v>
      </c>
      <c r="C732" t="s">
        <v>855</v>
      </c>
    </row>
    <row r="733" spans="1:3" x14ac:dyDescent="0.25">
      <c r="A733">
        <v>732</v>
      </c>
      <c r="B733" s="17" t="s">
        <v>10264</v>
      </c>
      <c r="C733" t="s">
        <v>856</v>
      </c>
    </row>
    <row r="734" spans="1:3" x14ac:dyDescent="0.25">
      <c r="A734">
        <v>733</v>
      </c>
      <c r="B734" s="17" t="s">
        <v>10265</v>
      </c>
      <c r="C734" t="s">
        <v>857</v>
      </c>
    </row>
    <row r="735" spans="1:3" x14ac:dyDescent="0.25">
      <c r="A735">
        <v>734</v>
      </c>
      <c r="B735" s="17" t="s">
        <v>10266</v>
      </c>
      <c r="C735" t="s">
        <v>858</v>
      </c>
    </row>
    <row r="736" spans="1:3" x14ac:dyDescent="0.25">
      <c r="A736">
        <v>735</v>
      </c>
      <c r="B736" s="17" t="s">
        <v>10267</v>
      </c>
      <c r="C736" t="s">
        <v>859</v>
      </c>
    </row>
    <row r="737" spans="1:3" x14ac:dyDescent="0.25">
      <c r="A737">
        <v>736</v>
      </c>
      <c r="B737" s="17" t="s">
        <v>10268</v>
      </c>
      <c r="C737" t="s">
        <v>860</v>
      </c>
    </row>
    <row r="738" spans="1:3" x14ac:dyDescent="0.25">
      <c r="A738">
        <v>737</v>
      </c>
      <c r="B738" s="17" t="s">
        <v>10269</v>
      </c>
      <c r="C738" t="s">
        <v>861</v>
      </c>
    </row>
    <row r="739" spans="1:3" x14ac:dyDescent="0.25">
      <c r="A739">
        <v>738</v>
      </c>
      <c r="B739" s="17" t="s">
        <v>10270</v>
      </c>
      <c r="C739" t="s">
        <v>862</v>
      </c>
    </row>
    <row r="740" spans="1:3" x14ac:dyDescent="0.25">
      <c r="A740">
        <v>739</v>
      </c>
      <c r="B740" s="17" t="s">
        <v>10271</v>
      </c>
      <c r="C740" t="s">
        <v>863</v>
      </c>
    </row>
    <row r="741" spans="1:3" x14ac:dyDescent="0.25">
      <c r="A741">
        <v>740</v>
      </c>
      <c r="B741" s="17" t="s">
        <v>10272</v>
      </c>
      <c r="C741" t="s">
        <v>864</v>
      </c>
    </row>
    <row r="742" spans="1:3" x14ac:dyDescent="0.25">
      <c r="A742">
        <v>741</v>
      </c>
      <c r="B742" s="17" t="s">
        <v>10273</v>
      </c>
      <c r="C742" t="s">
        <v>865</v>
      </c>
    </row>
    <row r="743" spans="1:3" x14ac:dyDescent="0.25">
      <c r="A743">
        <v>742</v>
      </c>
      <c r="B743" s="17" t="s">
        <v>10274</v>
      </c>
      <c r="C743" t="s">
        <v>866</v>
      </c>
    </row>
    <row r="744" spans="1:3" x14ac:dyDescent="0.25">
      <c r="A744">
        <v>743</v>
      </c>
      <c r="B744" s="17" t="s">
        <v>10275</v>
      </c>
      <c r="C744" t="s">
        <v>85</v>
      </c>
    </row>
    <row r="745" spans="1:3" x14ac:dyDescent="0.25">
      <c r="A745">
        <v>744</v>
      </c>
      <c r="B745" s="17" t="s">
        <v>10276</v>
      </c>
      <c r="C745" t="s">
        <v>867</v>
      </c>
    </row>
    <row r="746" spans="1:3" x14ac:dyDescent="0.25">
      <c r="A746">
        <v>745</v>
      </c>
      <c r="B746" s="17" t="s">
        <v>10277</v>
      </c>
      <c r="C746" t="s">
        <v>868</v>
      </c>
    </row>
    <row r="747" spans="1:3" x14ac:dyDescent="0.25">
      <c r="A747">
        <v>746</v>
      </c>
      <c r="B747" s="17" t="s">
        <v>10278</v>
      </c>
      <c r="C747" t="s">
        <v>869</v>
      </c>
    </row>
    <row r="748" spans="1:3" x14ac:dyDescent="0.25">
      <c r="A748">
        <v>747</v>
      </c>
      <c r="B748" s="17" t="s">
        <v>10279</v>
      </c>
      <c r="C748" t="s">
        <v>870</v>
      </c>
    </row>
    <row r="749" spans="1:3" x14ac:dyDescent="0.25">
      <c r="A749">
        <v>748</v>
      </c>
      <c r="B749" s="17" t="s">
        <v>10280</v>
      </c>
      <c r="C749" t="s">
        <v>871</v>
      </c>
    </row>
    <row r="750" spans="1:3" x14ac:dyDescent="0.25">
      <c r="A750">
        <v>749</v>
      </c>
      <c r="B750" s="17" t="s">
        <v>10281</v>
      </c>
      <c r="C750" t="s">
        <v>872</v>
      </c>
    </row>
    <row r="751" spans="1:3" x14ac:dyDescent="0.25">
      <c r="A751">
        <v>750</v>
      </c>
      <c r="B751" s="17" t="s">
        <v>10282</v>
      </c>
      <c r="C751" t="s">
        <v>873</v>
      </c>
    </row>
    <row r="752" spans="1:3" x14ac:dyDescent="0.25">
      <c r="A752">
        <v>751</v>
      </c>
      <c r="B752" s="17" t="s">
        <v>10283</v>
      </c>
      <c r="C752" t="s">
        <v>874</v>
      </c>
    </row>
    <row r="753" spans="1:3" x14ac:dyDescent="0.25">
      <c r="A753">
        <v>752</v>
      </c>
      <c r="B753" s="17" t="s">
        <v>10284</v>
      </c>
      <c r="C753" t="s">
        <v>875</v>
      </c>
    </row>
    <row r="754" spans="1:3" x14ac:dyDescent="0.25">
      <c r="A754">
        <v>753</v>
      </c>
      <c r="B754" s="17" t="s">
        <v>10285</v>
      </c>
      <c r="C754" t="s">
        <v>876</v>
      </c>
    </row>
    <row r="755" spans="1:3" x14ac:dyDescent="0.25">
      <c r="A755">
        <v>754</v>
      </c>
      <c r="B755" s="17" t="s">
        <v>10286</v>
      </c>
      <c r="C755" t="s">
        <v>877</v>
      </c>
    </row>
    <row r="756" spans="1:3" x14ac:dyDescent="0.25">
      <c r="A756">
        <v>755</v>
      </c>
      <c r="B756" s="17" t="s">
        <v>10287</v>
      </c>
      <c r="C756" t="s">
        <v>878</v>
      </c>
    </row>
    <row r="757" spans="1:3" x14ac:dyDescent="0.25">
      <c r="A757">
        <v>756</v>
      </c>
      <c r="B757" s="17" t="s">
        <v>10288</v>
      </c>
      <c r="C757" t="s">
        <v>879</v>
      </c>
    </row>
    <row r="758" spans="1:3" x14ac:dyDescent="0.25">
      <c r="A758">
        <v>757</v>
      </c>
      <c r="B758" s="17" t="s">
        <v>10289</v>
      </c>
      <c r="C758" t="s">
        <v>880</v>
      </c>
    </row>
    <row r="759" spans="1:3" x14ac:dyDescent="0.25">
      <c r="A759">
        <v>758</v>
      </c>
      <c r="B759" s="17" t="s">
        <v>10290</v>
      </c>
      <c r="C759" t="s">
        <v>881</v>
      </c>
    </row>
    <row r="760" spans="1:3" x14ac:dyDescent="0.25">
      <c r="A760">
        <v>759</v>
      </c>
      <c r="B760" s="17" t="s">
        <v>10291</v>
      </c>
      <c r="C760" t="s">
        <v>882</v>
      </c>
    </row>
    <row r="761" spans="1:3" x14ac:dyDescent="0.25">
      <c r="A761">
        <v>760</v>
      </c>
      <c r="B761" s="17" t="s">
        <v>10292</v>
      </c>
      <c r="C761" t="s">
        <v>883</v>
      </c>
    </row>
    <row r="762" spans="1:3" x14ac:dyDescent="0.25">
      <c r="A762">
        <v>761</v>
      </c>
      <c r="B762" s="17" t="s">
        <v>10293</v>
      </c>
      <c r="C762" t="s">
        <v>884</v>
      </c>
    </row>
    <row r="763" spans="1:3" x14ac:dyDescent="0.25">
      <c r="A763">
        <v>762</v>
      </c>
      <c r="B763" s="17" t="s">
        <v>10294</v>
      </c>
      <c r="C763" t="s">
        <v>885</v>
      </c>
    </row>
    <row r="764" spans="1:3" x14ac:dyDescent="0.25">
      <c r="A764">
        <v>763</v>
      </c>
      <c r="B764" s="17" t="s">
        <v>10295</v>
      </c>
      <c r="C764" t="s">
        <v>886</v>
      </c>
    </row>
    <row r="765" spans="1:3" x14ac:dyDescent="0.25">
      <c r="A765">
        <v>764</v>
      </c>
      <c r="B765" s="17" t="s">
        <v>10296</v>
      </c>
      <c r="C765" t="s">
        <v>887</v>
      </c>
    </row>
    <row r="766" spans="1:3" x14ac:dyDescent="0.25">
      <c r="A766">
        <v>765</v>
      </c>
      <c r="B766" s="17" t="s">
        <v>10297</v>
      </c>
      <c r="C766" t="s">
        <v>888</v>
      </c>
    </row>
    <row r="767" spans="1:3" x14ac:dyDescent="0.25">
      <c r="A767">
        <v>766</v>
      </c>
      <c r="B767" s="17" t="s">
        <v>10298</v>
      </c>
      <c r="C767" t="s">
        <v>889</v>
      </c>
    </row>
    <row r="768" spans="1:3" x14ac:dyDescent="0.25">
      <c r="A768">
        <v>767</v>
      </c>
      <c r="B768" s="17" t="s">
        <v>10299</v>
      </c>
      <c r="C768" t="s">
        <v>890</v>
      </c>
    </row>
    <row r="769" spans="1:3" x14ac:dyDescent="0.25">
      <c r="A769">
        <v>768</v>
      </c>
      <c r="B769" s="17" t="s">
        <v>10300</v>
      </c>
      <c r="C769" t="s">
        <v>891</v>
      </c>
    </row>
    <row r="770" spans="1:3" x14ac:dyDescent="0.25">
      <c r="A770">
        <v>769</v>
      </c>
      <c r="B770" s="17" t="s">
        <v>10301</v>
      </c>
      <c r="C770" t="s">
        <v>892</v>
      </c>
    </row>
    <row r="771" spans="1:3" x14ac:dyDescent="0.25">
      <c r="A771">
        <v>770</v>
      </c>
      <c r="B771" s="17" t="s">
        <v>10302</v>
      </c>
      <c r="C771" t="s">
        <v>893</v>
      </c>
    </row>
    <row r="772" spans="1:3" x14ac:dyDescent="0.25">
      <c r="A772">
        <v>771</v>
      </c>
      <c r="B772" s="17" t="s">
        <v>10303</v>
      </c>
      <c r="C772" t="s">
        <v>894</v>
      </c>
    </row>
    <row r="773" spans="1:3" x14ac:dyDescent="0.25">
      <c r="A773">
        <v>772</v>
      </c>
      <c r="B773" s="17" t="s">
        <v>10304</v>
      </c>
      <c r="C773" t="s">
        <v>895</v>
      </c>
    </row>
    <row r="774" spans="1:3" x14ac:dyDescent="0.25">
      <c r="A774">
        <v>773</v>
      </c>
      <c r="B774" s="17" t="s">
        <v>10305</v>
      </c>
      <c r="C774" t="s">
        <v>896</v>
      </c>
    </row>
    <row r="775" spans="1:3" x14ac:dyDescent="0.25">
      <c r="A775">
        <v>774</v>
      </c>
      <c r="B775" s="17" t="s">
        <v>10306</v>
      </c>
      <c r="C775" t="s">
        <v>897</v>
      </c>
    </row>
    <row r="776" spans="1:3" x14ac:dyDescent="0.25">
      <c r="A776">
        <v>775</v>
      </c>
      <c r="B776" s="17" t="s">
        <v>10307</v>
      </c>
      <c r="C776" t="s">
        <v>898</v>
      </c>
    </row>
    <row r="777" spans="1:3" x14ac:dyDescent="0.25">
      <c r="A777">
        <v>776</v>
      </c>
      <c r="B777" s="17" t="s">
        <v>10308</v>
      </c>
      <c r="C777" t="s">
        <v>899</v>
      </c>
    </row>
    <row r="778" spans="1:3" x14ac:dyDescent="0.25">
      <c r="A778">
        <v>777</v>
      </c>
      <c r="B778" s="17" t="s">
        <v>10309</v>
      </c>
      <c r="C778" t="s">
        <v>900</v>
      </c>
    </row>
    <row r="779" spans="1:3" x14ac:dyDescent="0.25">
      <c r="A779">
        <v>778</v>
      </c>
      <c r="B779" s="17" t="s">
        <v>10310</v>
      </c>
      <c r="C779" t="s">
        <v>901</v>
      </c>
    </row>
    <row r="780" spans="1:3" x14ac:dyDescent="0.25">
      <c r="A780">
        <v>779</v>
      </c>
      <c r="B780" s="17" t="s">
        <v>10311</v>
      </c>
      <c r="C780" t="s">
        <v>902</v>
      </c>
    </row>
    <row r="781" spans="1:3" x14ac:dyDescent="0.25">
      <c r="A781">
        <v>780</v>
      </c>
      <c r="B781" s="17" t="s">
        <v>10312</v>
      </c>
      <c r="C781" t="s">
        <v>903</v>
      </c>
    </row>
    <row r="782" spans="1:3" x14ac:dyDescent="0.25">
      <c r="A782">
        <v>781</v>
      </c>
      <c r="B782" s="17" t="s">
        <v>10313</v>
      </c>
      <c r="C782" t="s">
        <v>904</v>
      </c>
    </row>
    <row r="783" spans="1:3" x14ac:dyDescent="0.25">
      <c r="A783">
        <v>782</v>
      </c>
      <c r="B783" s="17" t="s">
        <v>10314</v>
      </c>
      <c r="C783" t="s">
        <v>905</v>
      </c>
    </row>
    <row r="784" spans="1:3" x14ac:dyDescent="0.25">
      <c r="A784">
        <v>783</v>
      </c>
      <c r="B784" s="17" t="s">
        <v>10315</v>
      </c>
      <c r="C784" t="s">
        <v>906</v>
      </c>
    </row>
    <row r="785" spans="1:3" x14ac:dyDescent="0.25">
      <c r="A785">
        <v>784</v>
      </c>
      <c r="B785" s="17" t="s">
        <v>10316</v>
      </c>
      <c r="C785" t="s">
        <v>907</v>
      </c>
    </row>
    <row r="786" spans="1:3" x14ac:dyDescent="0.25">
      <c r="A786">
        <v>785</v>
      </c>
      <c r="B786" s="17" t="s">
        <v>10317</v>
      </c>
      <c r="C786" t="s">
        <v>908</v>
      </c>
    </row>
    <row r="787" spans="1:3" x14ac:dyDescent="0.25">
      <c r="A787">
        <v>786</v>
      </c>
      <c r="B787" s="17" t="s">
        <v>10318</v>
      </c>
      <c r="C787" t="s">
        <v>909</v>
      </c>
    </row>
    <row r="788" spans="1:3" x14ac:dyDescent="0.25">
      <c r="A788">
        <v>787</v>
      </c>
      <c r="B788" s="17" t="s">
        <v>10319</v>
      </c>
      <c r="C788" t="s">
        <v>910</v>
      </c>
    </row>
    <row r="789" spans="1:3" x14ac:dyDescent="0.25">
      <c r="A789">
        <v>788</v>
      </c>
      <c r="B789" s="17" t="s">
        <v>10320</v>
      </c>
      <c r="C789" t="s">
        <v>911</v>
      </c>
    </row>
    <row r="790" spans="1:3" x14ac:dyDescent="0.25">
      <c r="A790">
        <v>789</v>
      </c>
      <c r="B790" s="17" t="s">
        <v>10321</v>
      </c>
      <c r="C790" t="s">
        <v>912</v>
      </c>
    </row>
    <row r="791" spans="1:3" x14ac:dyDescent="0.25">
      <c r="A791">
        <v>790</v>
      </c>
      <c r="B791" s="17" t="s">
        <v>10322</v>
      </c>
      <c r="C791" t="s">
        <v>913</v>
      </c>
    </row>
    <row r="792" spans="1:3" x14ac:dyDescent="0.25">
      <c r="A792">
        <v>791</v>
      </c>
      <c r="B792" s="17" t="s">
        <v>10323</v>
      </c>
      <c r="C792" t="s">
        <v>914</v>
      </c>
    </row>
    <row r="793" spans="1:3" x14ac:dyDescent="0.25">
      <c r="A793">
        <v>792</v>
      </c>
      <c r="B793" s="17" t="s">
        <v>10324</v>
      </c>
      <c r="C793" t="s">
        <v>915</v>
      </c>
    </row>
    <row r="794" spans="1:3" x14ac:dyDescent="0.25">
      <c r="A794">
        <v>793</v>
      </c>
      <c r="B794" s="17" t="s">
        <v>10325</v>
      </c>
      <c r="C794" t="s">
        <v>916</v>
      </c>
    </row>
    <row r="795" spans="1:3" x14ac:dyDescent="0.25">
      <c r="A795">
        <v>794</v>
      </c>
      <c r="B795" s="17" t="s">
        <v>10326</v>
      </c>
      <c r="C795" t="s">
        <v>917</v>
      </c>
    </row>
    <row r="796" spans="1:3" x14ac:dyDescent="0.25">
      <c r="A796">
        <v>795</v>
      </c>
      <c r="B796" s="17" t="s">
        <v>10327</v>
      </c>
      <c r="C796" t="s">
        <v>918</v>
      </c>
    </row>
    <row r="797" spans="1:3" x14ac:dyDescent="0.25">
      <c r="A797">
        <v>796</v>
      </c>
      <c r="B797" s="17" t="s">
        <v>10328</v>
      </c>
      <c r="C797" t="s">
        <v>919</v>
      </c>
    </row>
    <row r="798" spans="1:3" x14ac:dyDescent="0.25">
      <c r="A798">
        <v>797</v>
      </c>
      <c r="B798" s="17" t="s">
        <v>10329</v>
      </c>
      <c r="C798" t="s">
        <v>920</v>
      </c>
    </row>
    <row r="799" spans="1:3" x14ac:dyDescent="0.25">
      <c r="A799">
        <v>798</v>
      </c>
      <c r="B799" s="17" t="s">
        <v>10330</v>
      </c>
      <c r="C799" t="s">
        <v>921</v>
      </c>
    </row>
    <row r="800" spans="1:3" x14ac:dyDescent="0.25">
      <c r="A800">
        <v>799</v>
      </c>
      <c r="B800" s="17" t="s">
        <v>10331</v>
      </c>
      <c r="C800" t="s">
        <v>922</v>
      </c>
    </row>
    <row r="801" spans="1:3" x14ac:dyDescent="0.25">
      <c r="A801">
        <v>800</v>
      </c>
      <c r="B801" s="17" t="s">
        <v>10332</v>
      </c>
      <c r="C801" t="s">
        <v>923</v>
      </c>
    </row>
    <row r="802" spans="1:3" x14ac:dyDescent="0.25">
      <c r="A802">
        <v>801</v>
      </c>
      <c r="B802" s="17" t="s">
        <v>10333</v>
      </c>
      <c r="C802" t="s">
        <v>924</v>
      </c>
    </row>
    <row r="803" spans="1:3" x14ac:dyDescent="0.25">
      <c r="A803">
        <v>802</v>
      </c>
      <c r="B803" s="17" t="s">
        <v>10334</v>
      </c>
      <c r="C803" t="s">
        <v>925</v>
      </c>
    </row>
    <row r="804" spans="1:3" x14ac:dyDescent="0.25">
      <c r="A804">
        <v>803</v>
      </c>
      <c r="B804" s="17" t="s">
        <v>10335</v>
      </c>
      <c r="C804" t="s">
        <v>926</v>
      </c>
    </row>
    <row r="805" spans="1:3" x14ac:dyDescent="0.25">
      <c r="A805">
        <v>804</v>
      </c>
      <c r="B805" s="17" t="s">
        <v>10336</v>
      </c>
      <c r="C805" t="s">
        <v>927</v>
      </c>
    </row>
    <row r="806" spans="1:3" x14ac:dyDescent="0.25">
      <c r="A806">
        <v>805</v>
      </c>
      <c r="B806" s="17" t="s">
        <v>10337</v>
      </c>
      <c r="C806" t="s">
        <v>928</v>
      </c>
    </row>
    <row r="807" spans="1:3" x14ac:dyDescent="0.25">
      <c r="A807">
        <v>806</v>
      </c>
      <c r="B807" s="17" t="s">
        <v>10338</v>
      </c>
      <c r="C807" t="s">
        <v>929</v>
      </c>
    </row>
    <row r="808" spans="1:3" x14ac:dyDescent="0.25">
      <c r="A808">
        <v>807</v>
      </c>
      <c r="B808" s="17" t="s">
        <v>10339</v>
      </c>
      <c r="C808" t="s">
        <v>930</v>
      </c>
    </row>
    <row r="809" spans="1:3" x14ac:dyDescent="0.25">
      <c r="A809">
        <v>808</v>
      </c>
      <c r="B809" s="17" t="s">
        <v>10340</v>
      </c>
      <c r="C809" t="s">
        <v>931</v>
      </c>
    </row>
    <row r="810" spans="1:3" x14ac:dyDescent="0.25">
      <c r="A810">
        <v>809</v>
      </c>
      <c r="B810" s="17" t="s">
        <v>10341</v>
      </c>
      <c r="C810" t="s">
        <v>932</v>
      </c>
    </row>
    <row r="811" spans="1:3" x14ac:dyDescent="0.25">
      <c r="A811">
        <v>810</v>
      </c>
      <c r="B811" s="17" t="s">
        <v>10342</v>
      </c>
      <c r="C811" t="s">
        <v>933</v>
      </c>
    </row>
    <row r="812" spans="1:3" x14ac:dyDescent="0.25">
      <c r="A812">
        <v>811</v>
      </c>
      <c r="B812" s="17" t="s">
        <v>10343</v>
      </c>
      <c r="C812" t="s">
        <v>934</v>
      </c>
    </row>
    <row r="813" spans="1:3" x14ac:dyDescent="0.25">
      <c r="A813">
        <v>812</v>
      </c>
      <c r="B813" s="17" t="s">
        <v>10344</v>
      </c>
      <c r="C813" t="s">
        <v>935</v>
      </c>
    </row>
    <row r="814" spans="1:3" x14ac:dyDescent="0.25">
      <c r="A814">
        <v>813</v>
      </c>
      <c r="B814" s="17" t="s">
        <v>10345</v>
      </c>
      <c r="C814" t="s">
        <v>936</v>
      </c>
    </row>
    <row r="815" spans="1:3" x14ac:dyDescent="0.25">
      <c r="A815">
        <v>814</v>
      </c>
      <c r="B815" s="17" t="s">
        <v>10346</v>
      </c>
      <c r="C815" t="s">
        <v>937</v>
      </c>
    </row>
    <row r="816" spans="1:3" x14ac:dyDescent="0.25">
      <c r="A816">
        <v>815</v>
      </c>
      <c r="B816" s="17" t="s">
        <v>10347</v>
      </c>
      <c r="C816" t="s">
        <v>938</v>
      </c>
    </row>
    <row r="817" spans="1:3" x14ac:dyDescent="0.25">
      <c r="A817">
        <v>816</v>
      </c>
      <c r="B817" s="17" t="s">
        <v>10348</v>
      </c>
      <c r="C817" t="s">
        <v>939</v>
      </c>
    </row>
    <row r="818" spans="1:3" x14ac:dyDescent="0.25">
      <c r="A818">
        <v>817</v>
      </c>
      <c r="B818" s="17" t="s">
        <v>10349</v>
      </c>
      <c r="C818" t="s">
        <v>940</v>
      </c>
    </row>
    <row r="819" spans="1:3" x14ac:dyDescent="0.25">
      <c r="A819">
        <v>818</v>
      </c>
      <c r="B819" s="17" t="s">
        <v>10350</v>
      </c>
      <c r="C819" t="s">
        <v>941</v>
      </c>
    </row>
    <row r="820" spans="1:3" x14ac:dyDescent="0.25">
      <c r="A820">
        <v>819</v>
      </c>
      <c r="B820" s="17" t="s">
        <v>10351</v>
      </c>
      <c r="C820" t="s">
        <v>942</v>
      </c>
    </row>
    <row r="821" spans="1:3" x14ac:dyDescent="0.25">
      <c r="A821">
        <v>820</v>
      </c>
      <c r="B821" s="17" t="s">
        <v>10352</v>
      </c>
      <c r="C821" t="s">
        <v>943</v>
      </c>
    </row>
    <row r="822" spans="1:3" x14ac:dyDescent="0.25">
      <c r="A822">
        <v>821</v>
      </c>
      <c r="B822" s="17" t="s">
        <v>10353</v>
      </c>
      <c r="C822" t="s">
        <v>944</v>
      </c>
    </row>
    <row r="823" spans="1:3" x14ac:dyDescent="0.25">
      <c r="A823">
        <v>822</v>
      </c>
      <c r="B823" s="17" t="s">
        <v>10354</v>
      </c>
      <c r="C823" t="s">
        <v>945</v>
      </c>
    </row>
    <row r="824" spans="1:3" x14ac:dyDescent="0.25">
      <c r="A824">
        <v>823</v>
      </c>
      <c r="B824" s="17" t="s">
        <v>10355</v>
      </c>
      <c r="C824" t="s">
        <v>946</v>
      </c>
    </row>
    <row r="825" spans="1:3" x14ac:dyDescent="0.25">
      <c r="A825">
        <v>824</v>
      </c>
      <c r="B825" s="17" t="s">
        <v>10356</v>
      </c>
      <c r="C825" t="s">
        <v>947</v>
      </c>
    </row>
    <row r="826" spans="1:3" x14ac:dyDescent="0.25">
      <c r="A826">
        <v>825</v>
      </c>
      <c r="B826" s="17" t="s">
        <v>10357</v>
      </c>
      <c r="C826" t="s">
        <v>948</v>
      </c>
    </row>
    <row r="827" spans="1:3" x14ac:dyDescent="0.25">
      <c r="A827">
        <v>826</v>
      </c>
      <c r="B827" s="17" t="s">
        <v>10358</v>
      </c>
      <c r="C827" t="s">
        <v>949</v>
      </c>
    </row>
    <row r="828" spans="1:3" x14ac:dyDescent="0.25">
      <c r="A828">
        <v>827</v>
      </c>
      <c r="B828" s="17" t="s">
        <v>10359</v>
      </c>
      <c r="C828" t="s">
        <v>950</v>
      </c>
    </row>
    <row r="829" spans="1:3" x14ac:dyDescent="0.25">
      <c r="A829">
        <v>828</v>
      </c>
      <c r="B829" s="17" t="s">
        <v>10360</v>
      </c>
      <c r="C829" t="s">
        <v>951</v>
      </c>
    </row>
    <row r="830" spans="1:3" x14ac:dyDescent="0.25">
      <c r="A830">
        <v>829</v>
      </c>
      <c r="B830" s="17" t="s">
        <v>10361</v>
      </c>
      <c r="C830" t="s">
        <v>952</v>
      </c>
    </row>
    <row r="831" spans="1:3" x14ac:dyDescent="0.25">
      <c r="A831">
        <v>830</v>
      </c>
      <c r="B831" s="17" t="s">
        <v>10362</v>
      </c>
      <c r="C831" t="s">
        <v>953</v>
      </c>
    </row>
    <row r="832" spans="1:3" x14ac:dyDescent="0.25">
      <c r="A832">
        <v>831</v>
      </c>
      <c r="B832" s="17" t="s">
        <v>10363</v>
      </c>
      <c r="C832" t="s">
        <v>954</v>
      </c>
    </row>
    <row r="833" spans="1:3" x14ac:dyDescent="0.25">
      <c r="A833">
        <v>832</v>
      </c>
      <c r="B833" s="17" t="s">
        <v>10364</v>
      </c>
      <c r="C833" t="s">
        <v>955</v>
      </c>
    </row>
    <row r="834" spans="1:3" x14ac:dyDescent="0.25">
      <c r="A834">
        <v>833</v>
      </c>
      <c r="B834" s="17" t="s">
        <v>10365</v>
      </c>
      <c r="C834" t="s">
        <v>956</v>
      </c>
    </row>
    <row r="835" spans="1:3" x14ac:dyDescent="0.25">
      <c r="A835">
        <v>834</v>
      </c>
      <c r="B835" s="17" t="s">
        <v>10366</v>
      </c>
      <c r="C835" t="s">
        <v>957</v>
      </c>
    </row>
    <row r="836" spans="1:3" x14ac:dyDescent="0.25">
      <c r="A836">
        <v>835</v>
      </c>
      <c r="B836" s="17" t="s">
        <v>10367</v>
      </c>
      <c r="C836" t="s">
        <v>958</v>
      </c>
    </row>
    <row r="837" spans="1:3" x14ac:dyDescent="0.25">
      <c r="A837">
        <v>836</v>
      </c>
      <c r="B837" s="17" t="s">
        <v>10368</v>
      </c>
      <c r="C837" t="s">
        <v>959</v>
      </c>
    </row>
    <row r="838" spans="1:3" x14ac:dyDescent="0.25">
      <c r="A838">
        <v>837</v>
      </c>
      <c r="B838" s="17" t="s">
        <v>10369</v>
      </c>
      <c r="C838" t="s">
        <v>960</v>
      </c>
    </row>
    <row r="839" spans="1:3" x14ac:dyDescent="0.25">
      <c r="A839">
        <v>838</v>
      </c>
      <c r="B839" s="17" t="s">
        <v>10370</v>
      </c>
      <c r="C839" t="s">
        <v>961</v>
      </c>
    </row>
    <row r="840" spans="1:3" x14ac:dyDescent="0.25">
      <c r="A840">
        <v>839</v>
      </c>
      <c r="B840" s="17" t="s">
        <v>10371</v>
      </c>
      <c r="C840" t="s">
        <v>962</v>
      </c>
    </row>
    <row r="841" spans="1:3" x14ac:dyDescent="0.25">
      <c r="A841">
        <v>840</v>
      </c>
      <c r="B841" s="17" t="s">
        <v>10372</v>
      </c>
      <c r="C841" t="s">
        <v>963</v>
      </c>
    </row>
    <row r="842" spans="1:3" x14ac:dyDescent="0.25">
      <c r="A842">
        <v>841</v>
      </c>
      <c r="B842" s="17" t="s">
        <v>10373</v>
      </c>
      <c r="C842" t="s">
        <v>964</v>
      </c>
    </row>
    <row r="843" spans="1:3" x14ac:dyDescent="0.25">
      <c r="A843">
        <v>842</v>
      </c>
      <c r="B843" s="17" t="s">
        <v>10374</v>
      </c>
      <c r="C843" t="s">
        <v>965</v>
      </c>
    </row>
    <row r="844" spans="1:3" x14ac:dyDescent="0.25">
      <c r="A844">
        <v>843</v>
      </c>
      <c r="B844" s="17" t="s">
        <v>10375</v>
      </c>
      <c r="C844" t="s">
        <v>966</v>
      </c>
    </row>
    <row r="845" spans="1:3" x14ac:dyDescent="0.25">
      <c r="A845">
        <v>844</v>
      </c>
      <c r="B845" s="17" t="s">
        <v>10376</v>
      </c>
      <c r="C845" t="s">
        <v>967</v>
      </c>
    </row>
    <row r="846" spans="1:3" x14ac:dyDescent="0.25">
      <c r="A846">
        <v>845</v>
      </c>
      <c r="B846" s="17" t="s">
        <v>10377</v>
      </c>
      <c r="C846" t="s">
        <v>968</v>
      </c>
    </row>
    <row r="847" spans="1:3" x14ac:dyDescent="0.25">
      <c r="A847">
        <v>846</v>
      </c>
      <c r="B847" s="17" t="s">
        <v>10378</v>
      </c>
      <c r="C847" t="s">
        <v>969</v>
      </c>
    </row>
    <row r="848" spans="1:3" x14ac:dyDescent="0.25">
      <c r="A848">
        <v>847</v>
      </c>
      <c r="B848" s="17" t="s">
        <v>10379</v>
      </c>
      <c r="C848" t="s">
        <v>970</v>
      </c>
    </row>
    <row r="849" spans="1:3" x14ac:dyDescent="0.25">
      <c r="A849">
        <v>848</v>
      </c>
      <c r="B849" s="17" t="s">
        <v>10380</v>
      </c>
      <c r="C849" t="s">
        <v>971</v>
      </c>
    </row>
    <row r="850" spans="1:3" x14ac:dyDescent="0.25">
      <c r="A850">
        <v>849</v>
      </c>
      <c r="B850" s="17" t="s">
        <v>10381</v>
      </c>
      <c r="C850" t="s">
        <v>972</v>
      </c>
    </row>
    <row r="851" spans="1:3" x14ac:dyDescent="0.25">
      <c r="A851">
        <v>850</v>
      </c>
      <c r="B851" s="17" t="s">
        <v>10382</v>
      </c>
      <c r="C851" t="s">
        <v>973</v>
      </c>
    </row>
    <row r="852" spans="1:3" x14ac:dyDescent="0.25">
      <c r="A852">
        <v>851</v>
      </c>
      <c r="B852" s="17" t="s">
        <v>10383</v>
      </c>
      <c r="C852" t="s">
        <v>974</v>
      </c>
    </row>
    <row r="853" spans="1:3" x14ac:dyDescent="0.25">
      <c r="A853">
        <v>852</v>
      </c>
      <c r="B853" s="17" t="s">
        <v>10384</v>
      </c>
      <c r="C853" t="s">
        <v>975</v>
      </c>
    </row>
    <row r="854" spans="1:3" x14ac:dyDescent="0.25">
      <c r="A854">
        <v>853</v>
      </c>
      <c r="B854" s="17" t="s">
        <v>10385</v>
      </c>
      <c r="C854" t="s">
        <v>976</v>
      </c>
    </row>
    <row r="855" spans="1:3" x14ac:dyDescent="0.25">
      <c r="A855">
        <v>854</v>
      </c>
      <c r="B855" s="17" t="s">
        <v>10386</v>
      </c>
      <c r="C855" t="s">
        <v>977</v>
      </c>
    </row>
    <row r="856" spans="1:3" x14ac:dyDescent="0.25">
      <c r="A856">
        <v>855</v>
      </c>
      <c r="B856" s="17" t="s">
        <v>10387</v>
      </c>
      <c r="C856" t="s">
        <v>978</v>
      </c>
    </row>
    <row r="857" spans="1:3" x14ac:dyDescent="0.25">
      <c r="A857">
        <v>856</v>
      </c>
      <c r="B857" s="17" t="s">
        <v>10388</v>
      </c>
      <c r="C857" t="s">
        <v>979</v>
      </c>
    </row>
    <row r="858" spans="1:3" x14ac:dyDescent="0.25">
      <c r="A858">
        <v>857</v>
      </c>
      <c r="B858" s="17" t="s">
        <v>10389</v>
      </c>
      <c r="C858" t="s">
        <v>980</v>
      </c>
    </row>
    <row r="859" spans="1:3" x14ac:dyDescent="0.25">
      <c r="A859">
        <v>858</v>
      </c>
      <c r="B859" s="17" t="s">
        <v>10390</v>
      </c>
      <c r="C859" t="s">
        <v>981</v>
      </c>
    </row>
    <row r="860" spans="1:3" x14ac:dyDescent="0.25">
      <c r="A860">
        <v>859</v>
      </c>
      <c r="B860" s="17" t="s">
        <v>10391</v>
      </c>
      <c r="C860" t="s">
        <v>982</v>
      </c>
    </row>
    <row r="861" spans="1:3" x14ac:dyDescent="0.25">
      <c r="A861">
        <v>860</v>
      </c>
      <c r="B861" s="17" t="s">
        <v>10392</v>
      </c>
      <c r="C861" t="s">
        <v>983</v>
      </c>
    </row>
    <row r="862" spans="1:3" x14ac:dyDescent="0.25">
      <c r="A862">
        <v>861</v>
      </c>
      <c r="B862" s="17" t="s">
        <v>10393</v>
      </c>
      <c r="C862" t="s">
        <v>984</v>
      </c>
    </row>
    <row r="863" spans="1:3" x14ac:dyDescent="0.25">
      <c r="A863">
        <v>862</v>
      </c>
      <c r="B863" s="17" t="s">
        <v>10394</v>
      </c>
      <c r="C863" t="s">
        <v>985</v>
      </c>
    </row>
    <row r="864" spans="1:3" x14ac:dyDescent="0.25">
      <c r="A864">
        <v>863</v>
      </c>
      <c r="B864" s="17" t="s">
        <v>10395</v>
      </c>
      <c r="C864" t="s">
        <v>986</v>
      </c>
    </row>
    <row r="865" spans="1:3" x14ac:dyDescent="0.25">
      <c r="A865">
        <v>864</v>
      </c>
      <c r="B865" s="17" t="s">
        <v>10396</v>
      </c>
      <c r="C865" t="s">
        <v>987</v>
      </c>
    </row>
    <row r="866" spans="1:3" x14ac:dyDescent="0.25">
      <c r="A866">
        <v>865</v>
      </c>
      <c r="B866" s="17" t="s">
        <v>10397</v>
      </c>
      <c r="C866" t="s">
        <v>988</v>
      </c>
    </row>
    <row r="867" spans="1:3" x14ac:dyDescent="0.25">
      <c r="A867">
        <v>866</v>
      </c>
      <c r="B867" s="17" t="s">
        <v>10398</v>
      </c>
      <c r="C867" t="s">
        <v>989</v>
      </c>
    </row>
    <row r="868" spans="1:3" x14ac:dyDescent="0.25">
      <c r="A868">
        <v>867</v>
      </c>
      <c r="B868" s="17" t="s">
        <v>10399</v>
      </c>
      <c r="C868" t="s">
        <v>990</v>
      </c>
    </row>
    <row r="869" spans="1:3" x14ac:dyDescent="0.25">
      <c r="A869">
        <v>868</v>
      </c>
      <c r="B869" s="17" t="s">
        <v>10400</v>
      </c>
      <c r="C869" t="s">
        <v>991</v>
      </c>
    </row>
    <row r="870" spans="1:3" x14ac:dyDescent="0.25">
      <c r="A870">
        <v>869</v>
      </c>
      <c r="B870" s="17" t="s">
        <v>10401</v>
      </c>
      <c r="C870" t="s">
        <v>992</v>
      </c>
    </row>
    <row r="871" spans="1:3" x14ac:dyDescent="0.25">
      <c r="A871">
        <v>870</v>
      </c>
      <c r="B871" s="17" t="s">
        <v>10402</v>
      </c>
      <c r="C871" t="s">
        <v>993</v>
      </c>
    </row>
    <row r="872" spans="1:3" x14ac:dyDescent="0.25">
      <c r="A872">
        <v>871</v>
      </c>
      <c r="B872" s="17" t="s">
        <v>10403</v>
      </c>
      <c r="C872" t="s">
        <v>994</v>
      </c>
    </row>
    <row r="873" spans="1:3" x14ac:dyDescent="0.25">
      <c r="A873">
        <v>872</v>
      </c>
      <c r="B873" s="17" t="s">
        <v>10404</v>
      </c>
      <c r="C873" t="s">
        <v>995</v>
      </c>
    </row>
    <row r="874" spans="1:3" x14ac:dyDescent="0.25">
      <c r="A874">
        <v>873</v>
      </c>
      <c r="B874" s="17" t="s">
        <v>10405</v>
      </c>
      <c r="C874" t="s">
        <v>996</v>
      </c>
    </row>
    <row r="875" spans="1:3" x14ac:dyDescent="0.25">
      <c r="A875">
        <v>874</v>
      </c>
      <c r="B875" s="17" t="s">
        <v>10406</v>
      </c>
      <c r="C875" t="s">
        <v>997</v>
      </c>
    </row>
    <row r="876" spans="1:3" x14ac:dyDescent="0.25">
      <c r="A876">
        <v>875</v>
      </c>
      <c r="B876" s="17" t="s">
        <v>10407</v>
      </c>
      <c r="C876" t="s">
        <v>998</v>
      </c>
    </row>
    <row r="877" spans="1:3" x14ac:dyDescent="0.25">
      <c r="A877">
        <v>876</v>
      </c>
      <c r="B877" s="17" t="s">
        <v>10408</v>
      </c>
      <c r="C877" t="s">
        <v>999</v>
      </c>
    </row>
    <row r="878" spans="1:3" x14ac:dyDescent="0.25">
      <c r="A878">
        <v>877</v>
      </c>
      <c r="B878" s="17" t="s">
        <v>10409</v>
      </c>
      <c r="C878" t="s">
        <v>1000</v>
      </c>
    </row>
    <row r="879" spans="1:3" x14ac:dyDescent="0.25">
      <c r="A879">
        <v>878</v>
      </c>
      <c r="B879" s="17" t="s">
        <v>10410</v>
      </c>
      <c r="C879" t="s">
        <v>1001</v>
      </c>
    </row>
    <row r="880" spans="1:3" x14ac:dyDescent="0.25">
      <c r="A880">
        <v>879</v>
      </c>
      <c r="B880" s="17" t="s">
        <v>10411</v>
      </c>
      <c r="C880" t="s">
        <v>709</v>
      </c>
    </row>
    <row r="881" spans="1:3" x14ac:dyDescent="0.25">
      <c r="A881">
        <v>880</v>
      </c>
      <c r="B881" s="17" t="s">
        <v>10412</v>
      </c>
      <c r="C881" t="s">
        <v>1002</v>
      </c>
    </row>
    <row r="882" spans="1:3" x14ac:dyDescent="0.25">
      <c r="A882">
        <v>881</v>
      </c>
      <c r="B882" s="17" t="s">
        <v>10413</v>
      </c>
      <c r="C882" t="s">
        <v>1003</v>
      </c>
    </row>
    <row r="883" spans="1:3" x14ac:dyDescent="0.25">
      <c r="A883">
        <v>882</v>
      </c>
      <c r="B883" s="17" t="s">
        <v>10414</v>
      </c>
      <c r="C883" t="s">
        <v>1004</v>
      </c>
    </row>
    <row r="884" spans="1:3" x14ac:dyDescent="0.25">
      <c r="A884">
        <v>883</v>
      </c>
      <c r="B884" s="17" t="s">
        <v>10415</v>
      </c>
      <c r="C884" t="s">
        <v>1005</v>
      </c>
    </row>
    <row r="885" spans="1:3" x14ac:dyDescent="0.25">
      <c r="A885">
        <v>884</v>
      </c>
      <c r="B885" s="17" t="s">
        <v>10416</v>
      </c>
      <c r="C885" t="s">
        <v>1006</v>
      </c>
    </row>
    <row r="886" spans="1:3" x14ac:dyDescent="0.25">
      <c r="A886">
        <v>885</v>
      </c>
      <c r="B886" s="17" t="s">
        <v>10417</v>
      </c>
      <c r="C886" t="s">
        <v>1007</v>
      </c>
    </row>
    <row r="887" spans="1:3" x14ac:dyDescent="0.25">
      <c r="A887">
        <v>886</v>
      </c>
      <c r="B887" s="17" t="s">
        <v>10418</v>
      </c>
      <c r="C887" t="s">
        <v>1008</v>
      </c>
    </row>
    <row r="888" spans="1:3" x14ac:dyDescent="0.25">
      <c r="A888">
        <v>887</v>
      </c>
      <c r="B888" s="17" t="s">
        <v>10419</v>
      </c>
      <c r="C888" t="s">
        <v>1009</v>
      </c>
    </row>
    <row r="889" spans="1:3" x14ac:dyDescent="0.25">
      <c r="A889">
        <v>888</v>
      </c>
      <c r="B889" s="17" t="s">
        <v>10420</v>
      </c>
      <c r="C889" t="s">
        <v>1010</v>
      </c>
    </row>
    <row r="890" spans="1:3" x14ac:dyDescent="0.25">
      <c r="A890">
        <v>889</v>
      </c>
      <c r="B890" s="17" t="s">
        <v>10421</v>
      </c>
      <c r="C890" t="s">
        <v>1011</v>
      </c>
    </row>
    <row r="891" spans="1:3" x14ac:dyDescent="0.25">
      <c r="A891">
        <v>890</v>
      </c>
      <c r="B891" s="17" t="s">
        <v>10422</v>
      </c>
      <c r="C891" t="s">
        <v>1012</v>
      </c>
    </row>
    <row r="892" spans="1:3" x14ac:dyDescent="0.25">
      <c r="A892">
        <v>891</v>
      </c>
      <c r="B892" s="17" t="s">
        <v>10423</v>
      </c>
      <c r="C892" t="s">
        <v>1013</v>
      </c>
    </row>
    <row r="893" spans="1:3" x14ac:dyDescent="0.25">
      <c r="A893">
        <v>892</v>
      </c>
      <c r="B893" s="17" t="s">
        <v>10424</v>
      </c>
      <c r="C893" t="s">
        <v>1014</v>
      </c>
    </row>
    <row r="894" spans="1:3" x14ac:dyDescent="0.25">
      <c r="A894">
        <v>893</v>
      </c>
      <c r="B894" s="17" t="s">
        <v>10425</v>
      </c>
      <c r="C894" t="s">
        <v>1015</v>
      </c>
    </row>
    <row r="895" spans="1:3" x14ac:dyDescent="0.25">
      <c r="A895">
        <v>894</v>
      </c>
      <c r="B895" s="17" t="s">
        <v>10426</v>
      </c>
      <c r="C895" t="s">
        <v>1016</v>
      </c>
    </row>
    <row r="896" spans="1:3" x14ac:dyDescent="0.25">
      <c r="A896">
        <v>895</v>
      </c>
      <c r="B896" s="17" t="s">
        <v>10427</v>
      </c>
      <c r="C896" t="s">
        <v>1017</v>
      </c>
    </row>
    <row r="897" spans="1:3" x14ac:dyDescent="0.25">
      <c r="A897">
        <v>896</v>
      </c>
      <c r="B897" s="17" t="s">
        <v>10428</v>
      </c>
      <c r="C897" t="s">
        <v>1018</v>
      </c>
    </row>
    <row r="898" spans="1:3" x14ac:dyDescent="0.25">
      <c r="A898">
        <v>897</v>
      </c>
      <c r="B898" s="17" t="s">
        <v>10429</v>
      </c>
      <c r="C898" t="s">
        <v>1019</v>
      </c>
    </row>
    <row r="899" spans="1:3" x14ac:dyDescent="0.25">
      <c r="A899">
        <v>898</v>
      </c>
      <c r="B899" s="17" t="s">
        <v>10430</v>
      </c>
      <c r="C899" t="s">
        <v>1020</v>
      </c>
    </row>
    <row r="900" spans="1:3" x14ac:dyDescent="0.25">
      <c r="A900">
        <v>899</v>
      </c>
      <c r="B900" s="17" t="s">
        <v>10431</v>
      </c>
      <c r="C900" t="s">
        <v>1021</v>
      </c>
    </row>
    <row r="901" spans="1:3" x14ac:dyDescent="0.25">
      <c r="A901">
        <v>900</v>
      </c>
      <c r="B901" s="17" t="s">
        <v>10432</v>
      </c>
      <c r="C901" t="s">
        <v>1022</v>
      </c>
    </row>
    <row r="902" spans="1:3" x14ac:dyDescent="0.25">
      <c r="A902">
        <v>901</v>
      </c>
      <c r="B902" s="17" t="s">
        <v>10433</v>
      </c>
      <c r="C902" t="s">
        <v>1023</v>
      </c>
    </row>
    <row r="903" spans="1:3" x14ac:dyDescent="0.25">
      <c r="A903">
        <v>902</v>
      </c>
      <c r="B903" s="17" t="s">
        <v>10434</v>
      </c>
      <c r="C903" t="s">
        <v>1024</v>
      </c>
    </row>
    <row r="904" spans="1:3" x14ac:dyDescent="0.25">
      <c r="A904">
        <v>903</v>
      </c>
      <c r="B904" s="17" t="s">
        <v>10435</v>
      </c>
      <c r="C904" t="s">
        <v>1025</v>
      </c>
    </row>
    <row r="905" spans="1:3" x14ac:dyDescent="0.25">
      <c r="A905">
        <v>904</v>
      </c>
      <c r="B905" s="17" t="s">
        <v>10436</v>
      </c>
      <c r="C905" t="s">
        <v>1026</v>
      </c>
    </row>
    <row r="906" spans="1:3" x14ac:dyDescent="0.25">
      <c r="A906">
        <v>905</v>
      </c>
      <c r="B906" s="17" t="s">
        <v>10437</v>
      </c>
      <c r="C906" t="s">
        <v>1027</v>
      </c>
    </row>
    <row r="907" spans="1:3" x14ac:dyDescent="0.25">
      <c r="A907">
        <v>906</v>
      </c>
      <c r="B907" s="17" t="s">
        <v>10438</v>
      </c>
      <c r="C907" t="s">
        <v>1028</v>
      </c>
    </row>
    <row r="908" spans="1:3" x14ac:dyDescent="0.25">
      <c r="A908">
        <v>907</v>
      </c>
      <c r="B908" s="17" t="s">
        <v>10439</v>
      </c>
      <c r="C908" t="s">
        <v>1029</v>
      </c>
    </row>
    <row r="909" spans="1:3" x14ac:dyDescent="0.25">
      <c r="A909">
        <v>908</v>
      </c>
      <c r="B909" s="17" t="s">
        <v>10440</v>
      </c>
      <c r="C909" t="s">
        <v>1030</v>
      </c>
    </row>
    <row r="910" spans="1:3" x14ac:dyDescent="0.25">
      <c r="A910">
        <v>909</v>
      </c>
      <c r="B910" s="17" t="s">
        <v>10441</v>
      </c>
      <c r="C910" t="s">
        <v>1031</v>
      </c>
    </row>
    <row r="911" spans="1:3" x14ac:dyDescent="0.25">
      <c r="A911">
        <v>910</v>
      </c>
      <c r="B911" s="17" t="s">
        <v>10442</v>
      </c>
      <c r="C911" t="s">
        <v>1032</v>
      </c>
    </row>
    <row r="912" spans="1:3" x14ac:dyDescent="0.25">
      <c r="A912">
        <v>911</v>
      </c>
      <c r="B912" s="17" t="s">
        <v>10443</v>
      </c>
      <c r="C912" t="s">
        <v>1033</v>
      </c>
    </row>
    <row r="913" spans="1:3" x14ac:dyDescent="0.25">
      <c r="A913">
        <v>912</v>
      </c>
      <c r="B913" s="17" t="s">
        <v>10444</v>
      </c>
      <c r="C913" t="s">
        <v>1034</v>
      </c>
    </row>
    <row r="914" spans="1:3" x14ac:dyDescent="0.25">
      <c r="A914">
        <v>913</v>
      </c>
      <c r="B914" s="17" t="s">
        <v>10445</v>
      </c>
      <c r="C914" t="s">
        <v>1035</v>
      </c>
    </row>
    <row r="915" spans="1:3" x14ac:dyDescent="0.25">
      <c r="A915">
        <v>914</v>
      </c>
      <c r="B915" s="17" t="s">
        <v>10446</v>
      </c>
      <c r="C915" t="s">
        <v>1036</v>
      </c>
    </row>
    <row r="916" spans="1:3" x14ac:dyDescent="0.25">
      <c r="A916">
        <v>915</v>
      </c>
      <c r="B916" s="17" t="s">
        <v>10447</v>
      </c>
      <c r="C916" t="s">
        <v>1037</v>
      </c>
    </row>
    <row r="917" spans="1:3" x14ac:dyDescent="0.25">
      <c r="A917">
        <v>916</v>
      </c>
      <c r="B917" s="17" t="s">
        <v>10448</v>
      </c>
      <c r="C917" t="s">
        <v>1038</v>
      </c>
    </row>
    <row r="918" spans="1:3" x14ac:dyDescent="0.25">
      <c r="A918">
        <v>917</v>
      </c>
      <c r="B918" s="17" t="s">
        <v>10449</v>
      </c>
      <c r="C918" t="s">
        <v>1039</v>
      </c>
    </row>
    <row r="919" spans="1:3" x14ac:dyDescent="0.25">
      <c r="A919">
        <v>918</v>
      </c>
      <c r="B919" s="17" t="s">
        <v>10450</v>
      </c>
      <c r="C919" t="s">
        <v>1040</v>
      </c>
    </row>
    <row r="920" spans="1:3" x14ac:dyDescent="0.25">
      <c r="A920">
        <v>919</v>
      </c>
      <c r="B920" s="17" t="s">
        <v>10451</v>
      </c>
      <c r="C920" t="s">
        <v>1041</v>
      </c>
    </row>
    <row r="921" spans="1:3" x14ac:dyDescent="0.25">
      <c r="A921">
        <v>920</v>
      </c>
      <c r="B921" s="17" t="s">
        <v>10452</v>
      </c>
      <c r="C921" t="s">
        <v>1042</v>
      </c>
    </row>
    <row r="922" spans="1:3" x14ac:dyDescent="0.25">
      <c r="A922">
        <v>921</v>
      </c>
      <c r="B922" s="17" t="s">
        <v>10453</v>
      </c>
      <c r="C922" t="s">
        <v>1043</v>
      </c>
    </row>
    <row r="923" spans="1:3" x14ac:dyDescent="0.25">
      <c r="A923">
        <v>922</v>
      </c>
      <c r="B923" s="17" t="s">
        <v>10454</v>
      </c>
      <c r="C923" t="s">
        <v>1044</v>
      </c>
    </row>
    <row r="924" spans="1:3" x14ac:dyDescent="0.25">
      <c r="A924">
        <v>923</v>
      </c>
      <c r="B924" s="17" t="s">
        <v>10455</v>
      </c>
      <c r="C924" t="s">
        <v>1045</v>
      </c>
    </row>
    <row r="925" spans="1:3" x14ac:dyDescent="0.25">
      <c r="A925">
        <v>924</v>
      </c>
      <c r="B925" s="17" t="s">
        <v>10456</v>
      </c>
      <c r="C925" t="s">
        <v>1046</v>
      </c>
    </row>
    <row r="926" spans="1:3" x14ac:dyDescent="0.25">
      <c r="A926">
        <v>925</v>
      </c>
      <c r="B926" s="17" t="s">
        <v>10457</v>
      </c>
      <c r="C926" t="s">
        <v>1047</v>
      </c>
    </row>
    <row r="927" spans="1:3" x14ac:dyDescent="0.25">
      <c r="A927">
        <v>926</v>
      </c>
      <c r="B927" s="17" t="s">
        <v>10458</v>
      </c>
      <c r="C927" t="s">
        <v>1048</v>
      </c>
    </row>
    <row r="928" spans="1:3" x14ac:dyDescent="0.25">
      <c r="A928">
        <v>927</v>
      </c>
      <c r="B928" s="17" t="s">
        <v>10459</v>
      </c>
      <c r="C928" t="s">
        <v>1049</v>
      </c>
    </row>
    <row r="929" spans="1:3" x14ac:dyDescent="0.25">
      <c r="A929">
        <v>928</v>
      </c>
      <c r="B929" s="17" t="s">
        <v>10460</v>
      </c>
      <c r="C929" t="s">
        <v>1050</v>
      </c>
    </row>
    <row r="930" spans="1:3" x14ac:dyDescent="0.25">
      <c r="A930">
        <v>929</v>
      </c>
      <c r="B930" s="17" t="s">
        <v>10461</v>
      </c>
      <c r="C930" t="s">
        <v>1051</v>
      </c>
    </row>
    <row r="931" spans="1:3" x14ac:dyDescent="0.25">
      <c r="A931">
        <v>930</v>
      </c>
      <c r="B931" s="17" t="s">
        <v>10462</v>
      </c>
      <c r="C931" t="s">
        <v>1052</v>
      </c>
    </row>
    <row r="932" spans="1:3" x14ac:dyDescent="0.25">
      <c r="A932">
        <v>931</v>
      </c>
      <c r="B932" s="17" t="s">
        <v>10463</v>
      </c>
      <c r="C932" t="s">
        <v>1053</v>
      </c>
    </row>
    <row r="933" spans="1:3" x14ac:dyDescent="0.25">
      <c r="A933">
        <v>932</v>
      </c>
      <c r="B933" s="17" t="s">
        <v>10464</v>
      </c>
      <c r="C933" t="s">
        <v>1054</v>
      </c>
    </row>
    <row r="934" spans="1:3" x14ac:dyDescent="0.25">
      <c r="A934">
        <v>933</v>
      </c>
      <c r="B934" s="17" t="s">
        <v>10465</v>
      </c>
      <c r="C934" t="s">
        <v>1055</v>
      </c>
    </row>
    <row r="935" spans="1:3" x14ac:dyDescent="0.25">
      <c r="A935">
        <v>934</v>
      </c>
      <c r="B935" s="17" t="s">
        <v>10466</v>
      </c>
      <c r="C935" t="s">
        <v>1056</v>
      </c>
    </row>
    <row r="936" spans="1:3" x14ac:dyDescent="0.25">
      <c r="A936">
        <v>935</v>
      </c>
      <c r="B936" s="17" t="s">
        <v>10467</v>
      </c>
      <c r="C936" t="s">
        <v>1057</v>
      </c>
    </row>
    <row r="937" spans="1:3" x14ac:dyDescent="0.25">
      <c r="A937">
        <v>936</v>
      </c>
      <c r="B937" s="17" t="s">
        <v>10468</v>
      </c>
      <c r="C937" t="s">
        <v>1058</v>
      </c>
    </row>
    <row r="938" spans="1:3" x14ac:dyDescent="0.25">
      <c r="A938">
        <v>937</v>
      </c>
      <c r="B938" s="17" t="s">
        <v>10469</v>
      </c>
      <c r="C938" t="s">
        <v>1059</v>
      </c>
    </row>
    <row r="939" spans="1:3" x14ac:dyDescent="0.25">
      <c r="A939">
        <v>938</v>
      </c>
      <c r="B939" s="17" t="s">
        <v>10470</v>
      </c>
      <c r="C939" t="s">
        <v>1060</v>
      </c>
    </row>
    <row r="940" spans="1:3" x14ac:dyDescent="0.25">
      <c r="A940">
        <v>939</v>
      </c>
      <c r="B940" s="17" t="s">
        <v>10471</v>
      </c>
      <c r="C940" t="s">
        <v>1061</v>
      </c>
    </row>
    <row r="941" spans="1:3" x14ac:dyDescent="0.25">
      <c r="A941">
        <v>940</v>
      </c>
      <c r="B941" s="17" t="s">
        <v>10472</v>
      </c>
      <c r="C941" t="s">
        <v>1062</v>
      </c>
    </row>
    <row r="942" spans="1:3" x14ac:dyDescent="0.25">
      <c r="A942">
        <v>941</v>
      </c>
      <c r="B942" s="17" t="s">
        <v>10473</v>
      </c>
      <c r="C942" t="s">
        <v>1063</v>
      </c>
    </row>
    <row r="943" spans="1:3" x14ac:dyDescent="0.25">
      <c r="A943">
        <v>942</v>
      </c>
      <c r="B943" s="17" t="s">
        <v>10474</v>
      </c>
      <c r="C943" t="s">
        <v>1064</v>
      </c>
    </row>
    <row r="944" spans="1:3" x14ac:dyDescent="0.25">
      <c r="A944">
        <v>943</v>
      </c>
      <c r="B944" s="17" t="s">
        <v>10475</v>
      </c>
      <c r="C944" t="s">
        <v>1065</v>
      </c>
    </row>
    <row r="945" spans="1:3" x14ac:dyDescent="0.25">
      <c r="A945">
        <v>944</v>
      </c>
      <c r="B945" s="17" t="s">
        <v>10476</v>
      </c>
      <c r="C945" t="s">
        <v>1066</v>
      </c>
    </row>
    <row r="946" spans="1:3" x14ac:dyDescent="0.25">
      <c r="A946">
        <v>945</v>
      </c>
      <c r="B946" s="17" t="s">
        <v>10477</v>
      </c>
      <c r="C946" t="s">
        <v>1067</v>
      </c>
    </row>
    <row r="947" spans="1:3" x14ac:dyDescent="0.25">
      <c r="A947">
        <v>946</v>
      </c>
      <c r="B947" s="17" t="s">
        <v>10478</v>
      </c>
      <c r="C947" t="s">
        <v>1068</v>
      </c>
    </row>
    <row r="948" spans="1:3" x14ac:dyDescent="0.25">
      <c r="A948">
        <v>947</v>
      </c>
      <c r="B948" s="17" t="s">
        <v>10479</v>
      </c>
      <c r="C948" t="s">
        <v>1069</v>
      </c>
    </row>
    <row r="949" spans="1:3" x14ac:dyDescent="0.25">
      <c r="A949">
        <v>948</v>
      </c>
      <c r="B949" s="17" t="s">
        <v>10480</v>
      </c>
      <c r="C949" t="s">
        <v>1070</v>
      </c>
    </row>
    <row r="950" spans="1:3" x14ac:dyDescent="0.25">
      <c r="A950">
        <v>949</v>
      </c>
      <c r="B950" s="17" t="s">
        <v>10481</v>
      </c>
      <c r="C950" t="s">
        <v>1071</v>
      </c>
    </row>
    <row r="951" spans="1:3" x14ac:dyDescent="0.25">
      <c r="A951">
        <v>950</v>
      </c>
      <c r="B951" s="17" t="s">
        <v>10482</v>
      </c>
      <c r="C951" t="s">
        <v>1072</v>
      </c>
    </row>
    <row r="952" spans="1:3" x14ac:dyDescent="0.25">
      <c r="A952">
        <v>951</v>
      </c>
      <c r="B952" s="17" t="s">
        <v>10483</v>
      </c>
      <c r="C952" t="s">
        <v>1073</v>
      </c>
    </row>
    <row r="953" spans="1:3" x14ac:dyDescent="0.25">
      <c r="A953">
        <v>952</v>
      </c>
      <c r="B953" s="17" t="s">
        <v>10484</v>
      </c>
      <c r="C953" t="s">
        <v>1074</v>
      </c>
    </row>
    <row r="954" spans="1:3" x14ac:dyDescent="0.25">
      <c r="A954">
        <v>953</v>
      </c>
      <c r="B954" s="17" t="s">
        <v>10485</v>
      </c>
      <c r="C954" t="s">
        <v>1075</v>
      </c>
    </row>
    <row r="955" spans="1:3" x14ac:dyDescent="0.25">
      <c r="A955">
        <v>954</v>
      </c>
      <c r="B955" s="17" t="s">
        <v>10486</v>
      </c>
      <c r="C955" t="s">
        <v>1076</v>
      </c>
    </row>
    <row r="956" spans="1:3" x14ac:dyDescent="0.25">
      <c r="A956">
        <v>955</v>
      </c>
      <c r="B956" s="17" t="s">
        <v>10487</v>
      </c>
      <c r="C956" t="s">
        <v>1077</v>
      </c>
    </row>
    <row r="957" spans="1:3" x14ac:dyDescent="0.25">
      <c r="A957">
        <v>956</v>
      </c>
      <c r="B957" s="17" t="s">
        <v>10488</v>
      </c>
      <c r="C957" t="s">
        <v>1078</v>
      </c>
    </row>
    <row r="958" spans="1:3" x14ac:dyDescent="0.25">
      <c r="A958">
        <v>957</v>
      </c>
      <c r="B958" s="17" t="s">
        <v>10489</v>
      </c>
      <c r="C958" t="s">
        <v>1079</v>
      </c>
    </row>
    <row r="959" spans="1:3" x14ac:dyDescent="0.25">
      <c r="A959">
        <v>958</v>
      </c>
      <c r="B959" s="17" t="s">
        <v>10490</v>
      </c>
      <c r="C959" t="s">
        <v>1080</v>
      </c>
    </row>
    <row r="960" spans="1:3" x14ac:dyDescent="0.25">
      <c r="A960">
        <v>959</v>
      </c>
      <c r="B960" s="17" t="s">
        <v>10491</v>
      </c>
      <c r="C960" t="s">
        <v>1081</v>
      </c>
    </row>
    <row r="961" spans="1:3" x14ac:dyDescent="0.25">
      <c r="A961">
        <v>960</v>
      </c>
      <c r="B961" s="17" t="s">
        <v>10492</v>
      </c>
      <c r="C961" t="s">
        <v>1082</v>
      </c>
    </row>
    <row r="962" spans="1:3" x14ac:dyDescent="0.25">
      <c r="A962">
        <v>961</v>
      </c>
      <c r="B962" s="17" t="s">
        <v>10493</v>
      </c>
      <c r="C962" t="s">
        <v>1083</v>
      </c>
    </row>
    <row r="963" spans="1:3" x14ac:dyDescent="0.25">
      <c r="A963">
        <v>962</v>
      </c>
      <c r="B963" s="17" t="s">
        <v>10494</v>
      </c>
      <c r="C963" t="s">
        <v>1084</v>
      </c>
    </row>
    <row r="964" spans="1:3" x14ac:dyDescent="0.25">
      <c r="A964">
        <v>963</v>
      </c>
      <c r="B964" s="17" t="s">
        <v>10495</v>
      </c>
      <c r="C964" t="s">
        <v>1085</v>
      </c>
    </row>
    <row r="965" spans="1:3" x14ac:dyDescent="0.25">
      <c r="A965">
        <v>964</v>
      </c>
      <c r="B965" s="17" t="s">
        <v>10496</v>
      </c>
      <c r="C965" t="s">
        <v>1086</v>
      </c>
    </row>
    <row r="966" spans="1:3" x14ac:dyDescent="0.25">
      <c r="A966">
        <v>965</v>
      </c>
      <c r="B966" s="17" t="s">
        <v>10497</v>
      </c>
      <c r="C966" t="s">
        <v>1087</v>
      </c>
    </row>
    <row r="967" spans="1:3" x14ac:dyDescent="0.25">
      <c r="A967">
        <v>966</v>
      </c>
      <c r="B967" s="17" t="s">
        <v>10498</v>
      </c>
      <c r="C967" t="s">
        <v>1088</v>
      </c>
    </row>
    <row r="968" spans="1:3" x14ac:dyDescent="0.25">
      <c r="A968">
        <v>967</v>
      </c>
      <c r="B968" s="17" t="s">
        <v>10499</v>
      </c>
      <c r="C968" t="s">
        <v>1089</v>
      </c>
    </row>
    <row r="969" spans="1:3" x14ac:dyDescent="0.25">
      <c r="A969">
        <v>968</v>
      </c>
      <c r="B969" s="17" t="s">
        <v>10500</v>
      </c>
      <c r="C969" t="s">
        <v>1090</v>
      </c>
    </row>
    <row r="970" spans="1:3" x14ac:dyDescent="0.25">
      <c r="A970">
        <v>969</v>
      </c>
      <c r="B970" s="17" t="s">
        <v>10501</v>
      </c>
      <c r="C970" t="s">
        <v>1091</v>
      </c>
    </row>
    <row r="971" spans="1:3" x14ac:dyDescent="0.25">
      <c r="A971">
        <v>970</v>
      </c>
      <c r="B971" s="17" t="s">
        <v>10502</v>
      </c>
      <c r="C971" t="s">
        <v>1092</v>
      </c>
    </row>
    <row r="972" spans="1:3" x14ac:dyDescent="0.25">
      <c r="A972">
        <v>971</v>
      </c>
      <c r="B972" s="17" t="s">
        <v>10503</v>
      </c>
      <c r="C972" t="s">
        <v>1093</v>
      </c>
    </row>
    <row r="973" spans="1:3" x14ac:dyDescent="0.25">
      <c r="A973">
        <v>972</v>
      </c>
      <c r="B973" s="17" t="s">
        <v>10504</v>
      </c>
      <c r="C973" t="s">
        <v>1094</v>
      </c>
    </row>
    <row r="974" spans="1:3" x14ac:dyDescent="0.25">
      <c r="A974">
        <v>973</v>
      </c>
      <c r="B974" s="17" t="s">
        <v>10505</v>
      </c>
      <c r="C974" t="s">
        <v>1095</v>
      </c>
    </row>
    <row r="975" spans="1:3" x14ac:dyDescent="0.25">
      <c r="A975">
        <v>974</v>
      </c>
      <c r="B975" s="17" t="s">
        <v>10506</v>
      </c>
      <c r="C975" t="s">
        <v>1096</v>
      </c>
    </row>
    <row r="976" spans="1:3" x14ac:dyDescent="0.25">
      <c r="A976">
        <v>975</v>
      </c>
      <c r="B976" s="17" t="s">
        <v>10507</v>
      </c>
      <c r="C976" t="s">
        <v>1097</v>
      </c>
    </row>
    <row r="977" spans="1:3" x14ac:dyDescent="0.25">
      <c r="A977">
        <v>976</v>
      </c>
      <c r="B977" s="17" t="s">
        <v>10508</v>
      </c>
      <c r="C977" t="s">
        <v>1098</v>
      </c>
    </row>
    <row r="978" spans="1:3" x14ac:dyDescent="0.25">
      <c r="A978">
        <v>977</v>
      </c>
      <c r="B978" s="17" t="s">
        <v>10509</v>
      </c>
      <c r="C978" t="s">
        <v>1099</v>
      </c>
    </row>
    <row r="979" spans="1:3" x14ac:dyDescent="0.25">
      <c r="A979">
        <v>978</v>
      </c>
      <c r="B979" s="17" t="s">
        <v>10510</v>
      </c>
      <c r="C979" t="s">
        <v>1100</v>
      </c>
    </row>
    <row r="980" spans="1:3" x14ac:dyDescent="0.25">
      <c r="A980">
        <v>979</v>
      </c>
      <c r="B980" s="17" t="s">
        <v>10511</v>
      </c>
      <c r="C980" t="s">
        <v>1101</v>
      </c>
    </row>
    <row r="981" spans="1:3" x14ac:dyDescent="0.25">
      <c r="A981">
        <v>980</v>
      </c>
      <c r="B981" s="17" t="s">
        <v>10512</v>
      </c>
      <c r="C981" t="s">
        <v>1102</v>
      </c>
    </row>
    <row r="982" spans="1:3" x14ac:dyDescent="0.25">
      <c r="A982">
        <v>981</v>
      </c>
      <c r="B982" s="17" t="s">
        <v>10513</v>
      </c>
      <c r="C982" t="s">
        <v>1103</v>
      </c>
    </row>
    <row r="983" spans="1:3" x14ac:dyDescent="0.25">
      <c r="A983">
        <v>982</v>
      </c>
      <c r="B983" s="17" t="s">
        <v>10514</v>
      </c>
      <c r="C983" t="s">
        <v>1104</v>
      </c>
    </row>
    <row r="984" spans="1:3" x14ac:dyDescent="0.25">
      <c r="A984">
        <v>983</v>
      </c>
      <c r="B984" s="17" t="s">
        <v>10515</v>
      </c>
      <c r="C984" t="s">
        <v>1105</v>
      </c>
    </row>
    <row r="985" spans="1:3" x14ac:dyDescent="0.25">
      <c r="A985">
        <v>984</v>
      </c>
      <c r="B985" s="17" t="s">
        <v>10516</v>
      </c>
      <c r="C985" t="s">
        <v>1106</v>
      </c>
    </row>
    <row r="986" spans="1:3" x14ac:dyDescent="0.25">
      <c r="A986">
        <v>985</v>
      </c>
      <c r="B986" s="17" t="s">
        <v>10517</v>
      </c>
      <c r="C986" t="s">
        <v>1107</v>
      </c>
    </row>
    <row r="987" spans="1:3" x14ac:dyDescent="0.25">
      <c r="A987">
        <v>986</v>
      </c>
      <c r="B987" s="17" t="s">
        <v>10518</v>
      </c>
      <c r="C987" t="s">
        <v>1108</v>
      </c>
    </row>
    <row r="988" spans="1:3" x14ac:dyDescent="0.25">
      <c r="A988">
        <v>987</v>
      </c>
      <c r="B988" s="17" t="s">
        <v>10519</v>
      </c>
      <c r="C988" t="s">
        <v>1109</v>
      </c>
    </row>
    <row r="989" spans="1:3" x14ac:dyDescent="0.25">
      <c r="A989">
        <v>988</v>
      </c>
      <c r="B989" s="17" t="s">
        <v>10520</v>
      </c>
      <c r="C989" t="s">
        <v>1110</v>
      </c>
    </row>
    <row r="990" spans="1:3" x14ac:dyDescent="0.25">
      <c r="A990">
        <v>989</v>
      </c>
      <c r="B990" s="17" t="s">
        <v>10521</v>
      </c>
      <c r="C990" t="s">
        <v>1111</v>
      </c>
    </row>
    <row r="991" spans="1:3" x14ac:dyDescent="0.25">
      <c r="A991">
        <v>990</v>
      </c>
      <c r="B991" s="17" t="s">
        <v>10522</v>
      </c>
      <c r="C991" t="s">
        <v>1112</v>
      </c>
    </row>
    <row r="992" spans="1:3" x14ac:dyDescent="0.25">
      <c r="A992">
        <v>991</v>
      </c>
      <c r="B992" s="17" t="s">
        <v>10523</v>
      </c>
      <c r="C992" t="s">
        <v>1113</v>
      </c>
    </row>
    <row r="993" spans="1:3" x14ac:dyDescent="0.25">
      <c r="A993">
        <v>992</v>
      </c>
      <c r="B993" s="17" t="s">
        <v>10524</v>
      </c>
      <c r="C993" t="s">
        <v>1114</v>
      </c>
    </row>
    <row r="994" spans="1:3" x14ac:dyDescent="0.25">
      <c r="A994">
        <v>993</v>
      </c>
      <c r="B994" s="17" t="s">
        <v>10525</v>
      </c>
      <c r="C994" t="s">
        <v>1115</v>
      </c>
    </row>
    <row r="995" spans="1:3" x14ac:dyDescent="0.25">
      <c r="A995">
        <v>994</v>
      </c>
      <c r="B995" s="17" t="s">
        <v>10526</v>
      </c>
      <c r="C995" t="s">
        <v>1116</v>
      </c>
    </row>
    <row r="996" spans="1:3" x14ac:dyDescent="0.25">
      <c r="A996">
        <v>995</v>
      </c>
      <c r="B996" s="17" t="s">
        <v>10527</v>
      </c>
      <c r="C996" t="s">
        <v>1117</v>
      </c>
    </row>
    <row r="997" spans="1:3" x14ac:dyDescent="0.25">
      <c r="A997">
        <v>996</v>
      </c>
      <c r="B997" s="17" t="s">
        <v>10528</v>
      </c>
      <c r="C997" t="s">
        <v>1118</v>
      </c>
    </row>
    <row r="998" spans="1:3" x14ac:dyDescent="0.25">
      <c r="A998">
        <v>997</v>
      </c>
      <c r="B998" s="17" t="s">
        <v>10529</v>
      </c>
      <c r="C998" t="s">
        <v>1119</v>
      </c>
    </row>
    <row r="999" spans="1:3" x14ac:dyDescent="0.25">
      <c r="A999">
        <v>998</v>
      </c>
      <c r="B999" s="17" t="s">
        <v>10530</v>
      </c>
      <c r="C999" t="s">
        <v>1120</v>
      </c>
    </row>
    <row r="1000" spans="1:3" x14ac:dyDescent="0.25">
      <c r="A1000">
        <v>999</v>
      </c>
      <c r="B1000" s="17" t="s">
        <v>10531</v>
      </c>
      <c r="C1000" t="s">
        <v>1121</v>
      </c>
    </row>
    <row r="1001" spans="1:3" x14ac:dyDescent="0.25">
      <c r="A1001">
        <v>1000</v>
      </c>
      <c r="B1001" s="17" t="s">
        <v>10532</v>
      </c>
      <c r="C1001" t="s">
        <v>1122</v>
      </c>
    </row>
    <row r="1002" spans="1:3" x14ac:dyDescent="0.25">
      <c r="A1002">
        <v>1001</v>
      </c>
      <c r="B1002" s="17" t="s">
        <v>10533</v>
      </c>
      <c r="C1002" t="s">
        <v>1123</v>
      </c>
    </row>
    <row r="1003" spans="1:3" x14ac:dyDescent="0.25">
      <c r="A1003">
        <v>1002</v>
      </c>
      <c r="B1003" s="17" t="s">
        <v>10534</v>
      </c>
      <c r="C1003" t="s">
        <v>1124</v>
      </c>
    </row>
    <row r="1004" spans="1:3" x14ac:dyDescent="0.25">
      <c r="A1004">
        <v>1003</v>
      </c>
      <c r="B1004" s="17" t="s">
        <v>10535</v>
      </c>
      <c r="C1004" t="s">
        <v>1125</v>
      </c>
    </row>
    <row r="1005" spans="1:3" x14ac:dyDescent="0.25">
      <c r="A1005">
        <v>1004</v>
      </c>
      <c r="B1005" s="17" t="s">
        <v>10536</v>
      </c>
      <c r="C1005" t="s">
        <v>1126</v>
      </c>
    </row>
    <row r="1006" spans="1:3" x14ac:dyDescent="0.25">
      <c r="A1006">
        <v>1005</v>
      </c>
      <c r="B1006" s="17" t="s">
        <v>10537</v>
      </c>
      <c r="C1006" t="s">
        <v>1127</v>
      </c>
    </row>
    <row r="1007" spans="1:3" x14ac:dyDescent="0.25">
      <c r="A1007">
        <v>1006</v>
      </c>
      <c r="B1007" s="17" t="s">
        <v>10538</v>
      </c>
      <c r="C1007" t="s">
        <v>1128</v>
      </c>
    </row>
    <row r="1008" spans="1:3" x14ac:dyDescent="0.25">
      <c r="A1008">
        <v>1007</v>
      </c>
      <c r="B1008" s="17" t="s">
        <v>10539</v>
      </c>
      <c r="C1008" t="s">
        <v>1129</v>
      </c>
    </row>
    <row r="1009" spans="1:3" x14ac:dyDescent="0.25">
      <c r="A1009">
        <v>1008</v>
      </c>
      <c r="B1009" s="17" t="s">
        <v>10540</v>
      </c>
      <c r="C1009" t="s">
        <v>1130</v>
      </c>
    </row>
    <row r="1010" spans="1:3" x14ac:dyDescent="0.25">
      <c r="A1010">
        <v>1009</v>
      </c>
      <c r="B1010" s="17" t="s">
        <v>10541</v>
      </c>
      <c r="C1010" t="s">
        <v>1131</v>
      </c>
    </row>
    <row r="1011" spans="1:3" x14ac:dyDescent="0.25">
      <c r="A1011">
        <v>1010</v>
      </c>
      <c r="B1011" s="17" t="s">
        <v>10542</v>
      </c>
      <c r="C1011" t="s">
        <v>1132</v>
      </c>
    </row>
    <row r="1012" spans="1:3" x14ac:dyDescent="0.25">
      <c r="A1012">
        <v>1011</v>
      </c>
      <c r="B1012" s="17" t="s">
        <v>10543</v>
      </c>
      <c r="C1012" t="s">
        <v>1133</v>
      </c>
    </row>
    <row r="1013" spans="1:3" x14ac:dyDescent="0.25">
      <c r="A1013">
        <v>1012</v>
      </c>
      <c r="B1013" s="17" t="s">
        <v>10544</v>
      </c>
      <c r="C1013" t="s">
        <v>1134</v>
      </c>
    </row>
    <row r="1014" spans="1:3" x14ac:dyDescent="0.25">
      <c r="A1014">
        <v>1013</v>
      </c>
      <c r="B1014" s="17" t="s">
        <v>10545</v>
      </c>
      <c r="C1014" t="s">
        <v>1135</v>
      </c>
    </row>
    <row r="1015" spans="1:3" x14ac:dyDescent="0.25">
      <c r="A1015">
        <v>1014</v>
      </c>
      <c r="B1015" s="17" t="s">
        <v>10546</v>
      </c>
      <c r="C1015" t="s">
        <v>1136</v>
      </c>
    </row>
    <row r="1016" spans="1:3" x14ac:dyDescent="0.25">
      <c r="A1016">
        <v>1015</v>
      </c>
      <c r="B1016" s="17" t="s">
        <v>10547</v>
      </c>
      <c r="C1016" t="s">
        <v>1137</v>
      </c>
    </row>
    <row r="1017" spans="1:3" x14ac:dyDescent="0.25">
      <c r="A1017">
        <v>1016</v>
      </c>
      <c r="B1017" s="17" t="s">
        <v>10548</v>
      </c>
      <c r="C1017" t="s">
        <v>1138</v>
      </c>
    </row>
    <row r="1018" spans="1:3" x14ac:dyDescent="0.25">
      <c r="A1018">
        <v>1017</v>
      </c>
      <c r="B1018" s="17" t="s">
        <v>10549</v>
      </c>
      <c r="C1018" t="s">
        <v>1139</v>
      </c>
    </row>
    <row r="1019" spans="1:3" x14ac:dyDescent="0.25">
      <c r="A1019">
        <v>1018</v>
      </c>
      <c r="B1019" s="17" t="s">
        <v>10550</v>
      </c>
      <c r="C1019" t="s">
        <v>1140</v>
      </c>
    </row>
    <row r="1020" spans="1:3" x14ac:dyDescent="0.25">
      <c r="A1020">
        <v>1019</v>
      </c>
      <c r="B1020" s="17" t="s">
        <v>10551</v>
      </c>
      <c r="C1020" t="s">
        <v>1141</v>
      </c>
    </row>
    <row r="1021" spans="1:3" x14ac:dyDescent="0.25">
      <c r="A1021">
        <v>1020</v>
      </c>
      <c r="B1021" s="17" t="s">
        <v>10552</v>
      </c>
      <c r="C1021" t="s">
        <v>1142</v>
      </c>
    </row>
    <row r="1022" spans="1:3" x14ac:dyDescent="0.25">
      <c r="A1022">
        <v>1021</v>
      </c>
      <c r="B1022" s="17" t="s">
        <v>10553</v>
      </c>
      <c r="C1022" t="s">
        <v>1143</v>
      </c>
    </row>
    <row r="1023" spans="1:3" x14ac:dyDescent="0.25">
      <c r="A1023">
        <v>1022</v>
      </c>
      <c r="B1023" s="17" t="s">
        <v>10554</v>
      </c>
      <c r="C1023" t="s">
        <v>1144</v>
      </c>
    </row>
    <row r="1024" spans="1:3" x14ac:dyDescent="0.25">
      <c r="A1024">
        <v>1023</v>
      </c>
      <c r="B1024" s="17" t="s">
        <v>10555</v>
      </c>
      <c r="C1024" t="s">
        <v>1145</v>
      </c>
    </row>
    <row r="1025" spans="1:3" x14ac:dyDescent="0.25">
      <c r="A1025">
        <v>1024</v>
      </c>
      <c r="B1025" s="17" t="s">
        <v>10556</v>
      </c>
      <c r="C1025" t="s">
        <v>1146</v>
      </c>
    </row>
    <row r="1026" spans="1:3" x14ac:dyDescent="0.25">
      <c r="A1026">
        <v>1025</v>
      </c>
      <c r="B1026" s="17" t="s">
        <v>10557</v>
      </c>
      <c r="C1026" t="s">
        <v>1147</v>
      </c>
    </row>
    <row r="1027" spans="1:3" x14ac:dyDescent="0.25">
      <c r="A1027">
        <v>1026</v>
      </c>
      <c r="B1027" s="17" t="s">
        <v>10558</v>
      </c>
      <c r="C1027" t="s">
        <v>1148</v>
      </c>
    </row>
    <row r="1028" spans="1:3" x14ac:dyDescent="0.25">
      <c r="A1028">
        <v>1027</v>
      </c>
      <c r="B1028" s="17" t="s">
        <v>10559</v>
      </c>
      <c r="C1028" t="s">
        <v>1149</v>
      </c>
    </row>
    <row r="1029" spans="1:3" x14ac:dyDescent="0.25">
      <c r="A1029">
        <v>1028</v>
      </c>
      <c r="B1029" s="17" t="s">
        <v>10560</v>
      </c>
      <c r="C1029" t="s">
        <v>1150</v>
      </c>
    </row>
    <row r="1030" spans="1:3" x14ac:dyDescent="0.25">
      <c r="A1030">
        <v>1029</v>
      </c>
      <c r="B1030" s="17" t="s">
        <v>10561</v>
      </c>
      <c r="C1030" t="s">
        <v>1151</v>
      </c>
    </row>
    <row r="1031" spans="1:3" x14ac:dyDescent="0.25">
      <c r="A1031">
        <v>1030</v>
      </c>
      <c r="B1031" s="17" t="s">
        <v>10562</v>
      </c>
      <c r="C1031" t="s">
        <v>1152</v>
      </c>
    </row>
    <row r="1032" spans="1:3" x14ac:dyDescent="0.25">
      <c r="A1032">
        <v>1031</v>
      </c>
      <c r="B1032" s="17" t="s">
        <v>10563</v>
      </c>
      <c r="C1032" t="s">
        <v>1153</v>
      </c>
    </row>
    <row r="1033" spans="1:3" x14ac:dyDescent="0.25">
      <c r="A1033">
        <v>1032</v>
      </c>
      <c r="B1033" s="17" t="s">
        <v>10564</v>
      </c>
      <c r="C1033" t="s">
        <v>1154</v>
      </c>
    </row>
    <row r="1034" spans="1:3" x14ac:dyDescent="0.25">
      <c r="A1034">
        <v>1033</v>
      </c>
      <c r="B1034" s="17" t="s">
        <v>10565</v>
      </c>
      <c r="C1034" t="s">
        <v>1155</v>
      </c>
    </row>
    <row r="1035" spans="1:3" x14ac:dyDescent="0.25">
      <c r="A1035">
        <v>1034</v>
      </c>
      <c r="B1035" s="17" t="s">
        <v>10566</v>
      </c>
      <c r="C1035" t="s">
        <v>1156</v>
      </c>
    </row>
    <row r="1036" spans="1:3" x14ac:dyDescent="0.25">
      <c r="A1036">
        <v>1035</v>
      </c>
      <c r="B1036" s="17" t="s">
        <v>10567</v>
      </c>
      <c r="C1036" t="s">
        <v>1157</v>
      </c>
    </row>
    <row r="1037" spans="1:3" x14ac:dyDescent="0.25">
      <c r="A1037">
        <v>1036</v>
      </c>
      <c r="B1037" s="17" t="s">
        <v>10568</v>
      </c>
      <c r="C1037" t="s">
        <v>1158</v>
      </c>
    </row>
    <row r="1038" spans="1:3" x14ac:dyDescent="0.25">
      <c r="A1038">
        <v>1037</v>
      </c>
      <c r="B1038" s="17" t="s">
        <v>10569</v>
      </c>
      <c r="C1038" t="s">
        <v>1159</v>
      </c>
    </row>
    <row r="1039" spans="1:3" x14ac:dyDescent="0.25">
      <c r="A1039">
        <v>1038</v>
      </c>
      <c r="B1039" s="17" t="s">
        <v>10570</v>
      </c>
      <c r="C1039" t="s">
        <v>1160</v>
      </c>
    </row>
    <row r="1040" spans="1:3" x14ac:dyDescent="0.25">
      <c r="A1040">
        <v>1039</v>
      </c>
      <c r="B1040" s="17" t="s">
        <v>10571</v>
      </c>
      <c r="C1040" t="s">
        <v>1161</v>
      </c>
    </row>
    <row r="1041" spans="1:3" x14ac:dyDescent="0.25">
      <c r="A1041">
        <v>1040</v>
      </c>
      <c r="B1041" s="17" t="s">
        <v>10572</v>
      </c>
      <c r="C1041" t="s">
        <v>1162</v>
      </c>
    </row>
    <row r="1042" spans="1:3" x14ac:dyDescent="0.25">
      <c r="A1042">
        <v>1041</v>
      </c>
      <c r="B1042" s="17" t="s">
        <v>10573</v>
      </c>
      <c r="C1042" t="s">
        <v>1163</v>
      </c>
    </row>
    <row r="1043" spans="1:3" x14ac:dyDescent="0.25">
      <c r="A1043">
        <v>1042</v>
      </c>
      <c r="B1043" s="17" t="s">
        <v>10574</v>
      </c>
      <c r="C1043" t="s">
        <v>1164</v>
      </c>
    </row>
    <row r="1044" spans="1:3" x14ac:dyDescent="0.25">
      <c r="A1044">
        <v>1043</v>
      </c>
      <c r="B1044" s="17" t="s">
        <v>10575</v>
      </c>
      <c r="C1044" t="s">
        <v>1165</v>
      </c>
    </row>
    <row r="1045" spans="1:3" x14ac:dyDescent="0.25">
      <c r="A1045">
        <v>1044</v>
      </c>
      <c r="B1045" s="17" t="s">
        <v>10576</v>
      </c>
      <c r="C1045" t="s">
        <v>1166</v>
      </c>
    </row>
    <row r="1046" spans="1:3" x14ac:dyDescent="0.25">
      <c r="A1046">
        <v>1045</v>
      </c>
      <c r="B1046" s="17" t="s">
        <v>10577</v>
      </c>
      <c r="C1046" t="s">
        <v>1167</v>
      </c>
    </row>
    <row r="1047" spans="1:3" x14ac:dyDescent="0.25">
      <c r="A1047">
        <v>1046</v>
      </c>
      <c r="B1047" s="17" t="s">
        <v>10578</v>
      </c>
      <c r="C1047" t="s">
        <v>1168</v>
      </c>
    </row>
    <row r="1048" spans="1:3" x14ac:dyDescent="0.25">
      <c r="A1048">
        <v>1047</v>
      </c>
      <c r="B1048" s="17" t="s">
        <v>10579</v>
      </c>
      <c r="C1048" t="s">
        <v>1169</v>
      </c>
    </row>
    <row r="1049" spans="1:3" x14ac:dyDescent="0.25">
      <c r="A1049">
        <v>1048</v>
      </c>
      <c r="B1049" s="17" t="s">
        <v>10580</v>
      </c>
      <c r="C1049" t="s">
        <v>1170</v>
      </c>
    </row>
    <row r="1050" spans="1:3" x14ac:dyDescent="0.25">
      <c r="A1050">
        <v>1049</v>
      </c>
      <c r="B1050" s="17" t="s">
        <v>10581</v>
      </c>
      <c r="C1050" t="s">
        <v>1171</v>
      </c>
    </row>
    <row r="1051" spans="1:3" x14ac:dyDescent="0.25">
      <c r="A1051">
        <v>1050</v>
      </c>
      <c r="B1051" s="17" t="s">
        <v>10582</v>
      </c>
      <c r="C1051" t="s">
        <v>1172</v>
      </c>
    </row>
    <row r="1052" spans="1:3" x14ac:dyDescent="0.25">
      <c r="A1052">
        <v>1051</v>
      </c>
      <c r="B1052" s="17" t="s">
        <v>10583</v>
      </c>
      <c r="C1052" t="s">
        <v>1173</v>
      </c>
    </row>
    <row r="1053" spans="1:3" x14ac:dyDescent="0.25">
      <c r="A1053">
        <v>1052</v>
      </c>
      <c r="B1053" s="17" t="s">
        <v>10584</v>
      </c>
      <c r="C1053" t="s">
        <v>1174</v>
      </c>
    </row>
    <row r="1054" spans="1:3" x14ac:dyDescent="0.25">
      <c r="A1054">
        <v>1053</v>
      </c>
      <c r="B1054" s="17" t="s">
        <v>10585</v>
      </c>
      <c r="C1054" t="s">
        <v>1175</v>
      </c>
    </row>
    <row r="1055" spans="1:3" x14ac:dyDescent="0.25">
      <c r="A1055">
        <v>1054</v>
      </c>
      <c r="B1055" s="17" t="s">
        <v>10586</v>
      </c>
      <c r="C1055" t="s">
        <v>1176</v>
      </c>
    </row>
    <row r="1056" spans="1:3" x14ac:dyDescent="0.25">
      <c r="A1056">
        <v>1055</v>
      </c>
      <c r="B1056" s="17" t="s">
        <v>10587</v>
      </c>
      <c r="C1056" t="s">
        <v>1177</v>
      </c>
    </row>
    <row r="1057" spans="1:3" x14ac:dyDescent="0.25">
      <c r="A1057">
        <v>1056</v>
      </c>
      <c r="B1057" s="17" t="s">
        <v>10588</v>
      </c>
      <c r="C1057" t="s">
        <v>1178</v>
      </c>
    </row>
    <row r="1058" spans="1:3" x14ac:dyDescent="0.25">
      <c r="A1058">
        <v>1057</v>
      </c>
      <c r="B1058" s="17" t="s">
        <v>10589</v>
      </c>
      <c r="C1058" t="s">
        <v>1179</v>
      </c>
    </row>
    <row r="1059" spans="1:3" x14ac:dyDescent="0.25">
      <c r="A1059">
        <v>1058</v>
      </c>
      <c r="B1059" s="17" t="s">
        <v>10590</v>
      </c>
      <c r="C1059" t="s">
        <v>1180</v>
      </c>
    </row>
    <row r="1060" spans="1:3" x14ac:dyDescent="0.25">
      <c r="A1060">
        <v>1059</v>
      </c>
      <c r="B1060" s="17" t="s">
        <v>10591</v>
      </c>
      <c r="C1060" t="s">
        <v>1181</v>
      </c>
    </row>
    <row r="1061" spans="1:3" x14ac:dyDescent="0.25">
      <c r="A1061">
        <v>1060</v>
      </c>
      <c r="B1061" s="17" t="s">
        <v>10592</v>
      </c>
      <c r="C1061" t="s">
        <v>1182</v>
      </c>
    </row>
    <row r="1062" spans="1:3" x14ac:dyDescent="0.25">
      <c r="A1062">
        <v>1061</v>
      </c>
      <c r="B1062" s="17" t="s">
        <v>10593</v>
      </c>
      <c r="C1062" t="s">
        <v>1183</v>
      </c>
    </row>
    <row r="1063" spans="1:3" x14ac:dyDescent="0.25">
      <c r="A1063">
        <v>1062</v>
      </c>
      <c r="B1063" s="17" t="s">
        <v>10594</v>
      </c>
      <c r="C1063" t="s">
        <v>1184</v>
      </c>
    </row>
    <row r="1064" spans="1:3" x14ac:dyDescent="0.25">
      <c r="A1064">
        <v>1063</v>
      </c>
      <c r="B1064" s="17" t="s">
        <v>10595</v>
      </c>
      <c r="C1064" t="s">
        <v>1185</v>
      </c>
    </row>
    <row r="1065" spans="1:3" x14ac:dyDescent="0.25">
      <c r="A1065">
        <v>1064</v>
      </c>
      <c r="B1065" s="17" t="s">
        <v>10596</v>
      </c>
      <c r="C1065" t="s">
        <v>1186</v>
      </c>
    </row>
    <row r="1066" spans="1:3" x14ac:dyDescent="0.25">
      <c r="A1066">
        <v>1065</v>
      </c>
      <c r="B1066" s="17" t="s">
        <v>10597</v>
      </c>
      <c r="C1066" t="s">
        <v>1187</v>
      </c>
    </row>
    <row r="1067" spans="1:3" x14ac:dyDescent="0.25">
      <c r="A1067">
        <v>1066</v>
      </c>
      <c r="B1067" s="17" t="s">
        <v>10598</v>
      </c>
      <c r="C1067" t="s">
        <v>1188</v>
      </c>
    </row>
    <row r="1068" spans="1:3" x14ac:dyDescent="0.25">
      <c r="A1068">
        <v>1067</v>
      </c>
      <c r="B1068" s="17" t="s">
        <v>10599</v>
      </c>
      <c r="C1068" t="s">
        <v>1189</v>
      </c>
    </row>
    <row r="1069" spans="1:3" x14ac:dyDescent="0.25">
      <c r="A1069">
        <v>1068</v>
      </c>
      <c r="B1069" s="17" t="s">
        <v>10600</v>
      </c>
      <c r="C1069" t="s">
        <v>1190</v>
      </c>
    </row>
    <row r="1070" spans="1:3" x14ac:dyDescent="0.25">
      <c r="A1070">
        <v>1069</v>
      </c>
      <c r="B1070" s="17" t="s">
        <v>10601</v>
      </c>
      <c r="C1070" t="s">
        <v>1191</v>
      </c>
    </row>
    <row r="1071" spans="1:3" x14ac:dyDescent="0.25">
      <c r="A1071">
        <v>1070</v>
      </c>
      <c r="B1071" s="17" t="s">
        <v>10602</v>
      </c>
      <c r="C1071" t="s">
        <v>1192</v>
      </c>
    </row>
    <row r="1072" spans="1:3" x14ac:dyDescent="0.25">
      <c r="A1072">
        <v>1071</v>
      </c>
      <c r="B1072" s="17" t="s">
        <v>10603</v>
      </c>
      <c r="C1072" t="s">
        <v>1193</v>
      </c>
    </row>
    <row r="1073" spans="1:3" x14ac:dyDescent="0.25">
      <c r="A1073">
        <v>1072</v>
      </c>
      <c r="B1073" s="17" t="s">
        <v>10604</v>
      </c>
      <c r="C1073" t="s">
        <v>1194</v>
      </c>
    </row>
    <row r="1074" spans="1:3" x14ac:dyDescent="0.25">
      <c r="A1074">
        <v>1073</v>
      </c>
      <c r="B1074" s="17" t="s">
        <v>10605</v>
      </c>
      <c r="C1074" t="s">
        <v>1195</v>
      </c>
    </row>
    <row r="1075" spans="1:3" x14ac:dyDescent="0.25">
      <c r="A1075">
        <v>1074</v>
      </c>
      <c r="B1075" s="17" t="s">
        <v>10606</v>
      </c>
      <c r="C1075" t="s">
        <v>1196</v>
      </c>
    </row>
    <row r="1076" spans="1:3" x14ac:dyDescent="0.25">
      <c r="A1076">
        <v>1075</v>
      </c>
      <c r="B1076" s="17" t="s">
        <v>10607</v>
      </c>
      <c r="C1076" t="s">
        <v>1197</v>
      </c>
    </row>
    <row r="1077" spans="1:3" x14ac:dyDescent="0.25">
      <c r="A1077">
        <v>1076</v>
      </c>
      <c r="B1077" s="17" t="s">
        <v>10608</v>
      </c>
      <c r="C1077" t="s">
        <v>1198</v>
      </c>
    </row>
    <row r="1078" spans="1:3" x14ac:dyDescent="0.25">
      <c r="A1078">
        <v>1077</v>
      </c>
      <c r="B1078" s="17" t="s">
        <v>10609</v>
      </c>
      <c r="C1078" t="s">
        <v>1199</v>
      </c>
    </row>
    <row r="1079" spans="1:3" x14ac:dyDescent="0.25">
      <c r="A1079">
        <v>1078</v>
      </c>
      <c r="B1079" s="17" t="s">
        <v>10610</v>
      </c>
      <c r="C1079" t="s">
        <v>1200</v>
      </c>
    </row>
    <row r="1080" spans="1:3" x14ac:dyDescent="0.25">
      <c r="A1080">
        <v>1079</v>
      </c>
      <c r="B1080" s="17" t="s">
        <v>10611</v>
      </c>
      <c r="C1080" t="s">
        <v>1201</v>
      </c>
    </row>
    <row r="1081" spans="1:3" x14ac:dyDescent="0.25">
      <c r="A1081">
        <v>1080</v>
      </c>
      <c r="B1081" s="17" t="s">
        <v>10612</v>
      </c>
      <c r="C1081" t="s">
        <v>1202</v>
      </c>
    </row>
    <row r="1082" spans="1:3" x14ac:dyDescent="0.25">
      <c r="A1082">
        <v>1081</v>
      </c>
      <c r="B1082" s="17" t="s">
        <v>10613</v>
      </c>
      <c r="C1082" t="s">
        <v>1203</v>
      </c>
    </row>
    <row r="1083" spans="1:3" x14ac:dyDescent="0.25">
      <c r="A1083">
        <v>1082</v>
      </c>
      <c r="B1083" s="17" t="s">
        <v>10614</v>
      </c>
      <c r="C1083" t="s">
        <v>1204</v>
      </c>
    </row>
    <row r="1084" spans="1:3" x14ac:dyDescent="0.25">
      <c r="A1084">
        <v>1083</v>
      </c>
      <c r="B1084" s="17" t="s">
        <v>10615</v>
      </c>
      <c r="C1084" t="s">
        <v>1205</v>
      </c>
    </row>
    <row r="1085" spans="1:3" x14ac:dyDescent="0.25">
      <c r="A1085">
        <v>1084</v>
      </c>
      <c r="B1085" s="17" t="s">
        <v>10616</v>
      </c>
      <c r="C1085" t="s">
        <v>1206</v>
      </c>
    </row>
    <row r="1086" spans="1:3" x14ac:dyDescent="0.25">
      <c r="A1086">
        <v>1085</v>
      </c>
      <c r="B1086" s="17" t="s">
        <v>10617</v>
      </c>
      <c r="C1086" t="s">
        <v>1207</v>
      </c>
    </row>
    <row r="1087" spans="1:3" x14ac:dyDescent="0.25">
      <c r="A1087">
        <v>1086</v>
      </c>
      <c r="B1087" s="17" t="s">
        <v>10618</v>
      </c>
      <c r="C1087" t="s">
        <v>1208</v>
      </c>
    </row>
    <row r="1088" spans="1:3" x14ac:dyDescent="0.25">
      <c r="A1088">
        <v>1087</v>
      </c>
      <c r="B1088" s="17" t="s">
        <v>10619</v>
      </c>
      <c r="C1088" t="s">
        <v>1209</v>
      </c>
    </row>
    <row r="1089" spans="1:3" x14ac:dyDescent="0.25">
      <c r="A1089">
        <v>1088</v>
      </c>
      <c r="B1089" s="17" t="s">
        <v>10620</v>
      </c>
      <c r="C1089" t="s">
        <v>1210</v>
      </c>
    </row>
    <row r="1090" spans="1:3" x14ac:dyDescent="0.25">
      <c r="A1090">
        <v>1089</v>
      </c>
      <c r="B1090" s="17" t="s">
        <v>10621</v>
      </c>
      <c r="C1090" t="s">
        <v>1211</v>
      </c>
    </row>
    <row r="1091" spans="1:3" x14ac:dyDescent="0.25">
      <c r="A1091">
        <v>1090</v>
      </c>
      <c r="B1091" s="17" t="s">
        <v>10622</v>
      </c>
      <c r="C1091" t="s">
        <v>1212</v>
      </c>
    </row>
    <row r="1092" spans="1:3" x14ac:dyDescent="0.25">
      <c r="A1092">
        <v>1091</v>
      </c>
      <c r="B1092" s="17" t="s">
        <v>10623</v>
      </c>
      <c r="C1092" t="s">
        <v>1213</v>
      </c>
    </row>
    <row r="1093" spans="1:3" x14ac:dyDescent="0.25">
      <c r="A1093">
        <v>1092</v>
      </c>
      <c r="B1093" s="17" t="s">
        <v>10624</v>
      </c>
      <c r="C1093" t="s">
        <v>1214</v>
      </c>
    </row>
    <row r="1094" spans="1:3" x14ac:dyDescent="0.25">
      <c r="A1094">
        <v>1093</v>
      </c>
      <c r="B1094" s="17" t="s">
        <v>10625</v>
      </c>
      <c r="C1094" t="s">
        <v>1215</v>
      </c>
    </row>
    <row r="1095" spans="1:3" x14ac:dyDescent="0.25">
      <c r="A1095">
        <v>1094</v>
      </c>
      <c r="B1095" s="17" t="s">
        <v>10626</v>
      </c>
      <c r="C1095" t="s">
        <v>1216</v>
      </c>
    </row>
    <row r="1096" spans="1:3" x14ac:dyDescent="0.25">
      <c r="A1096">
        <v>1095</v>
      </c>
      <c r="B1096" s="17" t="s">
        <v>10627</v>
      </c>
      <c r="C1096" t="s">
        <v>1217</v>
      </c>
    </row>
    <row r="1097" spans="1:3" x14ac:dyDescent="0.25">
      <c r="A1097">
        <v>1096</v>
      </c>
      <c r="B1097" s="17" t="s">
        <v>10628</v>
      </c>
      <c r="C1097" t="s">
        <v>1218</v>
      </c>
    </row>
    <row r="1098" spans="1:3" x14ac:dyDescent="0.25">
      <c r="A1098">
        <v>1097</v>
      </c>
      <c r="B1098" s="17" t="s">
        <v>10629</v>
      </c>
      <c r="C1098" t="s">
        <v>1219</v>
      </c>
    </row>
    <row r="1099" spans="1:3" x14ac:dyDescent="0.25">
      <c r="A1099">
        <v>1098</v>
      </c>
      <c r="B1099" s="17" t="s">
        <v>10630</v>
      </c>
      <c r="C1099" t="s">
        <v>1220</v>
      </c>
    </row>
    <row r="1100" spans="1:3" x14ac:dyDescent="0.25">
      <c r="A1100">
        <v>1099</v>
      </c>
      <c r="B1100" s="17" t="s">
        <v>10631</v>
      </c>
      <c r="C1100" t="s">
        <v>1221</v>
      </c>
    </row>
    <row r="1101" spans="1:3" x14ac:dyDescent="0.25">
      <c r="A1101">
        <v>1100</v>
      </c>
      <c r="B1101" s="17" t="s">
        <v>10632</v>
      </c>
      <c r="C1101" t="s">
        <v>1222</v>
      </c>
    </row>
    <row r="1102" spans="1:3" x14ac:dyDescent="0.25">
      <c r="A1102">
        <v>1101</v>
      </c>
      <c r="B1102" s="17" t="s">
        <v>10633</v>
      </c>
      <c r="C1102" t="s">
        <v>1223</v>
      </c>
    </row>
    <row r="1103" spans="1:3" x14ac:dyDescent="0.25">
      <c r="A1103">
        <v>1102</v>
      </c>
      <c r="B1103" s="17" t="s">
        <v>10634</v>
      </c>
      <c r="C1103" t="s">
        <v>1224</v>
      </c>
    </row>
    <row r="1104" spans="1:3" x14ac:dyDescent="0.25">
      <c r="A1104">
        <v>1103</v>
      </c>
      <c r="B1104" s="17" t="s">
        <v>10635</v>
      </c>
      <c r="C1104" t="s">
        <v>1225</v>
      </c>
    </row>
    <row r="1105" spans="1:3" x14ac:dyDescent="0.25">
      <c r="A1105">
        <v>1104</v>
      </c>
      <c r="B1105" s="17" t="s">
        <v>10636</v>
      </c>
      <c r="C1105" t="s">
        <v>1226</v>
      </c>
    </row>
    <row r="1106" spans="1:3" x14ac:dyDescent="0.25">
      <c r="A1106">
        <v>1105</v>
      </c>
      <c r="B1106" s="17" t="s">
        <v>10637</v>
      </c>
      <c r="C1106" t="s">
        <v>1227</v>
      </c>
    </row>
    <row r="1107" spans="1:3" x14ac:dyDescent="0.25">
      <c r="A1107">
        <v>1106</v>
      </c>
      <c r="B1107" s="17" t="s">
        <v>10638</v>
      </c>
      <c r="C1107" t="s">
        <v>1228</v>
      </c>
    </row>
    <row r="1108" spans="1:3" x14ac:dyDescent="0.25">
      <c r="A1108">
        <v>1107</v>
      </c>
      <c r="B1108" s="17" t="s">
        <v>10639</v>
      </c>
      <c r="C1108" t="s">
        <v>1229</v>
      </c>
    </row>
    <row r="1109" spans="1:3" x14ac:dyDescent="0.25">
      <c r="A1109">
        <v>1108</v>
      </c>
      <c r="B1109" s="17" t="s">
        <v>10640</v>
      </c>
      <c r="C1109" t="s">
        <v>1230</v>
      </c>
    </row>
    <row r="1110" spans="1:3" x14ac:dyDescent="0.25">
      <c r="A1110">
        <v>1109</v>
      </c>
      <c r="B1110" s="17" t="s">
        <v>10641</v>
      </c>
      <c r="C1110" t="s">
        <v>1231</v>
      </c>
    </row>
    <row r="1111" spans="1:3" x14ac:dyDescent="0.25">
      <c r="A1111">
        <v>1110</v>
      </c>
      <c r="B1111" s="17" t="s">
        <v>10642</v>
      </c>
      <c r="C1111" t="s">
        <v>1232</v>
      </c>
    </row>
    <row r="1112" spans="1:3" x14ac:dyDescent="0.25">
      <c r="A1112">
        <v>1111</v>
      </c>
      <c r="B1112" s="17" t="s">
        <v>10643</v>
      </c>
      <c r="C1112" t="s">
        <v>1233</v>
      </c>
    </row>
    <row r="1113" spans="1:3" x14ac:dyDescent="0.25">
      <c r="A1113">
        <v>1112</v>
      </c>
      <c r="B1113" s="17" t="s">
        <v>10644</v>
      </c>
      <c r="C1113" t="s">
        <v>1234</v>
      </c>
    </row>
    <row r="1114" spans="1:3" x14ac:dyDescent="0.25">
      <c r="A1114">
        <v>1113</v>
      </c>
      <c r="B1114" s="17" t="s">
        <v>10645</v>
      </c>
      <c r="C1114" t="s">
        <v>1235</v>
      </c>
    </row>
    <row r="1115" spans="1:3" x14ac:dyDescent="0.25">
      <c r="A1115">
        <v>1114</v>
      </c>
      <c r="B1115" s="17" t="s">
        <v>10646</v>
      </c>
      <c r="C1115" t="s">
        <v>1236</v>
      </c>
    </row>
    <row r="1116" spans="1:3" x14ac:dyDescent="0.25">
      <c r="A1116">
        <v>1115</v>
      </c>
      <c r="B1116" s="17" t="s">
        <v>10647</v>
      </c>
      <c r="C1116" t="s">
        <v>1237</v>
      </c>
    </row>
    <row r="1117" spans="1:3" x14ac:dyDescent="0.25">
      <c r="A1117">
        <v>1116</v>
      </c>
      <c r="B1117" s="17" t="s">
        <v>10648</v>
      </c>
      <c r="C1117" t="s">
        <v>1238</v>
      </c>
    </row>
    <row r="1118" spans="1:3" x14ac:dyDescent="0.25">
      <c r="A1118">
        <v>1117</v>
      </c>
      <c r="B1118" s="17" t="s">
        <v>10649</v>
      </c>
      <c r="C1118" t="s">
        <v>1239</v>
      </c>
    </row>
    <row r="1119" spans="1:3" x14ac:dyDescent="0.25">
      <c r="A1119">
        <v>1118</v>
      </c>
      <c r="B1119" s="17" t="s">
        <v>10650</v>
      </c>
      <c r="C1119" t="s">
        <v>1240</v>
      </c>
    </row>
    <row r="1120" spans="1:3" x14ac:dyDescent="0.25">
      <c r="A1120">
        <v>1119</v>
      </c>
      <c r="B1120" s="17" t="s">
        <v>10651</v>
      </c>
      <c r="C1120" t="s">
        <v>1241</v>
      </c>
    </row>
    <row r="1121" spans="1:3" x14ac:dyDescent="0.25">
      <c r="A1121">
        <v>1120</v>
      </c>
      <c r="B1121" s="17" t="s">
        <v>10652</v>
      </c>
      <c r="C1121" t="s">
        <v>1242</v>
      </c>
    </row>
    <row r="1122" spans="1:3" x14ac:dyDescent="0.25">
      <c r="A1122">
        <v>1121</v>
      </c>
      <c r="B1122" s="17" t="s">
        <v>10653</v>
      </c>
      <c r="C1122" t="s">
        <v>1243</v>
      </c>
    </row>
    <row r="1123" spans="1:3" x14ac:dyDescent="0.25">
      <c r="A1123">
        <v>1122</v>
      </c>
      <c r="B1123" s="17" t="s">
        <v>10654</v>
      </c>
      <c r="C1123" t="s">
        <v>1244</v>
      </c>
    </row>
    <row r="1124" spans="1:3" x14ac:dyDescent="0.25">
      <c r="A1124">
        <v>1123</v>
      </c>
      <c r="B1124" s="17" t="s">
        <v>10655</v>
      </c>
      <c r="C1124" t="s">
        <v>1245</v>
      </c>
    </row>
    <row r="1125" spans="1:3" x14ac:dyDescent="0.25">
      <c r="A1125">
        <v>1124</v>
      </c>
      <c r="B1125" s="17" t="s">
        <v>10656</v>
      </c>
      <c r="C1125" t="s">
        <v>1246</v>
      </c>
    </row>
    <row r="1126" spans="1:3" x14ac:dyDescent="0.25">
      <c r="A1126">
        <v>1125</v>
      </c>
      <c r="B1126" s="17" t="s">
        <v>10657</v>
      </c>
      <c r="C1126" t="s">
        <v>1247</v>
      </c>
    </row>
    <row r="1127" spans="1:3" x14ac:dyDescent="0.25">
      <c r="A1127">
        <v>1126</v>
      </c>
      <c r="B1127" s="17" t="s">
        <v>10658</v>
      </c>
      <c r="C1127" t="s">
        <v>1248</v>
      </c>
    </row>
    <row r="1128" spans="1:3" x14ac:dyDescent="0.25">
      <c r="A1128">
        <v>1127</v>
      </c>
      <c r="B1128" s="17" t="s">
        <v>10659</v>
      </c>
      <c r="C1128" t="s">
        <v>1249</v>
      </c>
    </row>
    <row r="1129" spans="1:3" x14ac:dyDescent="0.25">
      <c r="A1129">
        <v>1128</v>
      </c>
      <c r="B1129" s="17" t="s">
        <v>10660</v>
      </c>
      <c r="C1129" t="s">
        <v>1250</v>
      </c>
    </row>
    <row r="1130" spans="1:3" x14ac:dyDescent="0.25">
      <c r="A1130">
        <v>1129</v>
      </c>
      <c r="B1130" s="17" t="s">
        <v>10661</v>
      </c>
      <c r="C1130" t="s">
        <v>1251</v>
      </c>
    </row>
    <row r="1131" spans="1:3" x14ac:dyDescent="0.25">
      <c r="A1131">
        <v>1130</v>
      </c>
      <c r="B1131" s="17" t="s">
        <v>10662</v>
      </c>
      <c r="C1131" t="s">
        <v>1252</v>
      </c>
    </row>
    <row r="1132" spans="1:3" x14ac:dyDescent="0.25">
      <c r="A1132">
        <v>1131</v>
      </c>
      <c r="B1132" s="17" t="s">
        <v>10663</v>
      </c>
      <c r="C1132" t="s">
        <v>1253</v>
      </c>
    </row>
    <row r="1133" spans="1:3" x14ac:dyDescent="0.25">
      <c r="A1133">
        <v>1132</v>
      </c>
      <c r="B1133" s="17" t="s">
        <v>10664</v>
      </c>
      <c r="C1133" t="s">
        <v>1254</v>
      </c>
    </row>
    <row r="1134" spans="1:3" x14ac:dyDescent="0.25">
      <c r="A1134">
        <v>1133</v>
      </c>
      <c r="B1134" s="17" t="s">
        <v>10665</v>
      </c>
      <c r="C1134" t="s">
        <v>1255</v>
      </c>
    </row>
    <row r="1135" spans="1:3" x14ac:dyDescent="0.25">
      <c r="A1135">
        <v>1134</v>
      </c>
      <c r="B1135" s="17" t="s">
        <v>10666</v>
      </c>
      <c r="C1135" t="s">
        <v>1256</v>
      </c>
    </row>
    <row r="1136" spans="1:3" x14ac:dyDescent="0.25">
      <c r="A1136">
        <v>1135</v>
      </c>
      <c r="B1136" s="17" t="s">
        <v>10667</v>
      </c>
      <c r="C1136" t="s">
        <v>1257</v>
      </c>
    </row>
    <row r="1137" spans="1:3" x14ac:dyDescent="0.25">
      <c r="A1137">
        <v>1136</v>
      </c>
      <c r="B1137" s="17" t="s">
        <v>10668</v>
      </c>
      <c r="C1137" t="s">
        <v>1258</v>
      </c>
    </row>
    <row r="1138" spans="1:3" x14ac:dyDescent="0.25">
      <c r="A1138">
        <v>1137</v>
      </c>
      <c r="B1138" s="17" t="s">
        <v>10669</v>
      </c>
      <c r="C1138" t="s">
        <v>1259</v>
      </c>
    </row>
    <row r="1139" spans="1:3" x14ac:dyDescent="0.25">
      <c r="A1139">
        <v>1138</v>
      </c>
      <c r="B1139" s="17" t="s">
        <v>10670</v>
      </c>
      <c r="C1139" t="s">
        <v>1260</v>
      </c>
    </row>
    <row r="1140" spans="1:3" x14ac:dyDescent="0.25">
      <c r="A1140">
        <v>1139</v>
      </c>
      <c r="B1140" s="17" t="s">
        <v>10671</v>
      </c>
      <c r="C1140" t="s">
        <v>1261</v>
      </c>
    </row>
    <row r="1141" spans="1:3" x14ac:dyDescent="0.25">
      <c r="A1141">
        <v>1140</v>
      </c>
      <c r="B1141" s="17" t="s">
        <v>10672</v>
      </c>
      <c r="C1141" t="s">
        <v>1262</v>
      </c>
    </row>
    <row r="1142" spans="1:3" x14ac:dyDescent="0.25">
      <c r="A1142">
        <v>1141</v>
      </c>
      <c r="B1142" s="17" t="s">
        <v>10673</v>
      </c>
      <c r="C1142" t="s">
        <v>1263</v>
      </c>
    </row>
    <row r="1143" spans="1:3" x14ac:dyDescent="0.25">
      <c r="A1143">
        <v>1142</v>
      </c>
      <c r="B1143" s="17" t="s">
        <v>10674</v>
      </c>
      <c r="C1143" t="s">
        <v>1264</v>
      </c>
    </row>
    <row r="1144" spans="1:3" x14ac:dyDescent="0.25">
      <c r="A1144">
        <v>1143</v>
      </c>
      <c r="B1144" s="17" t="s">
        <v>10675</v>
      </c>
      <c r="C1144" t="s">
        <v>1265</v>
      </c>
    </row>
    <row r="1145" spans="1:3" x14ac:dyDescent="0.25">
      <c r="A1145">
        <v>1144</v>
      </c>
      <c r="B1145" s="17" t="s">
        <v>10676</v>
      </c>
      <c r="C1145" t="s">
        <v>1266</v>
      </c>
    </row>
    <row r="1146" spans="1:3" x14ac:dyDescent="0.25">
      <c r="A1146">
        <v>1145</v>
      </c>
      <c r="B1146" s="17" t="s">
        <v>10677</v>
      </c>
      <c r="C1146" t="s">
        <v>1267</v>
      </c>
    </row>
    <row r="1147" spans="1:3" x14ac:dyDescent="0.25">
      <c r="A1147">
        <v>1146</v>
      </c>
      <c r="B1147" s="17" t="s">
        <v>10678</v>
      </c>
      <c r="C1147" t="s">
        <v>1268</v>
      </c>
    </row>
    <row r="1148" spans="1:3" x14ac:dyDescent="0.25">
      <c r="A1148">
        <v>1147</v>
      </c>
      <c r="B1148" s="17" t="s">
        <v>10679</v>
      </c>
      <c r="C1148" t="s">
        <v>1269</v>
      </c>
    </row>
    <row r="1149" spans="1:3" x14ac:dyDescent="0.25">
      <c r="A1149">
        <v>1148</v>
      </c>
      <c r="B1149" s="17" t="s">
        <v>10680</v>
      </c>
      <c r="C1149" t="s">
        <v>1270</v>
      </c>
    </row>
    <row r="1150" spans="1:3" x14ac:dyDescent="0.25">
      <c r="A1150">
        <v>1149</v>
      </c>
      <c r="B1150" s="17" t="s">
        <v>10681</v>
      </c>
      <c r="C1150" t="s">
        <v>1271</v>
      </c>
    </row>
    <row r="1151" spans="1:3" x14ac:dyDescent="0.25">
      <c r="A1151">
        <v>1150</v>
      </c>
      <c r="B1151" s="17" t="s">
        <v>10682</v>
      </c>
      <c r="C1151" t="s">
        <v>1272</v>
      </c>
    </row>
    <row r="1152" spans="1:3" x14ac:dyDescent="0.25">
      <c r="A1152">
        <v>1151</v>
      </c>
      <c r="B1152" s="17" t="s">
        <v>10683</v>
      </c>
      <c r="C1152" t="s">
        <v>1273</v>
      </c>
    </row>
    <row r="1153" spans="1:3" x14ac:dyDescent="0.25">
      <c r="A1153">
        <v>1152</v>
      </c>
      <c r="B1153" s="17" t="s">
        <v>10684</v>
      </c>
      <c r="C1153" t="s">
        <v>1274</v>
      </c>
    </row>
    <row r="1154" spans="1:3" x14ac:dyDescent="0.25">
      <c r="A1154">
        <v>1153</v>
      </c>
      <c r="B1154" s="17" t="s">
        <v>10685</v>
      </c>
      <c r="C1154" t="s">
        <v>1275</v>
      </c>
    </row>
    <row r="1155" spans="1:3" x14ac:dyDescent="0.25">
      <c r="A1155">
        <v>1154</v>
      </c>
      <c r="B1155" s="17" t="s">
        <v>10686</v>
      </c>
      <c r="C1155" t="s">
        <v>1276</v>
      </c>
    </row>
    <row r="1156" spans="1:3" x14ac:dyDescent="0.25">
      <c r="A1156">
        <v>1155</v>
      </c>
      <c r="B1156" s="17" t="s">
        <v>10687</v>
      </c>
      <c r="C1156" t="s">
        <v>1277</v>
      </c>
    </row>
    <row r="1157" spans="1:3" x14ac:dyDescent="0.25">
      <c r="A1157">
        <v>1156</v>
      </c>
      <c r="B1157" s="17" t="s">
        <v>10688</v>
      </c>
      <c r="C1157" t="s">
        <v>1278</v>
      </c>
    </row>
    <row r="1158" spans="1:3" x14ac:dyDescent="0.25">
      <c r="A1158">
        <v>1157</v>
      </c>
      <c r="B1158" s="17" t="s">
        <v>10689</v>
      </c>
      <c r="C1158" t="s">
        <v>1279</v>
      </c>
    </row>
    <row r="1159" spans="1:3" x14ac:dyDescent="0.25">
      <c r="A1159">
        <v>1158</v>
      </c>
      <c r="B1159" s="17" t="s">
        <v>10690</v>
      </c>
      <c r="C1159" t="s">
        <v>1280</v>
      </c>
    </row>
    <row r="1160" spans="1:3" x14ac:dyDescent="0.25">
      <c r="A1160">
        <v>1159</v>
      </c>
      <c r="B1160" s="17" t="s">
        <v>10691</v>
      </c>
      <c r="C1160" t="s">
        <v>1281</v>
      </c>
    </row>
    <row r="1161" spans="1:3" x14ac:dyDescent="0.25">
      <c r="A1161">
        <v>1160</v>
      </c>
      <c r="B1161" s="17" t="s">
        <v>10692</v>
      </c>
      <c r="C1161" t="s">
        <v>1282</v>
      </c>
    </row>
    <row r="1162" spans="1:3" x14ac:dyDescent="0.25">
      <c r="A1162">
        <v>1161</v>
      </c>
      <c r="B1162" s="17" t="s">
        <v>10693</v>
      </c>
      <c r="C1162" t="s">
        <v>1283</v>
      </c>
    </row>
    <row r="1163" spans="1:3" x14ac:dyDescent="0.25">
      <c r="A1163">
        <v>1162</v>
      </c>
      <c r="B1163" s="17" t="s">
        <v>10694</v>
      </c>
      <c r="C1163" t="s">
        <v>1284</v>
      </c>
    </row>
    <row r="1164" spans="1:3" x14ac:dyDescent="0.25">
      <c r="A1164">
        <v>1163</v>
      </c>
      <c r="B1164" s="17" t="s">
        <v>10695</v>
      </c>
      <c r="C1164" t="s">
        <v>1285</v>
      </c>
    </row>
    <row r="1165" spans="1:3" x14ac:dyDescent="0.25">
      <c r="A1165">
        <v>1164</v>
      </c>
      <c r="B1165" s="17" t="s">
        <v>10696</v>
      </c>
      <c r="C1165" t="s">
        <v>1286</v>
      </c>
    </row>
    <row r="1166" spans="1:3" x14ac:dyDescent="0.25">
      <c r="A1166">
        <v>1165</v>
      </c>
      <c r="B1166" s="17" t="s">
        <v>10697</v>
      </c>
      <c r="C1166" t="s">
        <v>1287</v>
      </c>
    </row>
    <row r="1167" spans="1:3" x14ac:dyDescent="0.25">
      <c r="A1167">
        <v>1166</v>
      </c>
      <c r="B1167" s="17" t="s">
        <v>10698</v>
      </c>
      <c r="C1167" t="s">
        <v>1288</v>
      </c>
    </row>
    <row r="1168" spans="1:3" x14ac:dyDescent="0.25">
      <c r="A1168">
        <v>1167</v>
      </c>
      <c r="B1168" s="17" t="s">
        <v>10699</v>
      </c>
      <c r="C1168" t="s">
        <v>1289</v>
      </c>
    </row>
    <row r="1169" spans="1:3" x14ac:dyDescent="0.25">
      <c r="A1169">
        <v>1168</v>
      </c>
      <c r="B1169" s="17" t="s">
        <v>10700</v>
      </c>
      <c r="C1169" t="s">
        <v>1290</v>
      </c>
    </row>
    <row r="1170" spans="1:3" x14ac:dyDescent="0.25">
      <c r="A1170">
        <v>1169</v>
      </c>
      <c r="B1170" s="17" t="s">
        <v>10701</v>
      </c>
      <c r="C1170" t="s">
        <v>1291</v>
      </c>
    </row>
    <row r="1171" spans="1:3" x14ac:dyDescent="0.25">
      <c r="A1171">
        <v>1170</v>
      </c>
      <c r="B1171" s="17" t="s">
        <v>10702</v>
      </c>
      <c r="C1171" t="s">
        <v>1292</v>
      </c>
    </row>
    <row r="1172" spans="1:3" x14ac:dyDescent="0.25">
      <c r="A1172">
        <v>1171</v>
      </c>
      <c r="B1172" s="17" t="s">
        <v>10703</v>
      </c>
      <c r="C1172" t="s">
        <v>1293</v>
      </c>
    </row>
    <row r="1173" spans="1:3" x14ac:dyDescent="0.25">
      <c r="A1173">
        <v>1172</v>
      </c>
      <c r="B1173" s="17" t="s">
        <v>10704</v>
      </c>
      <c r="C1173" t="s">
        <v>1294</v>
      </c>
    </row>
    <row r="1174" spans="1:3" x14ac:dyDescent="0.25">
      <c r="A1174">
        <v>1173</v>
      </c>
      <c r="B1174" s="17" t="s">
        <v>10705</v>
      </c>
      <c r="C1174" t="s">
        <v>1295</v>
      </c>
    </row>
    <row r="1175" spans="1:3" x14ac:dyDescent="0.25">
      <c r="A1175">
        <v>1174</v>
      </c>
      <c r="B1175" s="17" t="s">
        <v>10706</v>
      </c>
      <c r="C1175" t="s">
        <v>1296</v>
      </c>
    </row>
    <row r="1176" spans="1:3" x14ac:dyDescent="0.25">
      <c r="A1176">
        <v>1175</v>
      </c>
      <c r="B1176" s="17" t="s">
        <v>10707</v>
      </c>
      <c r="C1176" t="s">
        <v>1297</v>
      </c>
    </row>
    <row r="1177" spans="1:3" x14ac:dyDescent="0.25">
      <c r="A1177">
        <v>1176</v>
      </c>
      <c r="B1177" s="17" t="s">
        <v>10708</v>
      </c>
      <c r="C1177" t="s">
        <v>1298</v>
      </c>
    </row>
    <row r="1178" spans="1:3" x14ac:dyDescent="0.25">
      <c r="A1178">
        <v>1177</v>
      </c>
      <c r="B1178" s="17" t="s">
        <v>10709</v>
      </c>
      <c r="C1178" t="s">
        <v>1299</v>
      </c>
    </row>
    <row r="1179" spans="1:3" x14ac:dyDescent="0.25">
      <c r="A1179">
        <v>1178</v>
      </c>
      <c r="B1179" s="17" t="s">
        <v>10710</v>
      </c>
      <c r="C1179" t="s">
        <v>1300</v>
      </c>
    </row>
    <row r="1180" spans="1:3" x14ac:dyDescent="0.25">
      <c r="A1180">
        <v>1179</v>
      </c>
      <c r="B1180" s="17" t="s">
        <v>10711</v>
      </c>
      <c r="C1180" t="s">
        <v>1301</v>
      </c>
    </row>
    <row r="1181" spans="1:3" x14ac:dyDescent="0.25">
      <c r="A1181">
        <v>1180</v>
      </c>
      <c r="B1181" s="17" t="s">
        <v>10712</v>
      </c>
      <c r="C1181" t="s">
        <v>1302</v>
      </c>
    </row>
    <row r="1182" spans="1:3" x14ac:dyDescent="0.25">
      <c r="A1182">
        <v>1181</v>
      </c>
      <c r="B1182" s="17" t="s">
        <v>10713</v>
      </c>
      <c r="C1182" t="s">
        <v>1303</v>
      </c>
    </row>
    <row r="1183" spans="1:3" x14ac:dyDescent="0.25">
      <c r="A1183">
        <v>1182</v>
      </c>
      <c r="B1183" s="17" t="s">
        <v>10714</v>
      </c>
      <c r="C1183" t="s">
        <v>1304</v>
      </c>
    </row>
    <row r="1184" spans="1:3" x14ac:dyDescent="0.25">
      <c r="A1184">
        <v>1183</v>
      </c>
      <c r="B1184" s="17" t="s">
        <v>10715</v>
      </c>
      <c r="C1184" t="s">
        <v>1305</v>
      </c>
    </row>
    <row r="1185" spans="1:3" x14ac:dyDescent="0.25">
      <c r="A1185">
        <v>1184</v>
      </c>
      <c r="B1185" s="17" t="s">
        <v>10716</v>
      </c>
      <c r="C1185" t="s">
        <v>1306</v>
      </c>
    </row>
    <row r="1186" spans="1:3" x14ac:dyDescent="0.25">
      <c r="A1186">
        <v>1185</v>
      </c>
      <c r="B1186" s="17" t="s">
        <v>10717</v>
      </c>
      <c r="C1186" t="s">
        <v>1307</v>
      </c>
    </row>
    <row r="1187" spans="1:3" x14ac:dyDescent="0.25">
      <c r="A1187">
        <v>1186</v>
      </c>
      <c r="B1187" s="17" t="s">
        <v>10718</v>
      </c>
      <c r="C1187" t="s">
        <v>1308</v>
      </c>
    </row>
    <row r="1188" spans="1:3" x14ac:dyDescent="0.25">
      <c r="A1188">
        <v>1187</v>
      </c>
      <c r="B1188" s="17" t="s">
        <v>10719</v>
      </c>
      <c r="C1188" t="s">
        <v>1309</v>
      </c>
    </row>
    <row r="1189" spans="1:3" x14ac:dyDescent="0.25">
      <c r="A1189">
        <v>1188</v>
      </c>
      <c r="B1189" s="17" t="s">
        <v>10720</v>
      </c>
      <c r="C1189" t="s">
        <v>1310</v>
      </c>
    </row>
    <row r="1190" spans="1:3" x14ac:dyDescent="0.25">
      <c r="A1190">
        <v>1189</v>
      </c>
      <c r="B1190" s="17" t="s">
        <v>10721</v>
      </c>
      <c r="C1190" t="s">
        <v>1311</v>
      </c>
    </row>
    <row r="1191" spans="1:3" x14ac:dyDescent="0.25">
      <c r="A1191">
        <v>1190</v>
      </c>
      <c r="B1191" s="17" t="s">
        <v>10722</v>
      </c>
      <c r="C1191" t="s">
        <v>1312</v>
      </c>
    </row>
    <row r="1192" spans="1:3" x14ac:dyDescent="0.25">
      <c r="A1192">
        <v>1191</v>
      </c>
      <c r="B1192" s="17" t="s">
        <v>10723</v>
      </c>
      <c r="C1192" t="s">
        <v>1313</v>
      </c>
    </row>
    <row r="1193" spans="1:3" x14ac:dyDescent="0.25">
      <c r="A1193">
        <v>1192</v>
      </c>
      <c r="B1193" s="17" t="s">
        <v>10724</v>
      </c>
      <c r="C1193" t="s">
        <v>1314</v>
      </c>
    </row>
    <row r="1194" spans="1:3" x14ac:dyDescent="0.25">
      <c r="A1194">
        <v>1193</v>
      </c>
      <c r="B1194" s="17" t="s">
        <v>10725</v>
      </c>
      <c r="C1194" t="s">
        <v>1315</v>
      </c>
    </row>
    <row r="1195" spans="1:3" x14ac:dyDescent="0.25">
      <c r="A1195">
        <v>1194</v>
      </c>
      <c r="B1195" s="17" t="s">
        <v>10726</v>
      </c>
      <c r="C1195" t="s">
        <v>1316</v>
      </c>
    </row>
    <row r="1196" spans="1:3" x14ac:dyDescent="0.25">
      <c r="A1196">
        <v>1195</v>
      </c>
      <c r="B1196" s="17" t="s">
        <v>10727</v>
      </c>
      <c r="C1196" t="s">
        <v>1317</v>
      </c>
    </row>
    <row r="1197" spans="1:3" x14ac:dyDescent="0.25">
      <c r="A1197">
        <v>1196</v>
      </c>
      <c r="B1197" s="17" t="s">
        <v>10728</v>
      </c>
      <c r="C1197" t="s">
        <v>1318</v>
      </c>
    </row>
    <row r="1198" spans="1:3" x14ac:dyDescent="0.25">
      <c r="A1198">
        <v>1197</v>
      </c>
      <c r="B1198" s="17" t="s">
        <v>10729</v>
      </c>
      <c r="C1198" t="s">
        <v>1319</v>
      </c>
    </row>
    <row r="1199" spans="1:3" x14ac:dyDescent="0.25">
      <c r="A1199">
        <v>1198</v>
      </c>
      <c r="B1199" s="17" t="s">
        <v>10730</v>
      </c>
      <c r="C1199" t="s">
        <v>1320</v>
      </c>
    </row>
    <row r="1200" spans="1:3" x14ac:dyDescent="0.25">
      <c r="A1200">
        <v>1199</v>
      </c>
      <c r="B1200" s="17" t="s">
        <v>10731</v>
      </c>
      <c r="C1200" t="s">
        <v>1321</v>
      </c>
    </row>
    <row r="1201" spans="1:3" x14ac:dyDescent="0.25">
      <c r="A1201">
        <v>1200</v>
      </c>
      <c r="B1201" s="17" t="s">
        <v>10732</v>
      </c>
      <c r="C1201" t="s">
        <v>1322</v>
      </c>
    </row>
    <row r="1202" spans="1:3" x14ac:dyDescent="0.25">
      <c r="A1202">
        <v>1201</v>
      </c>
      <c r="B1202" s="17" t="s">
        <v>10733</v>
      </c>
      <c r="C1202" t="s">
        <v>1323</v>
      </c>
    </row>
    <row r="1203" spans="1:3" x14ac:dyDescent="0.25">
      <c r="A1203">
        <v>1202</v>
      </c>
      <c r="B1203" s="17" t="s">
        <v>10734</v>
      </c>
      <c r="C1203" t="s">
        <v>1324</v>
      </c>
    </row>
    <row r="1204" spans="1:3" x14ac:dyDescent="0.25">
      <c r="A1204">
        <v>1203</v>
      </c>
      <c r="B1204" s="17" t="s">
        <v>10735</v>
      </c>
      <c r="C1204" t="s">
        <v>1325</v>
      </c>
    </row>
    <row r="1205" spans="1:3" x14ac:dyDescent="0.25">
      <c r="A1205">
        <v>1204</v>
      </c>
      <c r="B1205" s="17" t="s">
        <v>10736</v>
      </c>
      <c r="C1205" t="s">
        <v>1326</v>
      </c>
    </row>
    <row r="1206" spans="1:3" x14ac:dyDescent="0.25">
      <c r="A1206">
        <v>1205</v>
      </c>
      <c r="B1206" s="17" t="s">
        <v>10737</v>
      </c>
      <c r="C1206" t="s">
        <v>1327</v>
      </c>
    </row>
    <row r="1207" spans="1:3" x14ac:dyDescent="0.25">
      <c r="A1207">
        <v>1206</v>
      </c>
      <c r="B1207" s="17" t="s">
        <v>10738</v>
      </c>
      <c r="C1207" t="s">
        <v>1328</v>
      </c>
    </row>
    <row r="1208" spans="1:3" x14ac:dyDescent="0.25">
      <c r="A1208">
        <v>1207</v>
      </c>
      <c r="B1208" s="17" t="s">
        <v>10739</v>
      </c>
      <c r="C1208" t="s">
        <v>1329</v>
      </c>
    </row>
    <row r="1209" spans="1:3" x14ac:dyDescent="0.25">
      <c r="A1209">
        <v>1208</v>
      </c>
      <c r="B1209" s="17" t="s">
        <v>10740</v>
      </c>
      <c r="C1209" t="s">
        <v>1330</v>
      </c>
    </row>
    <row r="1210" spans="1:3" x14ac:dyDescent="0.25">
      <c r="A1210">
        <v>1209</v>
      </c>
      <c r="B1210" s="17" t="s">
        <v>10741</v>
      </c>
      <c r="C1210" t="s">
        <v>1331</v>
      </c>
    </row>
    <row r="1211" spans="1:3" x14ac:dyDescent="0.25">
      <c r="A1211">
        <v>1210</v>
      </c>
      <c r="B1211" s="17" t="s">
        <v>10742</v>
      </c>
      <c r="C1211" t="s">
        <v>1332</v>
      </c>
    </row>
    <row r="1212" spans="1:3" x14ac:dyDescent="0.25">
      <c r="A1212">
        <v>1211</v>
      </c>
      <c r="B1212" s="17" t="s">
        <v>10743</v>
      </c>
      <c r="C1212" t="s">
        <v>1333</v>
      </c>
    </row>
    <row r="1213" spans="1:3" x14ac:dyDescent="0.25">
      <c r="A1213">
        <v>1212</v>
      </c>
      <c r="B1213" s="17" t="s">
        <v>10744</v>
      </c>
      <c r="C1213" t="s">
        <v>1334</v>
      </c>
    </row>
    <row r="1214" spans="1:3" x14ac:dyDescent="0.25">
      <c r="A1214">
        <v>1213</v>
      </c>
      <c r="B1214" s="17" t="s">
        <v>10745</v>
      </c>
      <c r="C1214" t="s">
        <v>1335</v>
      </c>
    </row>
    <row r="1215" spans="1:3" x14ac:dyDescent="0.25">
      <c r="A1215">
        <v>1214</v>
      </c>
      <c r="B1215" s="17" t="s">
        <v>10746</v>
      </c>
      <c r="C1215" t="s">
        <v>1336</v>
      </c>
    </row>
    <row r="1216" spans="1:3" x14ac:dyDescent="0.25">
      <c r="A1216">
        <v>1215</v>
      </c>
      <c r="B1216" s="17" t="s">
        <v>10747</v>
      </c>
      <c r="C1216" t="s">
        <v>1337</v>
      </c>
    </row>
    <row r="1217" spans="1:3" x14ac:dyDescent="0.25">
      <c r="A1217">
        <v>1216</v>
      </c>
      <c r="B1217" s="17" t="s">
        <v>10748</v>
      </c>
      <c r="C1217" t="s">
        <v>1338</v>
      </c>
    </row>
    <row r="1218" spans="1:3" x14ac:dyDescent="0.25">
      <c r="A1218">
        <v>1217</v>
      </c>
      <c r="B1218" s="17" t="s">
        <v>10749</v>
      </c>
      <c r="C1218" t="s">
        <v>1339</v>
      </c>
    </row>
    <row r="1219" spans="1:3" x14ac:dyDescent="0.25">
      <c r="A1219">
        <v>1218</v>
      </c>
      <c r="B1219" s="17" t="s">
        <v>10750</v>
      </c>
      <c r="C1219" t="s">
        <v>1340</v>
      </c>
    </row>
    <row r="1220" spans="1:3" x14ac:dyDescent="0.25">
      <c r="A1220">
        <v>1219</v>
      </c>
      <c r="B1220" s="17" t="s">
        <v>10751</v>
      </c>
      <c r="C1220" t="s">
        <v>1341</v>
      </c>
    </row>
    <row r="1221" spans="1:3" x14ac:dyDescent="0.25">
      <c r="A1221">
        <v>1220</v>
      </c>
      <c r="B1221" s="17" t="s">
        <v>10752</v>
      </c>
      <c r="C1221" t="s">
        <v>1342</v>
      </c>
    </row>
    <row r="1222" spans="1:3" x14ac:dyDescent="0.25">
      <c r="A1222">
        <v>1221</v>
      </c>
      <c r="B1222" s="17" t="s">
        <v>10753</v>
      </c>
      <c r="C1222" t="s">
        <v>1343</v>
      </c>
    </row>
    <row r="1223" spans="1:3" x14ac:dyDescent="0.25">
      <c r="A1223">
        <v>1222</v>
      </c>
      <c r="B1223" s="17" t="s">
        <v>10754</v>
      </c>
      <c r="C1223" t="s">
        <v>1344</v>
      </c>
    </row>
    <row r="1224" spans="1:3" x14ac:dyDescent="0.25">
      <c r="A1224">
        <v>1223</v>
      </c>
      <c r="B1224" s="17" t="s">
        <v>10755</v>
      </c>
      <c r="C1224" t="s">
        <v>1345</v>
      </c>
    </row>
    <row r="1225" spans="1:3" x14ac:dyDescent="0.25">
      <c r="A1225">
        <v>1224</v>
      </c>
      <c r="B1225" s="17" t="s">
        <v>10756</v>
      </c>
      <c r="C1225" t="s">
        <v>1346</v>
      </c>
    </row>
    <row r="1226" spans="1:3" x14ac:dyDescent="0.25">
      <c r="A1226">
        <v>1225</v>
      </c>
      <c r="B1226" s="17" t="s">
        <v>10757</v>
      </c>
      <c r="C1226" t="s">
        <v>1347</v>
      </c>
    </row>
    <row r="1227" spans="1:3" x14ac:dyDescent="0.25">
      <c r="A1227">
        <v>1226</v>
      </c>
      <c r="B1227" s="17" t="s">
        <v>10758</v>
      </c>
      <c r="C1227" t="s">
        <v>1348</v>
      </c>
    </row>
    <row r="1228" spans="1:3" x14ac:dyDescent="0.25">
      <c r="A1228">
        <v>1227</v>
      </c>
      <c r="B1228" s="17" t="s">
        <v>10759</v>
      </c>
      <c r="C1228" t="s">
        <v>1349</v>
      </c>
    </row>
    <row r="1229" spans="1:3" x14ac:dyDescent="0.25">
      <c r="A1229">
        <v>1228</v>
      </c>
      <c r="B1229" s="17" t="s">
        <v>10760</v>
      </c>
      <c r="C1229" t="s">
        <v>1350</v>
      </c>
    </row>
    <row r="1230" spans="1:3" x14ac:dyDescent="0.25">
      <c r="A1230">
        <v>1229</v>
      </c>
      <c r="B1230" s="17" t="s">
        <v>10761</v>
      </c>
      <c r="C1230" t="s">
        <v>1351</v>
      </c>
    </row>
    <row r="1231" spans="1:3" x14ac:dyDescent="0.25">
      <c r="A1231">
        <v>1230</v>
      </c>
      <c r="B1231" s="17" t="s">
        <v>10762</v>
      </c>
      <c r="C1231" t="s">
        <v>1352</v>
      </c>
    </row>
    <row r="1232" spans="1:3" x14ac:dyDescent="0.25">
      <c r="A1232">
        <v>1231</v>
      </c>
      <c r="B1232" s="17" t="s">
        <v>10763</v>
      </c>
      <c r="C1232" t="s">
        <v>1353</v>
      </c>
    </row>
    <row r="1233" spans="1:3" x14ac:dyDescent="0.25">
      <c r="A1233">
        <v>1232</v>
      </c>
      <c r="B1233" s="17" t="s">
        <v>10764</v>
      </c>
      <c r="C1233" t="s">
        <v>1354</v>
      </c>
    </row>
    <row r="1234" spans="1:3" x14ac:dyDescent="0.25">
      <c r="A1234">
        <v>1233</v>
      </c>
      <c r="B1234" s="17" t="s">
        <v>10765</v>
      </c>
      <c r="C1234" t="s">
        <v>1355</v>
      </c>
    </row>
    <row r="1235" spans="1:3" x14ac:dyDescent="0.25">
      <c r="A1235">
        <v>1234</v>
      </c>
      <c r="B1235" s="17" t="s">
        <v>10766</v>
      </c>
      <c r="C1235" t="s">
        <v>1356</v>
      </c>
    </row>
    <row r="1236" spans="1:3" x14ac:dyDescent="0.25">
      <c r="A1236">
        <v>1235</v>
      </c>
      <c r="B1236" s="17" t="s">
        <v>10767</v>
      </c>
      <c r="C1236" t="s">
        <v>1357</v>
      </c>
    </row>
    <row r="1237" spans="1:3" x14ac:dyDescent="0.25">
      <c r="A1237">
        <v>1236</v>
      </c>
      <c r="B1237" s="17" t="s">
        <v>10768</v>
      </c>
      <c r="C1237" t="s">
        <v>1358</v>
      </c>
    </row>
    <row r="1238" spans="1:3" x14ac:dyDescent="0.25">
      <c r="A1238">
        <v>1237</v>
      </c>
      <c r="B1238" s="17" t="s">
        <v>10769</v>
      </c>
      <c r="C1238" t="s">
        <v>1359</v>
      </c>
    </row>
    <row r="1239" spans="1:3" x14ac:dyDescent="0.25">
      <c r="A1239">
        <v>1238</v>
      </c>
      <c r="B1239" s="17" t="s">
        <v>10770</v>
      </c>
      <c r="C1239" t="s">
        <v>1360</v>
      </c>
    </row>
    <row r="1240" spans="1:3" x14ac:dyDescent="0.25">
      <c r="A1240">
        <v>1239</v>
      </c>
      <c r="B1240" s="17" t="s">
        <v>10771</v>
      </c>
      <c r="C1240" t="s">
        <v>1361</v>
      </c>
    </row>
    <row r="1241" spans="1:3" x14ac:dyDescent="0.25">
      <c r="A1241">
        <v>1240</v>
      </c>
      <c r="B1241" s="17" t="s">
        <v>10772</v>
      </c>
      <c r="C1241" t="s">
        <v>1362</v>
      </c>
    </row>
    <row r="1242" spans="1:3" x14ac:dyDescent="0.25">
      <c r="A1242">
        <v>1241</v>
      </c>
      <c r="B1242" s="17" t="s">
        <v>10773</v>
      </c>
      <c r="C1242" t="s">
        <v>1363</v>
      </c>
    </row>
    <row r="1243" spans="1:3" x14ac:dyDescent="0.25">
      <c r="A1243">
        <v>1242</v>
      </c>
      <c r="B1243" s="17" t="s">
        <v>10774</v>
      </c>
      <c r="C1243" t="s">
        <v>1364</v>
      </c>
    </row>
    <row r="1244" spans="1:3" x14ac:dyDescent="0.25">
      <c r="A1244">
        <v>1243</v>
      </c>
      <c r="B1244" s="17" t="s">
        <v>10775</v>
      </c>
      <c r="C1244" t="s">
        <v>1365</v>
      </c>
    </row>
    <row r="1245" spans="1:3" x14ac:dyDescent="0.25">
      <c r="A1245">
        <v>1244</v>
      </c>
      <c r="B1245" s="17" t="s">
        <v>10776</v>
      </c>
      <c r="C1245" t="s">
        <v>1366</v>
      </c>
    </row>
    <row r="1246" spans="1:3" x14ac:dyDescent="0.25">
      <c r="A1246">
        <v>1245</v>
      </c>
      <c r="B1246" s="17" t="s">
        <v>10777</v>
      </c>
      <c r="C1246" t="s">
        <v>1367</v>
      </c>
    </row>
    <row r="1247" spans="1:3" x14ac:dyDescent="0.25">
      <c r="A1247">
        <v>1246</v>
      </c>
      <c r="B1247" s="17" t="s">
        <v>10778</v>
      </c>
      <c r="C1247" t="s">
        <v>1368</v>
      </c>
    </row>
    <row r="1248" spans="1:3" x14ac:dyDescent="0.25">
      <c r="A1248">
        <v>1247</v>
      </c>
      <c r="B1248" s="17" t="s">
        <v>10779</v>
      </c>
      <c r="C1248" t="s">
        <v>1369</v>
      </c>
    </row>
    <row r="1249" spans="1:3" x14ac:dyDescent="0.25">
      <c r="A1249">
        <v>1248</v>
      </c>
      <c r="B1249" s="17" t="s">
        <v>10780</v>
      </c>
      <c r="C1249" t="s">
        <v>1370</v>
      </c>
    </row>
    <row r="1250" spans="1:3" x14ac:dyDescent="0.25">
      <c r="A1250">
        <v>1249</v>
      </c>
      <c r="B1250" s="17" t="s">
        <v>10781</v>
      </c>
      <c r="C1250" t="s">
        <v>1371</v>
      </c>
    </row>
    <row r="1251" spans="1:3" x14ac:dyDescent="0.25">
      <c r="A1251">
        <v>1250</v>
      </c>
      <c r="B1251" s="17" t="s">
        <v>10782</v>
      </c>
      <c r="C1251" t="s">
        <v>1372</v>
      </c>
    </row>
    <row r="1252" spans="1:3" x14ac:dyDescent="0.25">
      <c r="A1252">
        <v>1251</v>
      </c>
      <c r="B1252" s="17" t="s">
        <v>10783</v>
      </c>
      <c r="C1252" t="s">
        <v>1373</v>
      </c>
    </row>
    <row r="1253" spans="1:3" x14ac:dyDescent="0.25">
      <c r="A1253">
        <v>1252</v>
      </c>
      <c r="B1253" s="17" t="s">
        <v>10784</v>
      </c>
      <c r="C1253" t="s">
        <v>1374</v>
      </c>
    </row>
    <row r="1254" spans="1:3" x14ac:dyDescent="0.25">
      <c r="A1254">
        <v>1253</v>
      </c>
      <c r="B1254" s="17" t="s">
        <v>10785</v>
      </c>
      <c r="C1254" t="s">
        <v>1375</v>
      </c>
    </row>
    <row r="1255" spans="1:3" x14ac:dyDescent="0.25">
      <c r="A1255">
        <v>1254</v>
      </c>
      <c r="B1255" s="17" t="s">
        <v>10786</v>
      </c>
      <c r="C1255" t="s">
        <v>1376</v>
      </c>
    </row>
    <row r="1256" spans="1:3" x14ac:dyDescent="0.25">
      <c r="A1256">
        <v>1255</v>
      </c>
      <c r="B1256" s="17" t="s">
        <v>10787</v>
      </c>
      <c r="C1256" t="s">
        <v>1377</v>
      </c>
    </row>
    <row r="1257" spans="1:3" x14ac:dyDescent="0.25">
      <c r="A1257">
        <v>1256</v>
      </c>
      <c r="B1257" s="17" t="s">
        <v>10788</v>
      </c>
      <c r="C1257" t="s">
        <v>1378</v>
      </c>
    </row>
    <row r="1258" spans="1:3" x14ac:dyDescent="0.25">
      <c r="A1258">
        <v>1257</v>
      </c>
      <c r="B1258" s="17" t="s">
        <v>10789</v>
      </c>
      <c r="C1258" t="s">
        <v>1379</v>
      </c>
    </row>
    <row r="1259" spans="1:3" x14ac:dyDescent="0.25">
      <c r="A1259">
        <v>1258</v>
      </c>
      <c r="B1259" s="17" t="s">
        <v>10790</v>
      </c>
      <c r="C1259" t="s">
        <v>1380</v>
      </c>
    </row>
    <row r="1260" spans="1:3" x14ac:dyDescent="0.25">
      <c r="A1260">
        <v>1259</v>
      </c>
      <c r="B1260" s="17" t="s">
        <v>10791</v>
      </c>
      <c r="C1260" t="s">
        <v>1381</v>
      </c>
    </row>
    <row r="1261" spans="1:3" x14ac:dyDescent="0.25">
      <c r="A1261">
        <v>1260</v>
      </c>
      <c r="B1261" s="17" t="s">
        <v>10792</v>
      </c>
      <c r="C1261" t="s">
        <v>1382</v>
      </c>
    </row>
    <row r="1262" spans="1:3" x14ac:dyDescent="0.25">
      <c r="A1262">
        <v>1261</v>
      </c>
      <c r="B1262" s="17" t="s">
        <v>10793</v>
      </c>
      <c r="C1262" t="s">
        <v>1383</v>
      </c>
    </row>
    <row r="1263" spans="1:3" x14ac:dyDescent="0.25">
      <c r="A1263">
        <v>1262</v>
      </c>
      <c r="B1263" s="17" t="s">
        <v>10794</v>
      </c>
      <c r="C1263" t="s">
        <v>1384</v>
      </c>
    </row>
    <row r="1264" spans="1:3" x14ac:dyDescent="0.25">
      <c r="A1264">
        <v>1263</v>
      </c>
      <c r="B1264" s="17" t="s">
        <v>10795</v>
      </c>
      <c r="C1264" t="s">
        <v>1385</v>
      </c>
    </row>
    <row r="1265" spans="1:3" x14ac:dyDescent="0.25">
      <c r="A1265">
        <v>1264</v>
      </c>
      <c r="B1265" s="17" t="s">
        <v>10796</v>
      </c>
      <c r="C1265" t="s">
        <v>1386</v>
      </c>
    </row>
    <row r="1266" spans="1:3" x14ac:dyDescent="0.25">
      <c r="A1266">
        <v>1265</v>
      </c>
      <c r="B1266" s="17" t="s">
        <v>10797</v>
      </c>
      <c r="C1266" t="s">
        <v>1387</v>
      </c>
    </row>
    <row r="1267" spans="1:3" x14ac:dyDescent="0.25">
      <c r="A1267">
        <v>1266</v>
      </c>
      <c r="B1267" s="17" t="s">
        <v>10798</v>
      </c>
      <c r="C1267" t="s">
        <v>337</v>
      </c>
    </row>
    <row r="1268" spans="1:3" x14ac:dyDescent="0.25">
      <c r="A1268">
        <v>1267</v>
      </c>
      <c r="B1268" s="17" t="s">
        <v>10799</v>
      </c>
      <c r="C1268" t="s">
        <v>1388</v>
      </c>
    </row>
    <row r="1269" spans="1:3" x14ac:dyDescent="0.25">
      <c r="A1269">
        <v>1268</v>
      </c>
      <c r="B1269" s="17" t="s">
        <v>10800</v>
      </c>
      <c r="C1269" t="s">
        <v>1389</v>
      </c>
    </row>
    <row r="1270" spans="1:3" x14ac:dyDescent="0.25">
      <c r="A1270">
        <v>1269</v>
      </c>
      <c r="B1270" s="17" t="s">
        <v>10801</v>
      </c>
      <c r="C1270" t="s">
        <v>1390</v>
      </c>
    </row>
    <row r="1271" spans="1:3" x14ac:dyDescent="0.25">
      <c r="A1271">
        <v>1270</v>
      </c>
      <c r="B1271" s="17" t="s">
        <v>10802</v>
      </c>
      <c r="C1271" t="s">
        <v>1391</v>
      </c>
    </row>
    <row r="1272" spans="1:3" x14ac:dyDescent="0.25">
      <c r="A1272">
        <v>1271</v>
      </c>
      <c r="B1272" s="17" t="s">
        <v>10803</v>
      </c>
      <c r="C1272" t="s">
        <v>1392</v>
      </c>
    </row>
    <row r="1273" spans="1:3" x14ac:dyDescent="0.25">
      <c r="A1273">
        <v>1272</v>
      </c>
      <c r="B1273" s="17" t="s">
        <v>10804</v>
      </c>
      <c r="C1273" t="s">
        <v>1393</v>
      </c>
    </row>
    <row r="1274" spans="1:3" x14ac:dyDescent="0.25">
      <c r="A1274">
        <v>1273</v>
      </c>
      <c r="B1274" s="17" t="s">
        <v>10805</v>
      </c>
      <c r="C1274" t="s">
        <v>1394</v>
      </c>
    </row>
    <row r="1275" spans="1:3" x14ac:dyDescent="0.25">
      <c r="A1275">
        <v>1274</v>
      </c>
      <c r="B1275" s="17" t="s">
        <v>10806</v>
      </c>
      <c r="C1275" t="s">
        <v>1395</v>
      </c>
    </row>
    <row r="1276" spans="1:3" x14ac:dyDescent="0.25">
      <c r="A1276">
        <v>1275</v>
      </c>
      <c r="B1276" s="17" t="s">
        <v>10807</v>
      </c>
      <c r="C1276" t="s">
        <v>1396</v>
      </c>
    </row>
    <row r="1277" spans="1:3" x14ac:dyDescent="0.25">
      <c r="A1277">
        <v>1276</v>
      </c>
      <c r="B1277" s="17" t="s">
        <v>10808</v>
      </c>
      <c r="C1277" t="s">
        <v>1397</v>
      </c>
    </row>
    <row r="1278" spans="1:3" x14ac:dyDescent="0.25">
      <c r="A1278">
        <v>1277</v>
      </c>
      <c r="B1278" s="17" t="s">
        <v>10809</v>
      </c>
      <c r="C1278" t="s">
        <v>1398</v>
      </c>
    </row>
    <row r="1279" spans="1:3" x14ac:dyDescent="0.25">
      <c r="A1279">
        <v>1278</v>
      </c>
      <c r="B1279" s="17" t="s">
        <v>10810</v>
      </c>
      <c r="C1279" t="s">
        <v>1399</v>
      </c>
    </row>
    <row r="1280" spans="1:3" x14ac:dyDescent="0.25">
      <c r="A1280">
        <v>1279</v>
      </c>
      <c r="B1280" s="17" t="s">
        <v>10811</v>
      </c>
      <c r="C1280" t="s">
        <v>1400</v>
      </c>
    </row>
    <row r="1281" spans="1:3" x14ac:dyDescent="0.25">
      <c r="A1281">
        <v>1280</v>
      </c>
      <c r="B1281" s="17" t="s">
        <v>10812</v>
      </c>
      <c r="C1281" t="s">
        <v>1401</v>
      </c>
    </row>
    <row r="1282" spans="1:3" x14ac:dyDescent="0.25">
      <c r="A1282">
        <v>1281</v>
      </c>
      <c r="B1282" s="17" t="s">
        <v>10813</v>
      </c>
      <c r="C1282" t="s">
        <v>1402</v>
      </c>
    </row>
    <row r="1283" spans="1:3" x14ac:dyDescent="0.25">
      <c r="A1283">
        <v>1282</v>
      </c>
      <c r="B1283" s="17" t="s">
        <v>10814</v>
      </c>
      <c r="C1283" t="s">
        <v>1403</v>
      </c>
    </row>
    <row r="1284" spans="1:3" x14ac:dyDescent="0.25">
      <c r="A1284">
        <v>1283</v>
      </c>
      <c r="B1284" s="17" t="s">
        <v>10815</v>
      </c>
      <c r="C1284" t="s">
        <v>1404</v>
      </c>
    </row>
    <row r="1285" spans="1:3" x14ac:dyDescent="0.25">
      <c r="A1285">
        <v>1284</v>
      </c>
      <c r="B1285" s="17" t="s">
        <v>10816</v>
      </c>
      <c r="C1285" t="s">
        <v>1405</v>
      </c>
    </row>
    <row r="1286" spans="1:3" x14ac:dyDescent="0.25">
      <c r="A1286">
        <v>1285</v>
      </c>
      <c r="B1286" s="17" t="s">
        <v>10817</v>
      </c>
      <c r="C1286" t="s">
        <v>1406</v>
      </c>
    </row>
    <row r="1287" spans="1:3" x14ac:dyDescent="0.25">
      <c r="A1287">
        <v>1286</v>
      </c>
      <c r="B1287" s="17" t="s">
        <v>10818</v>
      </c>
      <c r="C1287" t="s">
        <v>1407</v>
      </c>
    </row>
    <row r="1288" spans="1:3" x14ac:dyDescent="0.25">
      <c r="A1288">
        <v>1287</v>
      </c>
      <c r="B1288" s="17" t="s">
        <v>10819</v>
      </c>
      <c r="C1288" t="s">
        <v>1408</v>
      </c>
    </row>
    <row r="1289" spans="1:3" x14ac:dyDescent="0.25">
      <c r="A1289">
        <v>1288</v>
      </c>
      <c r="B1289" s="17" t="s">
        <v>10820</v>
      </c>
      <c r="C1289" t="s">
        <v>1409</v>
      </c>
    </row>
    <row r="1290" spans="1:3" x14ac:dyDescent="0.25">
      <c r="A1290">
        <v>1289</v>
      </c>
      <c r="B1290" s="17" t="s">
        <v>10821</v>
      </c>
      <c r="C1290" t="s">
        <v>1410</v>
      </c>
    </row>
    <row r="1291" spans="1:3" x14ac:dyDescent="0.25">
      <c r="A1291">
        <v>1290</v>
      </c>
      <c r="B1291" s="17" t="s">
        <v>10822</v>
      </c>
      <c r="C1291" t="s">
        <v>1411</v>
      </c>
    </row>
    <row r="1292" spans="1:3" x14ac:dyDescent="0.25">
      <c r="A1292">
        <v>1291</v>
      </c>
      <c r="B1292" s="17" t="s">
        <v>10823</v>
      </c>
      <c r="C1292" t="s">
        <v>1412</v>
      </c>
    </row>
    <row r="1293" spans="1:3" x14ac:dyDescent="0.25">
      <c r="A1293">
        <v>1292</v>
      </c>
      <c r="B1293" s="17" t="s">
        <v>10824</v>
      </c>
      <c r="C1293" t="s">
        <v>1413</v>
      </c>
    </row>
    <row r="1294" spans="1:3" x14ac:dyDescent="0.25">
      <c r="A1294">
        <v>1293</v>
      </c>
      <c r="B1294" s="17" t="s">
        <v>10825</v>
      </c>
      <c r="C1294" t="s">
        <v>1414</v>
      </c>
    </row>
    <row r="1295" spans="1:3" x14ac:dyDescent="0.25">
      <c r="A1295">
        <v>1294</v>
      </c>
      <c r="B1295" s="17" t="s">
        <v>10826</v>
      </c>
      <c r="C1295" t="s">
        <v>1415</v>
      </c>
    </row>
    <row r="1296" spans="1:3" x14ac:dyDescent="0.25">
      <c r="A1296">
        <v>1295</v>
      </c>
      <c r="B1296" s="17" t="s">
        <v>10827</v>
      </c>
      <c r="C1296" t="s">
        <v>1416</v>
      </c>
    </row>
    <row r="1297" spans="1:3" x14ac:dyDescent="0.25">
      <c r="A1297">
        <v>1296</v>
      </c>
      <c r="B1297" s="17" t="s">
        <v>10828</v>
      </c>
      <c r="C1297" t="s">
        <v>1417</v>
      </c>
    </row>
    <row r="1298" spans="1:3" x14ac:dyDescent="0.25">
      <c r="A1298">
        <v>1297</v>
      </c>
      <c r="B1298" s="17" t="s">
        <v>10829</v>
      </c>
      <c r="C1298" t="s">
        <v>1418</v>
      </c>
    </row>
    <row r="1299" spans="1:3" x14ac:dyDescent="0.25">
      <c r="A1299">
        <v>1298</v>
      </c>
      <c r="B1299" s="17" t="s">
        <v>10830</v>
      </c>
      <c r="C1299" t="s">
        <v>1419</v>
      </c>
    </row>
    <row r="1300" spans="1:3" x14ac:dyDescent="0.25">
      <c r="A1300">
        <v>1299</v>
      </c>
      <c r="B1300" s="17" t="s">
        <v>10831</v>
      </c>
      <c r="C1300" t="s">
        <v>1420</v>
      </c>
    </row>
    <row r="1301" spans="1:3" x14ac:dyDescent="0.25">
      <c r="A1301">
        <v>1300</v>
      </c>
      <c r="B1301" s="17" t="s">
        <v>10832</v>
      </c>
      <c r="C1301" t="s">
        <v>1421</v>
      </c>
    </row>
    <row r="1302" spans="1:3" x14ac:dyDescent="0.25">
      <c r="A1302">
        <v>1301</v>
      </c>
      <c r="B1302" s="17" t="s">
        <v>10833</v>
      </c>
      <c r="C1302" t="s">
        <v>1422</v>
      </c>
    </row>
    <row r="1303" spans="1:3" x14ac:dyDescent="0.25">
      <c r="A1303">
        <v>1302</v>
      </c>
      <c r="B1303" s="17" t="s">
        <v>10834</v>
      </c>
      <c r="C1303" t="s">
        <v>1423</v>
      </c>
    </row>
    <row r="1304" spans="1:3" x14ac:dyDescent="0.25">
      <c r="A1304">
        <v>1303</v>
      </c>
      <c r="B1304" s="17" t="s">
        <v>10835</v>
      </c>
      <c r="C1304" t="s">
        <v>1424</v>
      </c>
    </row>
    <row r="1305" spans="1:3" x14ac:dyDescent="0.25">
      <c r="A1305">
        <v>1304</v>
      </c>
      <c r="B1305" s="17" t="s">
        <v>10836</v>
      </c>
      <c r="C1305" t="s">
        <v>1425</v>
      </c>
    </row>
    <row r="1306" spans="1:3" x14ac:dyDescent="0.25">
      <c r="A1306">
        <v>1305</v>
      </c>
      <c r="B1306" s="17" t="s">
        <v>10837</v>
      </c>
      <c r="C1306" t="s">
        <v>1426</v>
      </c>
    </row>
    <row r="1307" spans="1:3" x14ac:dyDescent="0.25">
      <c r="A1307">
        <v>1306</v>
      </c>
      <c r="B1307" s="17" t="s">
        <v>10838</v>
      </c>
      <c r="C1307" t="s">
        <v>1427</v>
      </c>
    </row>
    <row r="1308" spans="1:3" x14ac:dyDescent="0.25">
      <c r="A1308">
        <v>1307</v>
      </c>
      <c r="B1308" s="17" t="s">
        <v>10839</v>
      </c>
      <c r="C1308" t="s">
        <v>1428</v>
      </c>
    </row>
    <row r="1309" spans="1:3" x14ac:dyDescent="0.25">
      <c r="A1309">
        <v>1308</v>
      </c>
      <c r="B1309" s="17" t="s">
        <v>10840</v>
      </c>
      <c r="C1309" t="s">
        <v>1429</v>
      </c>
    </row>
    <row r="1310" spans="1:3" x14ac:dyDescent="0.25">
      <c r="A1310">
        <v>1309</v>
      </c>
      <c r="B1310" s="17" t="s">
        <v>10841</v>
      </c>
      <c r="C1310" t="s">
        <v>1430</v>
      </c>
    </row>
    <row r="1311" spans="1:3" x14ac:dyDescent="0.25">
      <c r="A1311">
        <v>1310</v>
      </c>
      <c r="B1311" s="17" t="s">
        <v>10842</v>
      </c>
      <c r="C1311" t="s">
        <v>1431</v>
      </c>
    </row>
    <row r="1312" spans="1:3" x14ac:dyDescent="0.25">
      <c r="A1312">
        <v>1311</v>
      </c>
      <c r="B1312" s="17" t="s">
        <v>10843</v>
      </c>
      <c r="C1312" t="s">
        <v>1432</v>
      </c>
    </row>
    <row r="1313" spans="1:3" x14ac:dyDescent="0.25">
      <c r="A1313">
        <v>1312</v>
      </c>
      <c r="B1313" s="17" t="s">
        <v>10844</v>
      </c>
      <c r="C1313" t="s">
        <v>1433</v>
      </c>
    </row>
    <row r="1314" spans="1:3" x14ac:dyDescent="0.25">
      <c r="A1314">
        <v>1313</v>
      </c>
      <c r="B1314" s="17" t="s">
        <v>10845</v>
      </c>
      <c r="C1314" t="s">
        <v>1434</v>
      </c>
    </row>
    <row r="1315" spans="1:3" x14ac:dyDescent="0.25">
      <c r="A1315">
        <v>1314</v>
      </c>
      <c r="B1315" s="17" t="s">
        <v>10846</v>
      </c>
      <c r="C1315" t="s">
        <v>1435</v>
      </c>
    </row>
    <row r="1316" spans="1:3" x14ac:dyDescent="0.25">
      <c r="A1316">
        <v>1315</v>
      </c>
      <c r="B1316" s="17" t="s">
        <v>10847</v>
      </c>
      <c r="C1316" t="s">
        <v>1436</v>
      </c>
    </row>
    <row r="1317" spans="1:3" x14ac:dyDescent="0.25">
      <c r="A1317">
        <v>1316</v>
      </c>
      <c r="B1317" s="17" t="s">
        <v>10848</v>
      </c>
      <c r="C1317" t="s">
        <v>1437</v>
      </c>
    </row>
    <row r="1318" spans="1:3" x14ac:dyDescent="0.25">
      <c r="A1318">
        <v>1317</v>
      </c>
      <c r="B1318" s="17" t="s">
        <v>10849</v>
      </c>
      <c r="C1318" t="s">
        <v>1438</v>
      </c>
    </row>
    <row r="1319" spans="1:3" x14ac:dyDescent="0.25">
      <c r="A1319">
        <v>1318</v>
      </c>
      <c r="B1319" s="17" t="s">
        <v>10850</v>
      </c>
      <c r="C1319" t="s">
        <v>1439</v>
      </c>
    </row>
    <row r="1320" spans="1:3" x14ac:dyDescent="0.25">
      <c r="A1320">
        <v>1319</v>
      </c>
      <c r="B1320" s="17" t="s">
        <v>10851</v>
      </c>
      <c r="C1320" t="s">
        <v>1440</v>
      </c>
    </row>
    <row r="1321" spans="1:3" x14ac:dyDescent="0.25">
      <c r="A1321">
        <v>1320</v>
      </c>
      <c r="B1321" s="17" t="s">
        <v>10852</v>
      </c>
      <c r="C1321" t="s">
        <v>1441</v>
      </c>
    </row>
    <row r="1322" spans="1:3" x14ac:dyDescent="0.25">
      <c r="A1322">
        <v>1321</v>
      </c>
      <c r="B1322" s="17" t="s">
        <v>10853</v>
      </c>
      <c r="C1322" t="s">
        <v>1442</v>
      </c>
    </row>
    <row r="1323" spans="1:3" x14ac:dyDescent="0.25">
      <c r="A1323">
        <v>1322</v>
      </c>
      <c r="B1323" s="17" t="s">
        <v>10854</v>
      </c>
      <c r="C1323" t="s">
        <v>1443</v>
      </c>
    </row>
    <row r="1324" spans="1:3" x14ac:dyDescent="0.25">
      <c r="A1324">
        <v>1323</v>
      </c>
      <c r="B1324" s="17" t="s">
        <v>10855</v>
      </c>
      <c r="C1324" t="s">
        <v>1444</v>
      </c>
    </row>
    <row r="1325" spans="1:3" x14ac:dyDescent="0.25">
      <c r="A1325">
        <v>1324</v>
      </c>
      <c r="B1325" s="17" t="s">
        <v>10856</v>
      </c>
      <c r="C1325" t="s">
        <v>1445</v>
      </c>
    </row>
    <row r="1326" spans="1:3" x14ac:dyDescent="0.25">
      <c r="A1326">
        <v>1325</v>
      </c>
      <c r="B1326" s="17" t="s">
        <v>10857</v>
      </c>
      <c r="C1326" t="s">
        <v>1446</v>
      </c>
    </row>
    <row r="1327" spans="1:3" x14ac:dyDescent="0.25">
      <c r="A1327">
        <v>1326</v>
      </c>
      <c r="B1327" s="17" t="s">
        <v>10858</v>
      </c>
      <c r="C1327" t="s">
        <v>1447</v>
      </c>
    </row>
    <row r="1328" spans="1:3" x14ac:dyDescent="0.25">
      <c r="A1328">
        <v>1327</v>
      </c>
      <c r="B1328" s="17" t="s">
        <v>10859</v>
      </c>
      <c r="C1328" t="s">
        <v>1448</v>
      </c>
    </row>
    <row r="1329" spans="1:3" x14ac:dyDescent="0.25">
      <c r="A1329">
        <v>1328</v>
      </c>
      <c r="B1329" s="17" t="s">
        <v>10860</v>
      </c>
      <c r="C1329" t="s">
        <v>1449</v>
      </c>
    </row>
    <row r="1330" spans="1:3" x14ac:dyDescent="0.25">
      <c r="A1330">
        <v>1329</v>
      </c>
      <c r="B1330" s="17" t="s">
        <v>10861</v>
      </c>
      <c r="C1330" t="s">
        <v>1450</v>
      </c>
    </row>
    <row r="1331" spans="1:3" x14ac:dyDescent="0.25">
      <c r="A1331">
        <v>1330</v>
      </c>
      <c r="B1331" s="17" t="s">
        <v>10862</v>
      </c>
      <c r="C1331" t="s">
        <v>1451</v>
      </c>
    </row>
    <row r="1332" spans="1:3" x14ac:dyDescent="0.25">
      <c r="A1332">
        <v>1331</v>
      </c>
      <c r="B1332" s="17" t="s">
        <v>10863</v>
      </c>
      <c r="C1332" t="s">
        <v>1452</v>
      </c>
    </row>
    <row r="1333" spans="1:3" x14ac:dyDescent="0.25">
      <c r="A1333">
        <v>1332</v>
      </c>
      <c r="B1333" s="17" t="s">
        <v>10864</v>
      </c>
      <c r="C1333" t="s">
        <v>1453</v>
      </c>
    </row>
    <row r="1334" spans="1:3" x14ac:dyDescent="0.25">
      <c r="A1334">
        <v>1333</v>
      </c>
      <c r="B1334" s="17" t="s">
        <v>10865</v>
      </c>
      <c r="C1334" t="s">
        <v>1454</v>
      </c>
    </row>
    <row r="1335" spans="1:3" x14ac:dyDescent="0.25">
      <c r="A1335">
        <v>1334</v>
      </c>
      <c r="B1335" s="17" t="s">
        <v>10866</v>
      </c>
      <c r="C1335" t="s">
        <v>1455</v>
      </c>
    </row>
    <row r="1336" spans="1:3" x14ac:dyDescent="0.25">
      <c r="A1336">
        <v>1335</v>
      </c>
      <c r="B1336" s="17" t="s">
        <v>10867</v>
      </c>
      <c r="C1336" t="s">
        <v>1456</v>
      </c>
    </row>
    <row r="1337" spans="1:3" x14ac:dyDescent="0.25">
      <c r="A1337">
        <v>1336</v>
      </c>
      <c r="B1337" s="17" t="s">
        <v>10868</v>
      </c>
      <c r="C1337" t="s">
        <v>1457</v>
      </c>
    </row>
    <row r="1338" spans="1:3" x14ac:dyDescent="0.25">
      <c r="A1338">
        <v>1337</v>
      </c>
      <c r="B1338" s="17" t="s">
        <v>10869</v>
      </c>
      <c r="C1338" t="s">
        <v>1458</v>
      </c>
    </row>
    <row r="1339" spans="1:3" x14ac:dyDescent="0.25">
      <c r="A1339">
        <v>1338</v>
      </c>
      <c r="B1339" s="17" t="s">
        <v>10870</v>
      </c>
      <c r="C1339" t="s">
        <v>1459</v>
      </c>
    </row>
    <row r="1340" spans="1:3" x14ac:dyDescent="0.25">
      <c r="A1340">
        <v>1339</v>
      </c>
      <c r="B1340" s="17" t="s">
        <v>10871</v>
      </c>
      <c r="C1340" t="s">
        <v>1460</v>
      </c>
    </row>
    <row r="1341" spans="1:3" x14ac:dyDescent="0.25">
      <c r="A1341">
        <v>1340</v>
      </c>
      <c r="B1341" s="17" t="s">
        <v>10872</v>
      </c>
      <c r="C1341" t="s">
        <v>1461</v>
      </c>
    </row>
    <row r="1342" spans="1:3" x14ac:dyDescent="0.25">
      <c r="A1342">
        <v>1341</v>
      </c>
      <c r="B1342" s="17" t="s">
        <v>10873</v>
      </c>
      <c r="C1342" t="s">
        <v>1462</v>
      </c>
    </row>
    <row r="1343" spans="1:3" x14ac:dyDescent="0.25">
      <c r="A1343">
        <v>1342</v>
      </c>
      <c r="B1343" s="17" t="s">
        <v>10874</v>
      </c>
      <c r="C1343" t="s">
        <v>1463</v>
      </c>
    </row>
    <row r="1344" spans="1:3" x14ac:dyDescent="0.25">
      <c r="A1344">
        <v>1343</v>
      </c>
      <c r="B1344" s="17" t="s">
        <v>10875</v>
      </c>
      <c r="C1344" t="s">
        <v>1464</v>
      </c>
    </row>
    <row r="1345" spans="1:3" x14ac:dyDescent="0.25">
      <c r="A1345">
        <v>1344</v>
      </c>
      <c r="B1345" s="17" t="s">
        <v>10876</v>
      </c>
      <c r="C1345" t="s">
        <v>1465</v>
      </c>
    </row>
    <row r="1346" spans="1:3" x14ac:dyDescent="0.25">
      <c r="A1346">
        <v>1345</v>
      </c>
      <c r="B1346" s="17" t="s">
        <v>10877</v>
      </c>
      <c r="C1346" t="s">
        <v>1466</v>
      </c>
    </row>
    <row r="1347" spans="1:3" x14ac:dyDescent="0.25">
      <c r="A1347">
        <v>1346</v>
      </c>
      <c r="B1347" s="17" t="s">
        <v>10878</v>
      </c>
      <c r="C1347" t="s">
        <v>1467</v>
      </c>
    </row>
    <row r="1348" spans="1:3" x14ac:dyDescent="0.25">
      <c r="A1348">
        <v>1347</v>
      </c>
      <c r="B1348" s="17" t="s">
        <v>10879</v>
      </c>
      <c r="C1348" t="s">
        <v>1468</v>
      </c>
    </row>
    <row r="1349" spans="1:3" x14ac:dyDescent="0.25">
      <c r="A1349">
        <v>1348</v>
      </c>
      <c r="B1349" s="17" t="s">
        <v>10880</v>
      </c>
      <c r="C1349" t="s">
        <v>1469</v>
      </c>
    </row>
    <row r="1350" spans="1:3" x14ac:dyDescent="0.25">
      <c r="A1350">
        <v>1349</v>
      </c>
      <c r="B1350" s="17" t="s">
        <v>10881</v>
      </c>
      <c r="C1350" t="s">
        <v>1470</v>
      </c>
    </row>
    <row r="1351" spans="1:3" x14ac:dyDescent="0.25">
      <c r="A1351">
        <v>1350</v>
      </c>
      <c r="B1351" s="17" t="s">
        <v>10882</v>
      </c>
      <c r="C1351" t="s">
        <v>1471</v>
      </c>
    </row>
    <row r="1352" spans="1:3" x14ac:dyDescent="0.25">
      <c r="A1352">
        <v>1351</v>
      </c>
      <c r="B1352" s="17" t="s">
        <v>10883</v>
      </c>
      <c r="C1352" t="s">
        <v>1472</v>
      </c>
    </row>
    <row r="1353" spans="1:3" x14ac:dyDescent="0.25">
      <c r="A1353">
        <v>1352</v>
      </c>
      <c r="B1353" s="17" t="s">
        <v>10884</v>
      </c>
      <c r="C1353" t="s">
        <v>1473</v>
      </c>
    </row>
    <row r="1354" spans="1:3" x14ac:dyDescent="0.25">
      <c r="A1354">
        <v>1353</v>
      </c>
      <c r="B1354" s="17" t="s">
        <v>10885</v>
      </c>
      <c r="C1354" t="s">
        <v>1474</v>
      </c>
    </row>
    <row r="1355" spans="1:3" x14ac:dyDescent="0.25">
      <c r="A1355">
        <v>1354</v>
      </c>
      <c r="B1355" s="17" t="s">
        <v>10886</v>
      </c>
      <c r="C1355" t="s">
        <v>1475</v>
      </c>
    </row>
    <row r="1356" spans="1:3" x14ac:dyDescent="0.25">
      <c r="A1356">
        <v>1355</v>
      </c>
      <c r="B1356" s="17" t="s">
        <v>10887</v>
      </c>
      <c r="C1356" t="s">
        <v>1476</v>
      </c>
    </row>
    <row r="1357" spans="1:3" x14ac:dyDescent="0.25">
      <c r="A1357">
        <v>1356</v>
      </c>
      <c r="B1357" s="17" t="s">
        <v>10888</v>
      </c>
      <c r="C1357" t="s">
        <v>1477</v>
      </c>
    </row>
    <row r="1358" spans="1:3" x14ac:dyDescent="0.25">
      <c r="A1358">
        <v>1357</v>
      </c>
      <c r="B1358" s="17" t="s">
        <v>10889</v>
      </c>
      <c r="C1358" t="s">
        <v>1478</v>
      </c>
    </row>
    <row r="1359" spans="1:3" x14ac:dyDescent="0.25">
      <c r="A1359">
        <v>1358</v>
      </c>
      <c r="B1359" s="17" t="s">
        <v>10890</v>
      </c>
      <c r="C1359" t="s">
        <v>1479</v>
      </c>
    </row>
    <row r="1360" spans="1:3" x14ac:dyDescent="0.25">
      <c r="A1360">
        <v>1359</v>
      </c>
      <c r="B1360" s="17" t="s">
        <v>10891</v>
      </c>
      <c r="C1360" t="s">
        <v>1480</v>
      </c>
    </row>
    <row r="1361" spans="1:3" x14ac:dyDescent="0.25">
      <c r="A1361">
        <v>1360</v>
      </c>
      <c r="B1361" s="17" t="s">
        <v>10892</v>
      </c>
      <c r="C1361" t="s">
        <v>1481</v>
      </c>
    </row>
    <row r="1362" spans="1:3" x14ac:dyDescent="0.25">
      <c r="A1362">
        <v>1361</v>
      </c>
      <c r="B1362" s="17" t="s">
        <v>10893</v>
      </c>
      <c r="C1362" t="s">
        <v>1482</v>
      </c>
    </row>
    <row r="1363" spans="1:3" x14ac:dyDescent="0.25">
      <c r="A1363">
        <v>1362</v>
      </c>
      <c r="B1363" s="17" t="s">
        <v>10894</v>
      </c>
      <c r="C1363" t="s">
        <v>1483</v>
      </c>
    </row>
    <row r="1364" spans="1:3" x14ac:dyDescent="0.25">
      <c r="A1364">
        <v>1363</v>
      </c>
      <c r="B1364" s="17" t="s">
        <v>10895</v>
      </c>
      <c r="C1364" t="s">
        <v>1484</v>
      </c>
    </row>
    <row r="1365" spans="1:3" x14ac:dyDescent="0.25">
      <c r="A1365">
        <v>1364</v>
      </c>
      <c r="B1365" s="17" t="s">
        <v>10896</v>
      </c>
      <c r="C1365" t="s">
        <v>1485</v>
      </c>
    </row>
    <row r="1366" spans="1:3" x14ac:dyDescent="0.25">
      <c r="A1366">
        <v>1365</v>
      </c>
      <c r="B1366" s="17" t="s">
        <v>10897</v>
      </c>
      <c r="C1366" t="s">
        <v>1486</v>
      </c>
    </row>
    <row r="1367" spans="1:3" x14ac:dyDescent="0.25">
      <c r="A1367">
        <v>1366</v>
      </c>
      <c r="B1367" s="17" t="s">
        <v>10898</v>
      </c>
      <c r="C1367" t="s">
        <v>1487</v>
      </c>
    </row>
    <row r="1368" spans="1:3" x14ac:dyDescent="0.25">
      <c r="A1368">
        <v>1367</v>
      </c>
      <c r="B1368" s="17" t="s">
        <v>10899</v>
      </c>
      <c r="C1368" t="s">
        <v>1488</v>
      </c>
    </row>
    <row r="1369" spans="1:3" x14ac:dyDescent="0.25">
      <c r="A1369">
        <v>1368</v>
      </c>
      <c r="B1369" s="17" t="s">
        <v>10900</v>
      </c>
      <c r="C1369" t="s">
        <v>1489</v>
      </c>
    </row>
    <row r="1370" spans="1:3" x14ac:dyDescent="0.25">
      <c r="A1370">
        <v>1369</v>
      </c>
      <c r="B1370" s="17" t="s">
        <v>10901</v>
      </c>
      <c r="C1370" t="s">
        <v>1490</v>
      </c>
    </row>
    <row r="1371" spans="1:3" x14ac:dyDescent="0.25">
      <c r="A1371">
        <v>1370</v>
      </c>
      <c r="B1371" s="17" t="s">
        <v>10902</v>
      </c>
      <c r="C1371" t="s">
        <v>1491</v>
      </c>
    </row>
    <row r="1372" spans="1:3" x14ac:dyDescent="0.25">
      <c r="A1372">
        <v>1371</v>
      </c>
      <c r="B1372" s="17" t="s">
        <v>10903</v>
      </c>
      <c r="C1372" t="s">
        <v>1492</v>
      </c>
    </row>
    <row r="1373" spans="1:3" x14ac:dyDescent="0.25">
      <c r="A1373">
        <v>1372</v>
      </c>
      <c r="B1373" s="17" t="s">
        <v>10904</v>
      </c>
      <c r="C1373" t="s">
        <v>1493</v>
      </c>
    </row>
    <row r="1374" spans="1:3" x14ac:dyDescent="0.25">
      <c r="A1374">
        <v>1373</v>
      </c>
      <c r="B1374" s="17" t="s">
        <v>10905</v>
      </c>
      <c r="C1374" t="s">
        <v>1494</v>
      </c>
    </row>
    <row r="1375" spans="1:3" x14ac:dyDescent="0.25">
      <c r="A1375">
        <v>1374</v>
      </c>
      <c r="B1375" s="17" t="s">
        <v>10906</v>
      </c>
      <c r="C1375" t="s">
        <v>1495</v>
      </c>
    </row>
    <row r="1376" spans="1:3" x14ac:dyDescent="0.25">
      <c r="A1376">
        <v>1375</v>
      </c>
      <c r="B1376" s="17" t="s">
        <v>10907</v>
      </c>
      <c r="C1376" t="s">
        <v>1496</v>
      </c>
    </row>
    <row r="1377" spans="1:3" x14ac:dyDescent="0.25">
      <c r="A1377">
        <v>1376</v>
      </c>
      <c r="B1377" s="17" t="s">
        <v>10908</v>
      </c>
      <c r="C1377" t="s">
        <v>1497</v>
      </c>
    </row>
    <row r="1378" spans="1:3" x14ac:dyDescent="0.25">
      <c r="A1378">
        <v>1377</v>
      </c>
      <c r="B1378" s="17" t="s">
        <v>10909</v>
      </c>
      <c r="C1378" t="s">
        <v>1498</v>
      </c>
    </row>
    <row r="1379" spans="1:3" x14ac:dyDescent="0.25">
      <c r="A1379">
        <v>1378</v>
      </c>
      <c r="B1379" s="17" t="s">
        <v>10910</v>
      </c>
      <c r="C1379" t="s">
        <v>1499</v>
      </c>
    </row>
    <row r="1380" spans="1:3" x14ac:dyDescent="0.25">
      <c r="A1380">
        <v>1379</v>
      </c>
      <c r="B1380" s="17" t="s">
        <v>10911</v>
      </c>
      <c r="C1380" t="s">
        <v>1500</v>
      </c>
    </row>
    <row r="1381" spans="1:3" x14ac:dyDescent="0.25">
      <c r="A1381">
        <v>1380</v>
      </c>
      <c r="B1381" s="17" t="s">
        <v>10912</v>
      </c>
      <c r="C1381" t="s">
        <v>1501</v>
      </c>
    </row>
    <row r="1382" spans="1:3" x14ac:dyDescent="0.25">
      <c r="A1382">
        <v>1381</v>
      </c>
      <c r="B1382" s="17" t="s">
        <v>10913</v>
      </c>
      <c r="C1382" t="s">
        <v>1502</v>
      </c>
    </row>
    <row r="1383" spans="1:3" x14ac:dyDescent="0.25">
      <c r="A1383">
        <v>1382</v>
      </c>
      <c r="B1383" s="17" t="s">
        <v>10914</v>
      </c>
      <c r="C1383" t="s">
        <v>1503</v>
      </c>
    </row>
    <row r="1384" spans="1:3" x14ac:dyDescent="0.25">
      <c r="A1384">
        <v>1383</v>
      </c>
      <c r="B1384" s="17" t="s">
        <v>10915</v>
      </c>
      <c r="C1384" t="s">
        <v>1504</v>
      </c>
    </row>
    <row r="1385" spans="1:3" x14ac:dyDescent="0.25">
      <c r="A1385">
        <v>1384</v>
      </c>
      <c r="B1385" s="17" t="s">
        <v>10916</v>
      </c>
      <c r="C1385" t="s">
        <v>1505</v>
      </c>
    </row>
    <row r="1386" spans="1:3" x14ac:dyDescent="0.25">
      <c r="A1386">
        <v>1385</v>
      </c>
      <c r="B1386" s="17" t="s">
        <v>10917</v>
      </c>
      <c r="C1386" t="s">
        <v>1506</v>
      </c>
    </row>
    <row r="1387" spans="1:3" x14ac:dyDescent="0.25">
      <c r="A1387">
        <v>1386</v>
      </c>
      <c r="B1387" s="17" t="s">
        <v>10918</v>
      </c>
      <c r="C1387" t="s">
        <v>1507</v>
      </c>
    </row>
    <row r="1388" spans="1:3" x14ac:dyDescent="0.25">
      <c r="A1388">
        <v>1387</v>
      </c>
      <c r="B1388" s="17" t="s">
        <v>10919</v>
      </c>
      <c r="C1388" t="s">
        <v>1508</v>
      </c>
    </row>
    <row r="1389" spans="1:3" x14ac:dyDescent="0.25">
      <c r="A1389">
        <v>1388</v>
      </c>
      <c r="B1389" s="17" t="s">
        <v>10920</v>
      </c>
      <c r="C1389" t="s">
        <v>1509</v>
      </c>
    </row>
    <row r="1390" spans="1:3" x14ac:dyDescent="0.25">
      <c r="A1390">
        <v>1389</v>
      </c>
      <c r="B1390" s="17" t="s">
        <v>10921</v>
      </c>
      <c r="C1390" t="s">
        <v>1510</v>
      </c>
    </row>
    <row r="1391" spans="1:3" x14ac:dyDescent="0.25">
      <c r="A1391">
        <v>1390</v>
      </c>
      <c r="B1391" s="17" t="s">
        <v>10922</v>
      </c>
      <c r="C1391" t="s">
        <v>1511</v>
      </c>
    </row>
    <row r="1392" spans="1:3" x14ac:dyDescent="0.25">
      <c r="A1392">
        <v>1391</v>
      </c>
      <c r="B1392" s="17" t="s">
        <v>10923</v>
      </c>
      <c r="C1392" t="s">
        <v>1512</v>
      </c>
    </row>
    <row r="1393" spans="1:3" x14ac:dyDescent="0.25">
      <c r="A1393">
        <v>1392</v>
      </c>
      <c r="B1393" s="17" t="s">
        <v>10924</v>
      </c>
      <c r="C1393" t="s">
        <v>1513</v>
      </c>
    </row>
    <row r="1394" spans="1:3" x14ac:dyDescent="0.25">
      <c r="A1394">
        <v>1393</v>
      </c>
      <c r="B1394" s="17" t="s">
        <v>10925</v>
      </c>
      <c r="C1394" t="s">
        <v>1514</v>
      </c>
    </row>
    <row r="1395" spans="1:3" x14ac:dyDescent="0.25">
      <c r="A1395">
        <v>1394</v>
      </c>
      <c r="B1395" s="17" t="s">
        <v>10926</v>
      </c>
      <c r="C1395" t="s">
        <v>1515</v>
      </c>
    </row>
    <row r="1396" spans="1:3" x14ac:dyDescent="0.25">
      <c r="A1396">
        <v>1395</v>
      </c>
      <c r="B1396" s="17" t="s">
        <v>10927</v>
      </c>
      <c r="C1396" t="s">
        <v>1516</v>
      </c>
    </row>
    <row r="1397" spans="1:3" x14ac:dyDescent="0.25">
      <c r="A1397">
        <v>1396</v>
      </c>
      <c r="B1397" s="17" t="s">
        <v>10928</v>
      </c>
      <c r="C1397" t="s">
        <v>1517</v>
      </c>
    </row>
    <row r="1398" spans="1:3" x14ac:dyDescent="0.25">
      <c r="A1398">
        <v>1397</v>
      </c>
      <c r="B1398" s="17" t="s">
        <v>10929</v>
      </c>
      <c r="C1398" t="s">
        <v>1518</v>
      </c>
    </row>
    <row r="1399" spans="1:3" x14ac:dyDescent="0.25">
      <c r="A1399">
        <v>1398</v>
      </c>
      <c r="B1399" s="17" t="s">
        <v>10930</v>
      </c>
      <c r="C1399" t="s">
        <v>1519</v>
      </c>
    </row>
    <row r="1400" spans="1:3" x14ac:dyDescent="0.25">
      <c r="A1400">
        <v>1399</v>
      </c>
      <c r="B1400" s="17" t="s">
        <v>10931</v>
      </c>
      <c r="C1400" t="s">
        <v>1520</v>
      </c>
    </row>
    <row r="1401" spans="1:3" x14ac:dyDescent="0.25">
      <c r="A1401">
        <v>1400</v>
      </c>
      <c r="B1401" s="17" t="s">
        <v>10932</v>
      </c>
      <c r="C1401" t="s">
        <v>1521</v>
      </c>
    </row>
    <row r="1402" spans="1:3" x14ac:dyDescent="0.25">
      <c r="A1402">
        <v>1401</v>
      </c>
      <c r="B1402" s="17" t="s">
        <v>10933</v>
      </c>
      <c r="C1402" t="s">
        <v>1522</v>
      </c>
    </row>
    <row r="1403" spans="1:3" x14ac:dyDescent="0.25">
      <c r="A1403">
        <v>1402</v>
      </c>
      <c r="B1403" s="17" t="s">
        <v>10934</v>
      </c>
      <c r="C1403" t="s">
        <v>1523</v>
      </c>
    </row>
    <row r="1404" spans="1:3" x14ac:dyDescent="0.25">
      <c r="A1404">
        <v>1403</v>
      </c>
      <c r="B1404" s="17" t="s">
        <v>10935</v>
      </c>
      <c r="C1404" t="s">
        <v>1524</v>
      </c>
    </row>
    <row r="1405" spans="1:3" x14ac:dyDescent="0.25">
      <c r="A1405">
        <v>1404</v>
      </c>
      <c r="B1405" s="17" t="s">
        <v>10936</v>
      </c>
      <c r="C1405" t="s">
        <v>1525</v>
      </c>
    </row>
    <row r="1406" spans="1:3" x14ac:dyDescent="0.25">
      <c r="A1406">
        <v>1405</v>
      </c>
      <c r="B1406" s="17" t="s">
        <v>10937</v>
      </c>
      <c r="C1406" t="s">
        <v>1526</v>
      </c>
    </row>
    <row r="1407" spans="1:3" x14ac:dyDescent="0.25">
      <c r="A1407">
        <v>1406</v>
      </c>
      <c r="B1407" s="17" t="s">
        <v>10938</v>
      </c>
      <c r="C1407" t="s">
        <v>1527</v>
      </c>
    </row>
    <row r="1408" spans="1:3" x14ac:dyDescent="0.25">
      <c r="A1408">
        <v>1407</v>
      </c>
      <c r="B1408" s="17" t="s">
        <v>10939</v>
      </c>
      <c r="C1408" t="s">
        <v>1528</v>
      </c>
    </row>
    <row r="1409" spans="1:3" x14ac:dyDescent="0.25">
      <c r="A1409">
        <v>1408</v>
      </c>
      <c r="B1409" s="17" t="s">
        <v>10940</v>
      </c>
      <c r="C1409" t="s">
        <v>1529</v>
      </c>
    </row>
    <row r="1410" spans="1:3" x14ac:dyDescent="0.25">
      <c r="A1410">
        <v>1409</v>
      </c>
      <c r="B1410" s="17" t="s">
        <v>10941</v>
      </c>
      <c r="C1410" t="s">
        <v>1530</v>
      </c>
    </row>
    <row r="1411" spans="1:3" x14ac:dyDescent="0.25">
      <c r="A1411">
        <v>1410</v>
      </c>
      <c r="B1411" s="17" t="s">
        <v>10942</v>
      </c>
      <c r="C1411" t="s">
        <v>1531</v>
      </c>
    </row>
    <row r="1412" spans="1:3" x14ac:dyDescent="0.25">
      <c r="A1412">
        <v>1411</v>
      </c>
      <c r="B1412" s="17" t="s">
        <v>10943</v>
      </c>
      <c r="C1412" t="s">
        <v>1532</v>
      </c>
    </row>
    <row r="1413" spans="1:3" x14ac:dyDescent="0.25">
      <c r="A1413">
        <v>1412</v>
      </c>
      <c r="B1413" s="17" t="s">
        <v>10944</v>
      </c>
      <c r="C1413" t="s">
        <v>1533</v>
      </c>
    </row>
    <row r="1414" spans="1:3" x14ac:dyDescent="0.25">
      <c r="A1414">
        <v>1413</v>
      </c>
      <c r="B1414" s="17" t="s">
        <v>10945</v>
      </c>
      <c r="C1414" t="s">
        <v>1534</v>
      </c>
    </row>
    <row r="1415" spans="1:3" x14ac:dyDescent="0.25">
      <c r="A1415">
        <v>1414</v>
      </c>
      <c r="B1415" s="17" t="s">
        <v>10946</v>
      </c>
      <c r="C1415" t="s">
        <v>1535</v>
      </c>
    </row>
    <row r="1416" spans="1:3" x14ac:dyDescent="0.25">
      <c r="A1416">
        <v>1415</v>
      </c>
      <c r="B1416" s="17" t="s">
        <v>10947</v>
      </c>
      <c r="C1416" t="s">
        <v>1536</v>
      </c>
    </row>
    <row r="1417" spans="1:3" x14ac:dyDescent="0.25">
      <c r="A1417">
        <v>1416</v>
      </c>
      <c r="B1417" s="17" t="s">
        <v>10948</v>
      </c>
      <c r="C1417" t="s">
        <v>1537</v>
      </c>
    </row>
    <row r="1418" spans="1:3" x14ac:dyDescent="0.25">
      <c r="A1418">
        <v>1417</v>
      </c>
      <c r="B1418" s="17" t="s">
        <v>10949</v>
      </c>
      <c r="C1418" t="s">
        <v>1538</v>
      </c>
    </row>
    <row r="1419" spans="1:3" x14ac:dyDescent="0.25">
      <c r="A1419">
        <v>1418</v>
      </c>
      <c r="B1419" s="17" t="s">
        <v>10950</v>
      </c>
      <c r="C1419" t="s">
        <v>1539</v>
      </c>
    </row>
    <row r="1420" spans="1:3" x14ac:dyDescent="0.25">
      <c r="A1420">
        <v>1419</v>
      </c>
      <c r="B1420" s="17" t="s">
        <v>10951</v>
      </c>
      <c r="C1420" t="s">
        <v>1540</v>
      </c>
    </row>
    <row r="1421" spans="1:3" x14ac:dyDescent="0.25">
      <c r="A1421">
        <v>1420</v>
      </c>
      <c r="B1421" s="17" t="s">
        <v>10952</v>
      </c>
      <c r="C1421" t="s">
        <v>1541</v>
      </c>
    </row>
    <row r="1422" spans="1:3" x14ac:dyDescent="0.25">
      <c r="A1422">
        <v>1421</v>
      </c>
      <c r="B1422" s="17" t="s">
        <v>10953</v>
      </c>
      <c r="C1422" t="s">
        <v>1542</v>
      </c>
    </row>
    <row r="1423" spans="1:3" x14ac:dyDescent="0.25">
      <c r="A1423">
        <v>1422</v>
      </c>
      <c r="B1423" s="17" t="s">
        <v>10954</v>
      </c>
      <c r="C1423" t="s">
        <v>1543</v>
      </c>
    </row>
    <row r="1424" spans="1:3" x14ac:dyDescent="0.25">
      <c r="A1424">
        <v>1423</v>
      </c>
      <c r="B1424" s="17" t="s">
        <v>10955</v>
      </c>
      <c r="C1424" t="s">
        <v>1544</v>
      </c>
    </row>
    <row r="1425" spans="1:3" x14ac:dyDescent="0.25">
      <c r="A1425">
        <v>1424</v>
      </c>
      <c r="B1425" s="17" t="s">
        <v>10956</v>
      </c>
      <c r="C1425" t="s">
        <v>1545</v>
      </c>
    </row>
    <row r="1426" spans="1:3" x14ac:dyDescent="0.25">
      <c r="A1426">
        <v>1425</v>
      </c>
      <c r="B1426" s="17" t="s">
        <v>10957</v>
      </c>
      <c r="C1426" t="s">
        <v>1546</v>
      </c>
    </row>
    <row r="1427" spans="1:3" x14ac:dyDescent="0.25">
      <c r="A1427">
        <v>1426</v>
      </c>
      <c r="B1427" s="17" t="s">
        <v>10958</v>
      </c>
      <c r="C1427" t="s">
        <v>1547</v>
      </c>
    </row>
    <row r="1428" spans="1:3" x14ac:dyDescent="0.25">
      <c r="A1428">
        <v>1427</v>
      </c>
      <c r="B1428" s="17" t="s">
        <v>10959</v>
      </c>
      <c r="C1428" t="s">
        <v>1548</v>
      </c>
    </row>
    <row r="1429" spans="1:3" x14ac:dyDescent="0.25">
      <c r="A1429">
        <v>1428</v>
      </c>
      <c r="B1429" s="17" t="s">
        <v>10960</v>
      </c>
      <c r="C1429" t="s">
        <v>1549</v>
      </c>
    </row>
    <row r="1430" spans="1:3" x14ac:dyDescent="0.25">
      <c r="A1430">
        <v>1429</v>
      </c>
      <c r="B1430" s="17" t="s">
        <v>10961</v>
      </c>
      <c r="C1430" t="s">
        <v>1550</v>
      </c>
    </row>
    <row r="1431" spans="1:3" x14ac:dyDescent="0.25">
      <c r="A1431">
        <v>1430</v>
      </c>
      <c r="B1431" s="17" t="s">
        <v>10962</v>
      </c>
      <c r="C1431" t="s">
        <v>1551</v>
      </c>
    </row>
    <row r="1432" spans="1:3" x14ac:dyDescent="0.25">
      <c r="A1432">
        <v>1431</v>
      </c>
      <c r="B1432" s="17" t="s">
        <v>10963</v>
      </c>
      <c r="C1432" t="s">
        <v>1552</v>
      </c>
    </row>
    <row r="1433" spans="1:3" x14ac:dyDescent="0.25">
      <c r="A1433">
        <v>1432</v>
      </c>
      <c r="B1433" s="17" t="s">
        <v>10964</v>
      </c>
      <c r="C1433" t="s">
        <v>1553</v>
      </c>
    </row>
    <row r="1434" spans="1:3" x14ac:dyDescent="0.25">
      <c r="A1434">
        <v>1433</v>
      </c>
      <c r="B1434" s="17" t="s">
        <v>10965</v>
      </c>
      <c r="C1434" t="s">
        <v>1554</v>
      </c>
    </row>
    <row r="1435" spans="1:3" x14ac:dyDescent="0.25">
      <c r="A1435">
        <v>1434</v>
      </c>
      <c r="B1435" s="17" t="s">
        <v>10966</v>
      </c>
      <c r="C1435" t="s">
        <v>1555</v>
      </c>
    </row>
    <row r="1436" spans="1:3" x14ac:dyDescent="0.25">
      <c r="A1436">
        <v>1435</v>
      </c>
      <c r="B1436" s="17" t="s">
        <v>10967</v>
      </c>
      <c r="C1436" t="s">
        <v>1556</v>
      </c>
    </row>
    <row r="1437" spans="1:3" x14ac:dyDescent="0.25">
      <c r="A1437">
        <v>1436</v>
      </c>
      <c r="B1437" s="17" t="s">
        <v>10968</v>
      </c>
      <c r="C1437" t="s">
        <v>1557</v>
      </c>
    </row>
    <row r="1438" spans="1:3" x14ac:dyDescent="0.25">
      <c r="A1438">
        <v>1437</v>
      </c>
      <c r="B1438" s="17" t="s">
        <v>10969</v>
      </c>
      <c r="C1438" t="s">
        <v>1558</v>
      </c>
    </row>
    <row r="1439" spans="1:3" x14ac:dyDescent="0.25">
      <c r="A1439">
        <v>1438</v>
      </c>
      <c r="B1439" s="17" t="s">
        <v>10970</v>
      </c>
      <c r="C1439" t="s">
        <v>1559</v>
      </c>
    </row>
    <row r="1440" spans="1:3" x14ac:dyDescent="0.25">
      <c r="A1440">
        <v>1439</v>
      </c>
      <c r="B1440" s="17" t="s">
        <v>10971</v>
      </c>
      <c r="C1440" t="s">
        <v>1560</v>
      </c>
    </row>
    <row r="1441" spans="1:3" x14ac:dyDescent="0.25">
      <c r="A1441">
        <v>1440</v>
      </c>
      <c r="B1441" s="17" t="s">
        <v>10972</v>
      </c>
      <c r="C1441" t="s">
        <v>1561</v>
      </c>
    </row>
    <row r="1442" spans="1:3" x14ac:dyDescent="0.25">
      <c r="A1442">
        <v>1441</v>
      </c>
      <c r="B1442" s="17" t="s">
        <v>10973</v>
      </c>
      <c r="C1442" t="s">
        <v>1562</v>
      </c>
    </row>
    <row r="1443" spans="1:3" x14ac:dyDescent="0.25">
      <c r="A1443">
        <v>1442</v>
      </c>
      <c r="B1443" s="17" t="s">
        <v>10974</v>
      </c>
      <c r="C1443" t="s">
        <v>1563</v>
      </c>
    </row>
    <row r="1444" spans="1:3" x14ac:dyDescent="0.25">
      <c r="A1444">
        <v>1443</v>
      </c>
      <c r="B1444" s="17" t="s">
        <v>10975</v>
      </c>
      <c r="C1444" t="s">
        <v>1564</v>
      </c>
    </row>
    <row r="1445" spans="1:3" x14ac:dyDescent="0.25">
      <c r="A1445">
        <v>1444</v>
      </c>
      <c r="B1445" s="17" t="s">
        <v>10976</v>
      </c>
      <c r="C1445" t="s">
        <v>1565</v>
      </c>
    </row>
    <row r="1446" spans="1:3" x14ac:dyDescent="0.25">
      <c r="A1446">
        <v>1445</v>
      </c>
      <c r="B1446" s="17" t="s">
        <v>10977</v>
      </c>
      <c r="C1446" t="s">
        <v>1566</v>
      </c>
    </row>
    <row r="1447" spans="1:3" x14ac:dyDescent="0.25">
      <c r="A1447">
        <v>1446</v>
      </c>
      <c r="B1447" s="17" t="s">
        <v>10978</v>
      </c>
      <c r="C1447" t="s">
        <v>1567</v>
      </c>
    </row>
    <row r="1448" spans="1:3" x14ac:dyDescent="0.25">
      <c r="A1448">
        <v>1447</v>
      </c>
      <c r="B1448" s="17" t="s">
        <v>10979</v>
      </c>
      <c r="C1448" t="s">
        <v>1568</v>
      </c>
    </row>
    <row r="1449" spans="1:3" x14ac:dyDescent="0.25">
      <c r="A1449">
        <v>1448</v>
      </c>
      <c r="B1449" s="17" t="s">
        <v>10980</v>
      </c>
      <c r="C1449" t="s">
        <v>1569</v>
      </c>
    </row>
    <row r="1450" spans="1:3" x14ac:dyDescent="0.25">
      <c r="A1450">
        <v>1449</v>
      </c>
      <c r="B1450" s="17" t="s">
        <v>10981</v>
      </c>
      <c r="C1450" t="s">
        <v>1570</v>
      </c>
    </row>
    <row r="1451" spans="1:3" x14ac:dyDescent="0.25">
      <c r="A1451">
        <v>1450</v>
      </c>
      <c r="B1451" s="17" t="s">
        <v>10982</v>
      </c>
      <c r="C1451" t="s">
        <v>1571</v>
      </c>
    </row>
    <row r="1452" spans="1:3" x14ac:dyDescent="0.25">
      <c r="A1452">
        <v>1451</v>
      </c>
      <c r="B1452" s="17" t="s">
        <v>10983</v>
      </c>
      <c r="C1452" t="s">
        <v>1572</v>
      </c>
    </row>
    <row r="1453" spans="1:3" x14ac:dyDescent="0.25">
      <c r="A1453">
        <v>1452</v>
      </c>
      <c r="B1453" s="17" t="s">
        <v>10984</v>
      </c>
      <c r="C1453" t="s">
        <v>1573</v>
      </c>
    </row>
    <row r="1454" spans="1:3" x14ac:dyDescent="0.25">
      <c r="A1454">
        <v>1453</v>
      </c>
      <c r="B1454" s="17" t="s">
        <v>10985</v>
      </c>
      <c r="C1454" t="s">
        <v>1574</v>
      </c>
    </row>
    <row r="1455" spans="1:3" x14ac:dyDescent="0.25">
      <c r="A1455">
        <v>1454</v>
      </c>
      <c r="B1455" s="17" t="s">
        <v>10986</v>
      </c>
      <c r="C1455" t="s">
        <v>1575</v>
      </c>
    </row>
    <row r="1456" spans="1:3" x14ac:dyDescent="0.25">
      <c r="A1456">
        <v>1455</v>
      </c>
      <c r="B1456" s="17" t="s">
        <v>10987</v>
      </c>
      <c r="C1456" t="s">
        <v>1576</v>
      </c>
    </row>
    <row r="1457" spans="1:3" x14ac:dyDescent="0.25">
      <c r="A1457">
        <v>1456</v>
      </c>
      <c r="B1457" s="17" t="s">
        <v>10988</v>
      </c>
      <c r="C1457" t="s">
        <v>1577</v>
      </c>
    </row>
    <row r="1458" spans="1:3" x14ac:dyDescent="0.25">
      <c r="A1458">
        <v>1457</v>
      </c>
      <c r="B1458" s="17" t="s">
        <v>10989</v>
      </c>
      <c r="C1458" t="s">
        <v>1578</v>
      </c>
    </row>
    <row r="1459" spans="1:3" x14ac:dyDescent="0.25">
      <c r="A1459">
        <v>1458</v>
      </c>
      <c r="B1459" s="17" t="s">
        <v>10990</v>
      </c>
      <c r="C1459" t="s">
        <v>1579</v>
      </c>
    </row>
    <row r="1460" spans="1:3" x14ac:dyDescent="0.25">
      <c r="A1460">
        <v>1459</v>
      </c>
      <c r="B1460" s="17" t="s">
        <v>10991</v>
      </c>
      <c r="C1460" t="s">
        <v>1580</v>
      </c>
    </row>
    <row r="1461" spans="1:3" x14ac:dyDescent="0.25">
      <c r="A1461">
        <v>1460</v>
      </c>
      <c r="B1461" s="17" t="s">
        <v>10992</v>
      </c>
      <c r="C1461" t="s">
        <v>1581</v>
      </c>
    </row>
    <row r="1462" spans="1:3" x14ac:dyDescent="0.25">
      <c r="A1462">
        <v>1461</v>
      </c>
      <c r="B1462" s="17" t="s">
        <v>10993</v>
      </c>
      <c r="C1462" t="s">
        <v>1582</v>
      </c>
    </row>
    <row r="1463" spans="1:3" x14ac:dyDescent="0.25">
      <c r="A1463">
        <v>1462</v>
      </c>
      <c r="B1463" s="17" t="s">
        <v>10994</v>
      </c>
      <c r="C1463" t="s">
        <v>1583</v>
      </c>
    </row>
    <row r="1464" spans="1:3" x14ac:dyDescent="0.25">
      <c r="A1464">
        <v>1463</v>
      </c>
      <c r="B1464" s="17" t="s">
        <v>10995</v>
      </c>
      <c r="C1464" t="s">
        <v>1584</v>
      </c>
    </row>
    <row r="1465" spans="1:3" x14ac:dyDescent="0.25">
      <c r="A1465">
        <v>1464</v>
      </c>
      <c r="B1465" s="17" t="s">
        <v>10996</v>
      </c>
      <c r="C1465" t="s">
        <v>1585</v>
      </c>
    </row>
    <row r="1466" spans="1:3" x14ac:dyDescent="0.25">
      <c r="A1466">
        <v>1465</v>
      </c>
      <c r="B1466" s="17" t="s">
        <v>10997</v>
      </c>
      <c r="C1466" t="s">
        <v>1586</v>
      </c>
    </row>
    <row r="1467" spans="1:3" x14ac:dyDescent="0.25">
      <c r="A1467">
        <v>1466</v>
      </c>
      <c r="B1467" s="17" t="s">
        <v>10998</v>
      </c>
      <c r="C1467" t="s">
        <v>1587</v>
      </c>
    </row>
    <row r="1468" spans="1:3" x14ac:dyDescent="0.25">
      <c r="A1468">
        <v>1467</v>
      </c>
      <c r="B1468" s="17" t="s">
        <v>10999</v>
      </c>
      <c r="C1468" t="s">
        <v>1588</v>
      </c>
    </row>
    <row r="1469" spans="1:3" x14ac:dyDescent="0.25">
      <c r="A1469">
        <v>1468</v>
      </c>
      <c r="B1469" s="17" t="s">
        <v>11000</v>
      </c>
      <c r="C1469" t="s">
        <v>1589</v>
      </c>
    </row>
    <row r="1470" spans="1:3" x14ac:dyDescent="0.25">
      <c r="A1470">
        <v>1469</v>
      </c>
      <c r="B1470" s="17" t="s">
        <v>11001</v>
      </c>
      <c r="C1470" t="s">
        <v>1590</v>
      </c>
    </row>
    <row r="1471" spans="1:3" x14ac:dyDescent="0.25">
      <c r="A1471">
        <v>1470</v>
      </c>
      <c r="B1471" s="17" t="s">
        <v>11002</v>
      </c>
      <c r="C1471" t="s">
        <v>1591</v>
      </c>
    </row>
    <row r="1472" spans="1:3" x14ac:dyDescent="0.25">
      <c r="A1472">
        <v>1471</v>
      </c>
      <c r="B1472" s="17" t="s">
        <v>11003</v>
      </c>
      <c r="C1472" t="s">
        <v>1592</v>
      </c>
    </row>
    <row r="1473" spans="1:3" x14ac:dyDescent="0.25">
      <c r="A1473">
        <v>1472</v>
      </c>
      <c r="B1473" s="17" t="s">
        <v>11004</v>
      </c>
      <c r="C1473" t="s">
        <v>1593</v>
      </c>
    </row>
    <row r="1474" spans="1:3" x14ac:dyDescent="0.25">
      <c r="A1474">
        <v>1473</v>
      </c>
      <c r="B1474" s="17" t="s">
        <v>11005</v>
      </c>
      <c r="C1474" t="s">
        <v>1594</v>
      </c>
    </row>
    <row r="1475" spans="1:3" x14ac:dyDescent="0.25">
      <c r="A1475">
        <v>1474</v>
      </c>
      <c r="B1475" s="17" t="s">
        <v>11006</v>
      </c>
      <c r="C1475" t="s">
        <v>1595</v>
      </c>
    </row>
    <row r="1476" spans="1:3" x14ac:dyDescent="0.25">
      <c r="A1476">
        <v>1475</v>
      </c>
      <c r="B1476" s="17" t="s">
        <v>11007</v>
      </c>
      <c r="C1476" t="s">
        <v>1596</v>
      </c>
    </row>
    <row r="1477" spans="1:3" x14ac:dyDescent="0.25">
      <c r="A1477">
        <v>1476</v>
      </c>
      <c r="B1477" s="17" t="s">
        <v>11008</v>
      </c>
      <c r="C1477" t="s">
        <v>1597</v>
      </c>
    </row>
    <row r="1478" spans="1:3" x14ac:dyDescent="0.25">
      <c r="A1478">
        <v>1477</v>
      </c>
      <c r="B1478" s="17" t="s">
        <v>11009</v>
      </c>
      <c r="C1478" t="s">
        <v>1598</v>
      </c>
    </row>
    <row r="1479" spans="1:3" x14ac:dyDescent="0.25">
      <c r="A1479">
        <v>1478</v>
      </c>
      <c r="B1479" s="17" t="s">
        <v>11010</v>
      </c>
      <c r="C1479" t="s">
        <v>1599</v>
      </c>
    </row>
    <row r="1480" spans="1:3" x14ac:dyDescent="0.25">
      <c r="A1480">
        <v>1479</v>
      </c>
      <c r="B1480" s="17" t="s">
        <v>11011</v>
      </c>
      <c r="C1480" t="s">
        <v>1600</v>
      </c>
    </row>
    <row r="1481" spans="1:3" x14ac:dyDescent="0.25">
      <c r="A1481">
        <v>1480</v>
      </c>
      <c r="B1481" s="17" t="s">
        <v>11012</v>
      </c>
      <c r="C1481" t="s">
        <v>1601</v>
      </c>
    </row>
    <row r="1482" spans="1:3" x14ac:dyDescent="0.25">
      <c r="A1482">
        <v>1481</v>
      </c>
      <c r="B1482" s="17" t="s">
        <v>11013</v>
      </c>
      <c r="C1482" t="s">
        <v>1602</v>
      </c>
    </row>
    <row r="1483" spans="1:3" x14ac:dyDescent="0.25">
      <c r="A1483">
        <v>1482</v>
      </c>
      <c r="B1483" s="17" t="s">
        <v>11014</v>
      </c>
      <c r="C1483" t="s">
        <v>1603</v>
      </c>
    </row>
    <row r="1484" spans="1:3" x14ac:dyDescent="0.25">
      <c r="A1484">
        <v>1483</v>
      </c>
      <c r="B1484" s="17" t="s">
        <v>11015</v>
      </c>
      <c r="C1484" t="s">
        <v>1604</v>
      </c>
    </row>
    <row r="1485" spans="1:3" x14ac:dyDescent="0.25">
      <c r="A1485">
        <v>1484</v>
      </c>
      <c r="B1485" s="17" t="s">
        <v>11016</v>
      </c>
      <c r="C1485" t="s">
        <v>1605</v>
      </c>
    </row>
    <row r="1486" spans="1:3" x14ac:dyDescent="0.25">
      <c r="A1486">
        <v>1485</v>
      </c>
      <c r="B1486" s="17" t="s">
        <v>11017</v>
      </c>
      <c r="C1486" t="s">
        <v>1606</v>
      </c>
    </row>
    <row r="1487" spans="1:3" x14ac:dyDescent="0.25">
      <c r="A1487">
        <v>1486</v>
      </c>
      <c r="B1487" s="17" t="s">
        <v>11018</v>
      </c>
      <c r="C1487" t="s">
        <v>1607</v>
      </c>
    </row>
    <row r="1488" spans="1:3" x14ac:dyDescent="0.25">
      <c r="A1488">
        <v>1487</v>
      </c>
      <c r="B1488" s="17" t="s">
        <v>11019</v>
      </c>
      <c r="C1488" t="s">
        <v>1608</v>
      </c>
    </row>
    <row r="1489" spans="1:3" x14ac:dyDescent="0.25">
      <c r="A1489">
        <v>1488</v>
      </c>
      <c r="B1489" s="17" t="s">
        <v>11020</v>
      </c>
      <c r="C1489" t="s">
        <v>1609</v>
      </c>
    </row>
    <row r="1490" spans="1:3" x14ac:dyDescent="0.25">
      <c r="A1490">
        <v>1489</v>
      </c>
      <c r="B1490" s="17" t="s">
        <v>11021</v>
      </c>
      <c r="C1490" t="s">
        <v>1610</v>
      </c>
    </row>
    <row r="1491" spans="1:3" x14ac:dyDescent="0.25">
      <c r="A1491">
        <v>1490</v>
      </c>
      <c r="B1491" s="17" t="s">
        <v>11022</v>
      </c>
      <c r="C1491" t="s">
        <v>1611</v>
      </c>
    </row>
    <row r="1492" spans="1:3" x14ac:dyDescent="0.25">
      <c r="A1492">
        <v>1491</v>
      </c>
      <c r="B1492" s="17" t="s">
        <v>11023</v>
      </c>
      <c r="C1492" t="s">
        <v>1612</v>
      </c>
    </row>
    <row r="1493" spans="1:3" x14ac:dyDescent="0.25">
      <c r="A1493">
        <v>1492</v>
      </c>
      <c r="B1493" s="17" t="s">
        <v>11024</v>
      </c>
      <c r="C1493" t="s">
        <v>1613</v>
      </c>
    </row>
    <row r="1494" spans="1:3" x14ac:dyDescent="0.25">
      <c r="A1494">
        <v>1493</v>
      </c>
      <c r="B1494" s="17" t="s">
        <v>11025</v>
      </c>
      <c r="C1494" t="s">
        <v>1614</v>
      </c>
    </row>
    <row r="1495" spans="1:3" x14ac:dyDescent="0.25">
      <c r="A1495">
        <v>1494</v>
      </c>
      <c r="B1495" s="17" t="s">
        <v>11026</v>
      </c>
      <c r="C1495" t="s">
        <v>1615</v>
      </c>
    </row>
    <row r="1496" spans="1:3" x14ac:dyDescent="0.25">
      <c r="A1496">
        <v>1495</v>
      </c>
      <c r="B1496" s="17" t="s">
        <v>11027</v>
      </c>
      <c r="C1496" t="s">
        <v>1616</v>
      </c>
    </row>
    <row r="1497" spans="1:3" x14ac:dyDescent="0.25">
      <c r="A1497">
        <v>1496</v>
      </c>
      <c r="B1497" s="17" t="s">
        <v>11028</v>
      </c>
      <c r="C1497" t="s">
        <v>1617</v>
      </c>
    </row>
    <row r="1498" spans="1:3" x14ac:dyDescent="0.25">
      <c r="A1498">
        <v>1497</v>
      </c>
      <c r="B1498" s="17" t="s">
        <v>11029</v>
      </c>
      <c r="C1498" t="s">
        <v>1618</v>
      </c>
    </row>
    <row r="1499" spans="1:3" x14ac:dyDescent="0.25">
      <c r="A1499">
        <v>1498</v>
      </c>
      <c r="B1499" s="17" t="s">
        <v>11030</v>
      </c>
      <c r="C1499" t="s">
        <v>1619</v>
      </c>
    </row>
    <row r="1500" spans="1:3" x14ac:dyDescent="0.25">
      <c r="A1500">
        <v>1499</v>
      </c>
      <c r="B1500" s="17" t="s">
        <v>11031</v>
      </c>
      <c r="C1500" t="s">
        <v>1620</v>
      </c>
    </row>
    <row r="1501" spans="1:3" x14ac:dyDescent="0.25">
      <c r="A1501">
        <v>1500</v>
      </c>
      <c r="B1501" s="17" t="s">
        <v>11032</v>
      </c>
      <c r="C1501" t="s">
        <v>1621</v>
      </c>
    </row>
    <row r="1502" spans="1:3" x14ac:dyDescent="0.25">
      <c r="A1502">
        <v>1501</v>
      </c>
      <c r="B1502" s="17" t="s">
        <v>11033</v>
      </c>
      <c r="C1502" t="s">
        <v>1622</v>
      </c>
    </row>
    <row r="1503" spans="1:3" x14ac:dyDescent="0.25">
      <c r="A1503">
        <v>1502</v>
      </c>
      <c r="B1503" s="17" t="s">
        <v>11034</v>
      </c>
      <c r="C1503" t="s">
        <v>1623</v>
      </c>
    </row>
    <row r="1504" spans="1:3" x14ac:dyDescent="0.25">
      <c r="A1504">
        <v>1503</v>
      </c>
      <c r="B1504" s="17" t="s">
        <v>11035</v>
      </c>
      <c r="C1504" t="s">
        <v>1624</v>
      </c>
    </row>
    <row r="1505" spans="1:3" x14ac:dyDescent="0.25">
      <c r="A1505">
        <v>1504</v>
      </c>
      <c r="B1505" s="17" t="s">
        <v>11036</v>
      </c>
      <c r="C1505" t="s">
        <v>1625</v>
      </c>
    </row>
    <row r="1506" spans="1:3" x14ac:dyDescent="0.25">
      <c r="A1506">
        <v>1505</v>
      </c>
      <c r="B1506" s="17" t="s">
        <v>11037</v>
      </c>
      <c r="C1506" t="s">
        <v>1626</v>
      </c>
    </row>
    <row r="1507" spans="1:3" x14ac:dyDescent="0.25">
      <c r="A1507">
        <v>1506</v>
      </c>
      <c r="B1507" s="17" t="s">
        <v>11038</v>
      </c>
      <c r="C1507" t="s">
        <v>1627</v>
      </c>
    </row>
    <row r="1508" spans="1:3" x14ac:dyDescent="0.25">
      <c r="A1508">
        <v>1507</v>
      </c>
      <c r="B1508" s="17" t="s">
        <v>11039</v>
      </c>
      <c r="C1508" t="s">
        <v>1628</v>
      </c>
    </row>
    <row r="1509" spans="1:3" x14ac:dyDescent="0.25">
      <c r="A1509">
        <v>1508</v>
      </c>
      <c r="B1509" s="17" t="s">
        <v>11040</v>
      </c>
      <c r="C1509" t="s">
        <v>1629</v>
      </c>
    </row>
    <row r="1510" spans="1:3" x14ac:dyDescent="0.25">
      <c r="A1510">
        <v>1509</v>
      </c>
      <c r="B1510" s="17" t="s">
        <v>11041</v>
      </c>
      <c r="C1510" t="s">
        <v>1630</v>
      </c>
    </row>
    <row r="1511" spans="1:3" x14ac:dyDescent="0.25">
      <c r="A1511">
        <v>1510</v>
      </c>
      <c r="B1511" s="17" t="s">
        <v>11042</v>
      </c>
      <c r="C1511" t="s">
        <v>1631</v>
      </c>
    </row>
    <row r="1512" spans="1:3" x14ac:dyDescent="0.25">
      <c r="A1512">
        <v>1511</v>
      </c>
      <c r="B1512" s="17" t="s">
        <v>11043</v>
      </c>
      <c r="C1512" t="s">
        <v>1632</v>
      </c>
    </row>
    <row r="1513" spans="1:3" x14ac:dyDescent="0.25">
      <c r="A1513">
        <v>1512</v>
      </c>
      <c r="B1513" s="17" t="s">
        <v>11044</v>
      </c>
      <c r="C1513" t="s">
        <v>1633</v>
      </c>
    </row>
    <row r="1514" spans="1:3" x14ac:dyDescent="0.25">
      <c r="A1514">
        <v>1513</v>
      </c>
      <c r="B1514" s="17" t="s">
        <v>11045</v>
      </c>
      <c r="C1514" t="s">
        <v>1634</v>
      </c>
    </row>
    <row r="1515" spans="1:3" x14ac:dyDescent="0.25">
      <c r="A1515">
        <v>1514</v>
      </c>
      <c r="B1515" s="17" t="s">
        <v>11046</v>
      </c>
      <c r="C1515" t="s">
        <v>1635</v>
      </c>
    </row>
    <row r="1516" spans="1:3" x14ac:dyDescent="0.25">
      <c r="A1516">
        <v>1515</v>
      </c>
      <c r="B1516" s="17" t="s">
        <v>11047</v>
      </c>
      <c r="C1516" t="s">
        <v>1636</v>
      </c>
    </row>
    <row r="1517" spans="1:3" x14ac:dyDescent="0.25">
      <c r="A1517">
        <v>1516</v>
      </c>
      <c r="B1517" s="17" t="s">
        <v>11048</v>
      </c>
      <c r="C1517" t="s">
        <v>1637</v>
      </c>
    </row>
    <row r="1518" spans="1:3" x14ac:dyDescent="0.25">
      <c r="A1518">
        <v>1517</v>
      </c>
      <c r="B1518" s="17" t="s">
        <v>11049</v>
      </c>
      <c r="C1518" t="s">
        <v>1638</v>
      </c>
    </row>
    <row r="1519" spans="1:3" x14ac:dyDescent="0.25">
      <c r="A1519">
        <v>1518</v>
      </c>
      <c r="B1519" s="17" t="s">
        <v>11050</v>
      </c>
      <c r="C1519" t="s">
        <v>1639</v>
      </c>
    </row>
    <row r="1520" spans="1:3" x14ac:dyDescent="0.25">
      <c r="A1520">
        <v>1519</v>
      </c>
      <c r="B1520" s="17" t="s">
        <v>11051</v>
      </c>
      <c r="C1520" t="s">
        <v>1640</v>
      </c>
    </row>
    <row r="1521" spans="1:3" x14ac:dyDescent="0.25">
      <c r="A1521">
        <v>1520</v>
      </c>
      <c r="B1521" s="17" t="s">
        <v>11052</v>
      </c>
      <c r="C1521" t="s">
        <v>1641</v>
      </c>
    </row>
    <row r="1522" spans="1:3" x14ac:dyDescent="0.25">
      <c r="A1522">
        <v>1521</v>
      </c>
      <c r="B1522" s="17" t="s">
        <v>11053</v>
      </c>
      <c r="C1522" t="s">
        <v>1642</v>
      </c>
    </row>
    <row r="1523" spans="1:3" x14ac:dyDescent="0.25">
      <c r="A1523">
        <v>1522</v>
      </c>
      <c r="B1523" s="17" t="s">
        <v>11054</v>
      </c>
      <c r="C1523" t="s">
        <v>1643</v>
      </c>
    </row>
    <row r="1524" spans="1:3" x14ac:dyDescent="0.25">
      <c r="A1524">
        <v>1523</v>
      </c>
      <c r="B1524" s="17" t="s">
        <v>11055</v>
      </c>
      <c r="C1524" t="s">
        <v>1644</v>
      </c>
    </row>
    <row r="1525" spans="1:3" x14ac:dyDescent="0.25">
      <c r="A1525">
        <v>1524</v>
      </c>
      <c r="B1525" s="17" t="s">
        <v>11056</v>
      </c>
      <c r="C1525" t="s">
        <v>1645</v>
      </c>
    </row>
    <row r="1526" spans="1:3" x14ac:dyDescent="0.25">
      <c r="A1526">
        <v>1525</v>
      </c>
      <c r="B1526" s="17" t="s">
        <v>11057</v>
      </c>
      <c r="C1526" t="s">
        <v>1646</v>
      </c>
    </row>
    <row r="1527" spans="1:3" x14ac:dyDescent="0.25">
      <c r="A1527">
        <v>1526</v>
      </c>
      <c r="B1527" s="17" t="s">
        <v>11058</v>
      </c>
      <c r="C1527" t="s">
        <v>1647</v>
      </c>
    </row>
    <row r="1528" spans="1:3" x14ac:dyDescent="0.25">
      <c r="A1528">
        <v>1527</v>
      </c>
      <c r="B1528" s="17" t="s">
        <v>11059</v>
      </c>
      <c r="C1528" t="s">
        <v>1648</v>
      </c>
    </row>
    <row r="1529" spans="1:3" x14ac:dyDescent="0.25">
      <c r="A1529">
        <v>1528</v>
      </c>
      <c r="B1529" s="17" t="s">
        <v>11060</v>
      </c>
      <c r="C1529" t="s">
        <v>1649</v>
      </c>
    </row>
    <row r="1530" spans="1:3" x14ac:dyDescent="0.25">
      <c r="A1530">
        <v>1529</v>
      </c>
      <c r="B1530" s="17" t="s">
        <v>11061</v>
      </c>
      <c r="C1530" t="s">
        <v>1650</v>
      </c>
    </row>
    <row r="1531" spans="1:3" x14ac:dyDescent="0.25">
      <c r="A1531">
        <v>1530</v>
      </c>
      <c r="B1531" s="17" t="s">
        <v>11062</v>
      </c>
      <c r="C1531" t="s">
        <v>1651</v>
      </c>
    </row>
    <row r="1532" spans="1:3" x14ac:dyDescent="0.25">
      <c r="A1532">
        <v>1531</v>
      </c>
      <c r="B1532" s="17" t="s">
        <v>11063</v>
      </c>
      <c r="C1532" t="s">
        <v>1652</v>
      </c>
    </row>
    <row r="1533" spans="1:3" x14ac:dyDescent="0.25">
      <c r="A1533">
        <v>1532</v>
      </c>
      <c r="B1533" s="17" t="s">
        <v>11064</v>
      </c>
      <c r="C1533" t="s">
        <v>1653</v>
      </c>
    </row>
    <row r="1534" spans="1:3" x14ac:dyDescent="0.25">
      <c r="A1534">
        <v>1533</v>
      </c>
      <c r="B1534" s="17" t="s">
        <v>11065</v>
      </c>
      <c r="C1534" t="s">
        <v>1654</v>
      </c>
    </row>
    <row r="1535" spans="1:3" x14ac:dyDescent="0.25">
      <c r="A1535">
        <v>1534</v>
      </c>
      <c r="B1535" s="17" t="s">
        <v>11066</v>
      </c>
      <c r="C1535" t="s">
        <v>1655</v>
      </c>
    </row>
    <row r="1536" spans="1:3" x14ac:dyDescent="0.25">
      <c r="A1536">
        <v>1535</v>
      </c>
      <c r="B1536" s="17" t="s">
        <v>11067</v>
      </c>
      <c r="C1536" t="s">
        <v>1656</v>
      </c>
    </row>
    <row r="1537" spans="1:3" x14ac:dyDescent="0.25">
      <c r="A1537">
        <v>1536</v>
      </c>
      <c r="B1537" s="17" t="s">
        <v>11068</v>
      </c>
      <c r="C1537" t="s">
        <v>1657</v>
      </c>
    </row>
    <row r="1538" spans="1:3" x14ac:dyDescent="0.25">
      <c r="A1538">
        <v>1537</v>
      </c>
      <c r="B1538" s="17" t="s">
        <v>11069</v>
      </c>
      <c r="C1538" t="s">
        <v>1658</v>
      </c>
    </row>
    <row r="1539" spans="1:3" x14ac:dyDescent="0.25">
      <c r="A1539">
        <v>1538</v>
      </c>
      <c r="B1539" s="17" t="s">
        <v>11070</v>
      </c>
      <c r="C1539" t="s">
        <v>1659</v>
      </c>
    </row>
    <row r="1540" spans="1:3" x14ac:dyDescent="0.25">
      <c r="A1540">
        <v>1539</v>
      </c>
      <c r="B1540" s="17" t="s">
        <v>11071</v>
      </c>
      <c r="C1540" t="s">
        <v>1660</v>
      </c>
    </row>
    <row r="1541" spans="1:3" x14ac:dyDescent="0.25">
      <c r="A1541">
        <v>1540</v>
      </c>
      <c r="B1541" s="17" t="s">
        <v>11072</v>
      </c>
      <c r="C1541" t="s">
        <v>1661</v>
      </c>
    </row>
    <row r="1542" spans="1:3" x14ac:dyDescent="0.25">
      <c r="A1542">
        <v>1541</v>
      </c>
      <c r="B1542" s="17" t="s">
        <v>11073</v>
      </c>
      <c r="C1542" t="s">
        <v>1662</v>
      </c>
    </row>
    <row r="1543" spans="1:3" x14ac:dyDescent="0.25">
      <c r="A1543">
        <v>1542</v>
      </c>
      <c r="B1543" s="17" t="s">
        <v>11074</v>
      </c>
      <c r="C1543" t="s">
        <v>1663</v>
      </c>
    </row>
    <row r="1544" spans="1:3" x14ac:dyDescent="0.25">
      <c r="A1544">
        <v>1543</v>
      </c>
      <c r="B1544" s="17" t="s">
        <v>11075</v>
      </c>
      <c r="C1544" t="s">
        <v>1664</v>
      </c>
    </row>
    <row r="1545" spans="1:3" x14ac:dyDescent="0.25">
      <c r="A1545">
        <v>1544</v>
      </c>
      <c r="B1545" s="17" t="s">
        <v>11076</v>
      </c>
      <c r="C1545" t="s">
        <v>1665</v>
      </c>
    </row>
    <row r="1546" spans="1:3" x14ac:dyDescent="0.25">
      <c r="A1546">
        <v>1545</v>
      </c>
      <c r="B1546" s="17" t="s">
        <v>11077</v>
      </c>
      <c r="C1546" t="s">
        <v>1666</v>
      </c>
    </row>
    <row r="1547" spans="1:3" x14ac:dyDescent="0.25">
      <c r="A1547">
        <v>1546</v>
      </c>
      <c r="B1547" s="17" t="s">
        <v>11078</v>
      </c>
      <c r="C1547" t="s">
        <v>1667</v>
      </c>
    </row>
    <row r="1548" spans="1:3" x14ac:dyDescent="0.25">
      <c r="A1548">
        <v>1547</v>
      </c>
      <c r="B1548" s="17" t="s">
        <v>11079</v>
      </c>
      <c r="C1548" t="s">
        <v>1668</v>
      </c>
    </row>
    <row r="1549" spans="1:3" x14ac:dyDescent="0.25">
      <c r="A1549">
        <v>1548</v>
      </c>
      <c r="B1549" s="17" t="s">
        <v>11080</v>
      </c>
      <c r="C1549" t="s">
        <v>1669</v>
      </c>
    </row>
    <row r="1550" spans="1:3" x14ac:dyDescent="0.25">
      <c r="A1550">
        <v>1549</v>
      </c>
      <c r="B1550" s="17" t="s">
        <v>11081</v>
      </c>
      <c r="C1550" t="s">
        <v>1670</v>
      </c>
    </row>
    <row r="1551" spans="1:3" x14ac:dyDescent="0.25">
      <c r="A1551">
        <v>1550</v>
      </c>
      <c r="B1551" s="17" t="s">
        <v>11082</v>
      </c>
      <c r="C1551" t="s">
        <v>1671</v>
      </c>
    </row>
    <row r="1552" spans="1:3" x14ac:dyDescent="0.25">
      <c r="A1552">
        <v>1551</v>
      </c>
      <c r="B1552" s="17" t="s">
        <v>11083</v>
      </c>
      <c r="C1552" t="s">
        <v>1672</v>
      </c>
    </row>
    <row r="1553" spans="1:3" x14ac:dyDescent="0.25">
      <c r="A1553">
        <v>1552</v>
      </c>
      <c r="B1553" s="17" t="s">
        <v>11084</v>
      </c>
      <c r="C1553" t="s">
        <v>1673</v>
      </c>
    </row>
    <row r="1554" spans="1:3" x14ac:dyDescent="0.25">
      <c r="A1554">
        <v>1553</v>
      </c>
      <c r="B1554" s="17" t="s">
        <v>11085</v>
      </c>
      <c r="C1554" t="s">
        <v>1674</v>
      </c>
    </row>
    <row r="1555" spans="1:3" x14ac:dyDescent="0.25">
      <c r="A1555">
        <v>1554</v>
      </c>
      <c r="B1555" s="17" t="s">
        <v>11086</v>
      </c>
      <c r="C1555" t="s">
        <v>1675</v>
      </c>
    </row>
    <row r="1556" spans="1:3" x14ac:dyDescent="0.25">
      <c r="A1556">
        <v>1555</v>
      </c>
      <c r="B1556" s="17" t="s">
        <v>11087</v>
      </c>
      <c r="C1556" t="s">
        <v>1676</v>
      </c>
    </row>
    <row r="1557" spans="1:3" x14ac:dyDescent="0.25">
      <c r="A1557">
        <v>1556</v>
      </c>
      <c r="B1557" s="17" t="s">
        <v>11088</v>
      </c>
      <c r="C1557" t="s">
        <v>1677</v>
      </c>
    </row>
    <row r="1558" spans="1:3" x14ac:dyDescent="0.25">
      <c r="A1558">
        <v>1557</v>
      </c>
      <c r="B1558" s="17" t="s">
        <v>11089</v>
      </c>
      <c r="C1558" t="s">
        <v>1678</v>
      </c>
    </row>
    <row r="1559" spans="1:3" x14ac:dyDescent="0.25">
      <c r="A1559">
        <v>1558</v>
      </c>
      <c r="B1559" s="17" t="s">
        <v>11090</v>
      </c>
      <c r="C1559" t="s">
        <v>1679</v>
      </c>
    </row>
    <row r="1560" spans="1:3" x14ac:dyDescent="0.25">
      <c r="A1560">
        <v>1559</v>
      </c>
      <c r="B1560" s="17" t="s">
        <v>11091</v>
      </c>
      <c r="C1560" t="s">
        <v>1680</v>
      </c>
    </row>
    <row r="1561" spans="1:3" x14ac:dyDescent="0.25">
      <c r="A1561">
        <v>1560</v>
      </c>
      <c r="B1561" s="17" t="s">
        <v>11092</v>
      </c>
      <c r="C1561" t="s">
        <v>1681</v>
      </c>
    </row>
    <row r="1562" spans="1:3" x14ac:dyDescent="0.25">
      <c r="A1562">
        <v>1561</v>
      </c>
      <c r="B1562" s="17" t="s">
        <v>11093</v>
      </c>
      <c r="C1562" t="s">
        <v>1682</v>
      </c>
    </row>
    <row r="1563" spans="1:3" x14ac:dyDescent="0.25">
      <c r="A1563">
        <v>1562</v>
      </c>
      <c r="B1563" s="17" t="s">
        <v>11094</v>
      </c>
      <c r="C1563" t="s">
        <v>1683</v>
      </c>
    </row>
    <row r="1564" spans="1:3" x14ac:dyDescent="0.25">
      <c r="A1564">
        <v>1563</v>
      </c>
      <c r="B1564" s="17" t="s">
        <v>11095</v>
      </c>
      <c r="C1564" t="s">
        <v>1684</v>
      </c>
    </row>
    <row r="1565" spans="1:3" x14ac:dyDescent="0.25">
      <c r="A1565">
        <v>1564</v>
      </c>
      <c r="B1565" s="17" t="s">
        <v>11096</v>
      </c>
      <c r="C1565" t="s">
        <v>1685</v>
      </c>
    </row>
    <row r="1566" spans="1:3" x14ac:dyDescent="0.25">
      <c r="A1566">
        <v>1565</v>
      </c>
      <c r="B1566" s="17" t="s">
        <v>11097</v>
      </c>
      <c r="C1566" t="s">
        <v>1686</v>
      </c>
    </row>
    <row r="1567" spans="1:3" x14ac:dyDescent="0.25">
      <c r="A1567">
        <v>1566</v>
      </c>
      <c r="B1567" s="17" t="s">
        <v>11098</v>
      </c>
      <c r="C1567" t="s">
        <v>1687</v>
      </c>
    </row>
    <row r="1568" spans="1:3" x14ac:dyDescent="0.25">
      <c r="A1568">
        <v>1567</v>
      </c>
      <c r="B1568" s="17" t="s">
        <v>11099</v>
      </c>
      <c r="C1568" t="s">
        <v>1688</v>
      </c>
    </row>
    <row r="1569" spans="1:3" x14ac:dyDescent="0.25">
      <c r="A1569">
        <v>1568</v>
      </c>
      <c r="B1569" s="17" t="s">
        <v>11100</v>
      </c>
      <c r="C1569" t="s">
        <v>1689</v>
      </c>
    </row>
    <row r="1570" spans="1:3" x14ac:dyDescent="0.25">
      <c r="A1570">
        <v>1569</v>
      </c>
      <c r="B1570" s="17" t="s">
        <v>11101</v>
      </c>
      <c r="C1570" t="s">
        <v>1690</v>
      </c>
    </row>
    <row r="1571" spans="1:3" x14ac:dyDescent="0.25">
      <c r="A1571">
        <v>1570</v>
      </c>
      <c r="B1571" s="17" t="s">
        <v>11102</v>
      </c>
      <c r="C1571" t="s">
        <v>1691</v>
      </c>
    </row>
    <row r="1572" spans="1:3" x14ac:dyDescent="0.25">
      <c r="A1572">
        <v>1571</v>
      </c>
      <c r="B1572" s="17" t="s">
        <v>11103</v>
      </c>
      <c r="C1572" t="s">
        <v>1692</v>
      </c>
    </row>
    <row r="1573" spans="1:3" x14ac:dyDescent="0.25">
      <c r="A1573">
        <v>1572</v>
      </c>
      <c r="B1573" s="17" t="s">
        <v>11104</v>
      </c>
      <c r="C1573" t="s">
        <v>1693</v>
      </c>
    </row>
    <row r="1574" spans="1:3" x14ac:dyDescent="0.25">
      <c r="A1574">
        <v>1573</v>
      </c>
      <c r="B1574" s="17" t="s">
        <v>11105</v>
      </c>
      <c r="C1574" t="s">
        <v>1694</v>
      </c>
    </row>
    <row r="1575" spans="1:3" x14ac:dyDescent="0.25">
      <c r="A1575">
        <v>1574</v>
      </c>
      <c r="B1575" s="17" t="s">
        <v>11106</v>
      </c>
      <c r="C1575" t="s">
        <v>1695</v>
      </c>
    </row>
    <row r="1576" spans="1:3" x14ac:dyDescent="0.25">
      <c r="A1576">
        <v>1575</v>
      </c>
      <c r="B1576" s="17" t="s">
        <v>11107</v>
      </c>
      <c r="C1576" t="s">
        <v>1696</v>
      </c>
    </row>
    <row r="1577" spans="1:3" x14ac:dyDescent="0.25">
      <c r="A1577">
        <v>1576</v>
      </c>
      <c r="B1577" s="17" t="s">
        <v>11108</v>
      </c>
      <c r="C1577" t="s">
        <v>1697</v>
      </c>
    </row>
    <row r="1578" spans="1:3" x14ac:dyDescent="0.25">
      <c r="A1578">
        <v>1577</v>
      </c>
      <c r="B1578" s="17" t="s">
        <v>11109</v>
      </c>
      <c r="C1578" t="s">
        <v>1698</v>
      </c>
    </row>
    <row r="1579" spans="1:3" x14ac:dyDescent="0.25">
      <c r="A1579">
        <v>1578</v>
      </c>
      <c r="B1579" s="17" t="s">
        <v>11110</v>
      </c>
      <c r="C1579" t="s">
        <v>1699</v>
      </c>
    </row>
    <row r="1580" spans="1:3" x14ac:dyDescent="0.25">
      <c r="A1580">
        <v>1579</v>
      </c>
      <c r="B1580" s="17" t="s">
        <v>11111</v>
      </c>
      <c r="C1580" t="s">
        <v>1700</v>
      </c>
    </row>
    <row r="1581" spans="1:3" x14ac:dyDescent="0.25">
      <c r="A1581">
        <v>1580</v>
      </c>
      <c r="B1581" s="17" t="s">
        <v>11112</v>
      </c>
      <c r="C1581" t="s">
        <v>1701</v>
      </c>
    </row>
    <row r="1582" spans="1:3" x14ac:dyDescent="0.25">
      <c r="A1582">
        <v>1581</v>
      </c>
      <c r="B1582" s="17" t="s">
        <v>11113</v>
      </c>
      <c r="C1582" t="s">
        <v>1702</v>
      </c>
    </row>
    <row r="1583" spans="1:3" x14ac:dyDescent="0.25">
      <c r="A1583">
        <v>1582</v>
      </c>
      <c r="B1583" s="17" t="s">
        <v>11114</v>
      </c>
      <c r="C1583" t="s">
        <v>1703</v>
      </c>
    </row>
    <row r="1584" spans="1:3" x14ac:dyDescent="0.25">
      <c r="A1584">
        <v>1583</v>
      </c>
      <c r="B1584" s="17" t="s">
        <v>11115</v>
      </c>
      <c r="C1584" t="s">
        <v>1704</v>
      </c>
    </row>
    <row r="1585" spans="1:3" x14ac:dyDescent="0.25">
      <c r="A1585">
        <v>1584</v>
      </c>
      <c r="B1585" s="17" t="s">
        <v>11116</v>
      </c>
      <c r="C1585" t="s">
        <v>1705</v>
      </c>
    </row>
    <row r="1586" spans="1:3" x14ac:dyDescent="0.25">
      <c r="A1586">
        <v>1585</v>
      </c>
      <c r="B1586" s="17" t="s">
        <v>11117</v>
      </c>
      <c r="C1586" t="s">
        <v>1706</v>
      </c>
    </row>
    <row r="1587" spans="1:3" x14ac:dyDescent="0.25">
      <c r="A1587">
        <v>1586</v>
      </c>
      <c r="B1587" s="17" t="s">
        <v>11118</v>
      </c>
      <c r="C1587" t="s">
        <v>1707</v>
      </c>
    </row>
    <row r="1588" spans="1:3" x14ac:dyDescent="0.25">
      <c r="A1588">
        <v>1587</v>
      </c>
      <c r="B1588" s="17" t="s">
        <v>11119</v>
      </c>
      <c r="C1588" t="s">
        <v>1708</v>
      </c>
    </row>
    <row r="1589" spans="1:3" x14ac:dyDescent="0.25">
      <c r="A1589">
        <v>1588</v>
      </c>
      <c r="B1589" s="17" t="s">
        <v>11120</v>
      </c>
      <c r="C1589" t="s">
        <v>1709</v>
      </c>
    </row>
    <row r="1590" spans="1:3" x14ac:dyDescent="0.25">
      <c r="A1590">
        <v>1589</v>
      </c>
      <c r="B1590" s="17" t="s">
        <v>11121</v>
      </c>
      <c r="C1590" t="s">
        <v>1710</v>
      </c>
    </row>
    <row r="1591" spans="1:3" x14ac:dyDescent="0.25">
      <c r="A1591">
        <v>1590</v>
      </c>
      <c r="B1591" s="17" t="s">
        <v>11122</v>
      </c>
      <c r="C1591" t="s">
        <v>1711</v>
      </c>
    </row>
    <row r="1592" spans="1:3" x14ac:dyDescent="0.25">
      <c r="A1592">
        <v>1591</v>
      </c>
      <c r="B1592" s="17" t="s">
        <v>11123</v>
      </c>
      <c r="C1592" t="s">
        <v>1712</v>
      </c>
    </row>
    <row r="1593" spans="1:3" x14ac:dyDescent="0.25">
      <c r="A1593">
        <v>1592</v>
      </c>
      <c r="B1593" s="17" t="s">
        <v>11124</v>
      </c>
      <c r="C1593" t="s">
        <v>1713</v>
      </c>
    </row>
    <row r="1594" spans="1:3" x14ac:dyDescent="0.25">
      <c r="A1594">
        <v>1593</v>
      </c>
      <c r="B1594" s="17" t="s">
        <v>11125</v>
      </c>
      <c r="C1594" t="s">
        <v>1714</v>
      </c>
    </row>
    <row r="1595" spans="1:3" x14ac:dyDescent="0.25">
      <c r="A1595">
        <v>1594</v>
      </c>
      <c r="B1595" s="17" t="s">
        <v>11126</v>
      </c>
      <c r="C1595" t="s">
        <v>1715</v>
      </c>
    </row>
    <row r="1596" spans="1:3" x14ac:dyDescent="0.25">
      <c r="A1596">
        <v>1595</v>
      </c>
      <c r="B1596" s="17" t="s">
        <v>11127</v>
      </c>
      <c r="C1596" t="s">
        <v>1716</v>
      </c>
    </row>
    <row r="1597" spans="1:3" x14ac:dyDescent="0.25">
      <c r="A1597">
        <v>1596</v>
      </c>
      <c r="B1597" s="17" t="s">
        <v>11128</v>
      </c>
      <c r="C1597" t="s">
        <v>1717</v>
      </c>
    </row>
    <row r="1598" spans="1:3" x14ac:dyDescent="0.25">
      <c r="A1598">
        <v>1597</v>
      </c>
      <c r="B1598" s="17" t="s">
        <v>11129</v>
      </c>
      <c r="C1598" t="s">
        <v>1718</v>
      </c>
    </row>
    <row r="1599" spans="1:3" x14ac:dyDescent="0.25">
      <c r="A1599">
        <v>1598</v>
      </c>
      <c r="B1599" s="17" t="s">
        <v>11130</v>
      </c>
      <c r="C1599" t="s">
        <v>1719</v>
      </c>
    </row>
    <row r="1600" spans="1:3" x14ac:dyDescent="0.25">
      <c r="A1600">
        <v>1599</v>
      </c>
      <c r="B1600" s="17" t="s">
        <v>11131</v>
      </c>
      <c r="C1600" t="s">
        <v>1720</v>
      </c>
    </row>
    <row r="1601" spans="1:3" x14ac:dyDescent="0.25">
      <c r="A1601">
        <v>1600</v>
      </c>
      <c r="B1601" s="17" t="s">
        <v>11132</v>
      </c>
      <c r="C1601" t="s">
        <v>1721</v>
      </c>
    </row>
    <row r="1602" spans="1:3" x14ac:dyDescent="0.25">
      <c r="A1602">
        <v>1601</v>
      </c>
      <c r="B1602" s="17" t="s">
        <v>11133</v>
      </c>
      <c r="C1602" t="s">
        <v>1722</v>
      </c>
    </row>
    <row r="1603" spans="1:3" x14ac:dyDescent="0.25">
      <c r="A1603">
        <v>1602</v>
      </c>
      <c r="B1603" s="17" t="s">
        <v>11134</v>
      </c>
      <c r="C1603" t="s">
        <v>1723</v>
      </c>
    </row>
    <row r="1604" spans="1:3" x14ac:dyDescent="0.25">
      <c r="A1604">
        <v>1603</v>
      </c>
      <c r="B1604" s="17" t="s">
        <v>11135</v>
      </c>
      <c r="C1604" t="s">
        <v>1724</v>
      </c>
    </row>
    <row r="1605" spans="1:3" x14ac:dyDescent="0.25">
      <c r="A1605">
        <v>1604</v>
      </c>
      <c r="B1605" s="17" t="s">
        <v>11136</v>
      </c>
      <c r="C1605" t="s">
        <v>1725</v>
      </c>
    </row>
    <row r="1606" spans="1:3" x14ac:dyDescent="0.25">
      <c r="A1606">
        <v>1605</v>
      </c>
      <c r="B1606" s="17" t="s">
        <v>11137</v>
      </c>
      <c r="C1606" t="s">
        <v>1726</v>
      </c>
    </row>
    <row r="1607" spans="1:3" x14ac:dyDescent="0.25">
      <c r="A1607">
        <v>1606</v>
      </c>
      <c r="B1607" s="17" t="s">
        <v>11138</v>
      </c>
      <c r="C1607" t="s">
        <v>1727</v>
      </c>
    </row>
    <row r="1608" spans="1:3" x14ac:dyDescent="0.25">
      <c r="A1608">
        <v>1607</v>
      </c>
      <c r="B1608" s="17" t="s">
        <v>11139</v>
      </c>
      <c r="C1608" t="s">
        <v>1728</v>
      </c>
    </row>
    <row r="1609" spans="1:3" x14ac:dyDescent="0.25">
      <c r="A1609">
        <v>1608</v>
      </c>
      <c r="B1609" s="17" t="s">
        <v>11140</v>
      </c>
      <c r="C1609" t="s">
        <v>1729</v>
      </c>
    </row>
    <row r="1610" spans="1:3" x14ac:dyDescent="0.25">
      <c r="A1610">
        <v>1609</v>
      </c>
      <c r="B1610" s="17" t="s">
        <v>11141</v>
      </c>
      <c r="C1610" t="s">
        <v>1730</v>
      </c>
    </row>
    <row r="1611" spans="1:3" x14ac:dyDescent="0.25">
      <c r="A1611">
        <v>1610</v>
      </c>
      <c r="B1611" s="17" t="s">
        <v>11142</v>
      </c>
      <c r="C1611" t="s">
        <v>1731</v>
      </c>
    </row>
    <row r="1612" spans="1:3" x14ac:dyDescent="0.25">
      <c r="A1612">
        <v>1611</v>
      </c>
      <c r="B1612" s="17" t="s">
        <v>11143</v>
      </c>
      <c r="C1612" t="s">
        <v>1732</v>
      </c>
    </row>
    <row r="1613" spans="1:3" x14ac:dyDescent="0.25">
      <c r="A1613">
        <v>1612</v>
      </c>
      <c r="B1613" s="17" t="s">
        <v>11144</v>
      </c>
      <c r="C1613" t="s">
        <v>1733</v>
      </c>
    </row>
    <row r="1614" spans="1:3" x14ac:dyDescent="0.25">
      <c r="A1614">
        <v>1613</v>
      </c>
      <c r="B1614" s="17" t="s">
        <v>11145</v>
      </c>
      <c r="C1614" t="s">
        <v>1734</v>
      </c>
    </row>
    <row r="1615" spans="1:3" x14ac:dyDescent="0.25">
      <c r="A1615">
        <v>1614</v>
      </c>
      <c r="B1615" s="17" t="s">
        <v>11146</v>
      </c>
      <c r="C1615" t="s">
        <v>1735</v>
      </c>
    </row>
    <row r="1616" spans="1:3" x14ac:dyDescent="0.25">
      <c r="A1616">
        <v>1615</v>
      </c>
      <c r="B1616" s="17" t="s">
        <v>11147</v>
      </c>
      <c r="C1616" t="s">
        <v>1736</v>
      </c>
    </row>
    <row r="1617" spans="1:3" x14ac:dyDescent="0.25">
      <c r="A1617">
        <v>1616</v>
      </c>
      <c r="B1617" s="17" t="s">
        <v>11148</v>
      </c>
      <c r="C1617" t="s">
        <v>1737</v>
      </c>
    </row>
    <row r="1618" spans="1:3" x14ac:dyDescent="0.25">
      <c r="A1618">
        <v>1617</v>
      </c>
      <c r="B1618" s="17" t="s">
        <v>11149</v>
      </c>
      <c r="C1618" t="s">
        <v>1738</v>
      </c>
    </row>
    <row r="1619" spans="1:3" x14ac:dyDescent="0.25">
      <c r="A1619">
        <v>1618</v>
      </c>
      <c r="B1619" s="17" t="s">
        <v>11150</v>
      </c>
      <c r="C1619" t="s">
        <v>1739</v>
      </c>
    </row>
    <row r="1620" spans="1:3" x14ac:dyDescent="0.25">
      <c r="A1620">
        <v>1619</v>
      </c>
      <c r="B1620" s="17" t="s">
        <v>11151</v>
      </c>
      <c r="C1620" t="s">
        <v>1740</v>
      </c>
    </row>
    <row r="1621" spans="1:3" x14ac:dyDescent="0.25">
      <c r="A1621">
        <v>1620</v>
      </c>
      <c r="B1621" s="17" t="s">
        <v>11152</v>
      </c>
      <c r="C1621" t="s">
        <v>1741</v>
      </c>
    </row>
    <row r="1622" spans="1:3" x14ac:dyDescent="0.25">
      <c r="A1622">
        <v>1621</v>
      </c>
      <c r="B1622" s="17" t="s">
        <v>11153</v>
      </c>
      <c r="C1622" t="s">
        <v>1742</v>
      </c>
    </row>
    <row r="1623" spans="1:3" x14ac:dyDescent="0.25">
      <c r="A1623">
        <v>1622</v>
      </c>
      <c r="B1623" s="17" t="s">
        <v>11154</v>
      </c>
      <c r="C1623" t="s">
        <v>1743</v>
      </c>
    </row>
    <row r="1624" spans="1:3" x14ac:dyDescent="0.25">
      <c r="A1624">
        <v>1623</v>
      </c>
      <c r="B1624" s="17" t="s">
        <v>11155</v>
      </c>
      <c r="C1624" t="s">
        <v>1744</v>
      </c>
    </row>
    <row r="1625" spans="1:3" x14ac:dyDescent="0.25">
      <c r="A1625">
        <v>1624</v>
      </c>
      <c r="B1625" s="17" t="s">
        <v>11156</v>
      </c>
      <c r="C1625" t="s">
        <v>1745</v>
      </c>
    </row>
    <row r="1626" spans="1:3" x14ac:dyDescent="0.25">
      <c r="A1626">
        <v>1625</v>
      </c>
      <c r="B1626" s="17" t="s">
        <v>11157</v>
      </c>
      <c r="C1626" t="s">
        <v>1746</v>
      </c>
    </row>
    <row r="1627" spans="1:3" x14ac:dyDescent="0.25">
      <c r="A1627">
        <v>1626</v>
      </c>
      <c r="B1627" s="17" t="s">
        <v>11158</v>
      </c>
      <c r="C1627" t="s">
        <v>1747</v>
      </c>
    </row>
    <row r="1628" spans="1:3" x14ac:dyDescent="0.25">
      <c r="A1628">
        <v>1627</v>
      </c>
      <c r="B1628" s="17" t="s">
        <v>11159</v>
      </c>
      <c r="C1628" t="s">
        <v>1748</v>
      </c>
    </row>
    <row r="1629" spans="1:3" x14ac:dyDescent="0.25">
      <c r="A1629">
        <v>1628</v>
      </c>
      <c r="B1629" s="17" t="s">
        <v>11160</v>
      </c>
      <c r="C1629" t="s">
        <v>1749</v>
      </c>
    </row>
    <row r="1630" spans="1:3" x14ac:dyDescent="0.25">
      <c r="A1630">
        <v>1629</v>
      </c>
      <c r="B1630" s="17" t="s">
        <v>11161</v>
      </c>
      <c r="C1630" t="s">
        <v>1750</v>
      </c>
    </row>
    <row r="1631" spans="1:3" x14ac:dyDescent="0.25">
      <c r="A1631">
        <v>1630</v>
      </c>
      <c r="B1631" s="17" t="s">
        <v>11162</v>
      </c>
      <c r="C1631" t="s">
        <v>1751</v>
      </c>
    </row>
    <row r="1632" spans="1:3" x14ac:dyDescent="0.25">
      <c r="A1632">
        <v>1631</v>
      </c>
      <c r="B1632" s="17" t="s">
        <v>11163</v>
      </c>
      <c r="C1632" t="s">
        <v>1752</v>
      </c>
    </row>
    <row r="1633" spans="1:3" x14ac:dyDescent="0.25">
      <c r="A1633">
        <v>1632</v>
      </c>
      <c r="B1633" s="17" t="s">
        <v>11164</v>
      </c>
      <c r="C1633" t="s">
        <v>1753</v>
      </c>
    </row>
    <row r="1634" spans="1:3" x14ac:dyDescent="0.25">
      <c r="A1634">
        <v>1633</v>
      </c>
      <c r="B1634" s="17" t="s">
        <v>11165</v>
      </c>
      <c r="C1634" t="s">
        <v>1754</v>
      </c>
    </row>
    <row r="1635" spans="1:3" x14ac:dyDescent="0.25">
      <c r="A1635">
        <v>1634</v>
      </c>
      <c r="B1635" s="17" t="s">
        <v>11166</v>
      </c>
      <c r="C1635" t="s">
        <v>1755</v>
      </c>
    </row>
    <row r="1636" spans="1:3" x14ac:dyDescent="0.25">
      <c r="A1636">
        <v>1635</v>
      </c>
      <c r="B1636" s="17" t="s">
        <v>11167</v>
      </c>
      <c r="C1636" t="s">
        <v>1756</v>
      </c>
    </row>
    <row r="1637" spans="1:3" x14ac:dyDescent="0.25">
      <c r="A1637">
        <v>1636</v>
      </c>
      <c r="B1637" s="17" t="s">
        <v>11168</v>
      </c>
      <c r="C1637" t="s">
        <v>1757</v>
      </c>
    </row>
    <row r="1638" spans="1:3" x14ac:dyDescent="0.25">
      <c r="A1638">
        <v>1637</v>
      </c>
      <c r="B1638" s="17" t="s">
        <v>11169</v>
      </c>
      <c r="C1638" t="s">
        <v>1758</v>
      </c>
    </row>
    <row r="1639" spans="1:3" x14ac:dyDescent="0.25">
      <c r="A1639">
        <v>1638</v>
      </c>
      <c r="B1639" s="17" t="s">
        <v>11170</v>
      </c>
      <c r="C1639" t="s">
        <v>1759</v>
      </c>
    </row>
    <row r="1640" spans="1:3" x14ac:dyDescent="0.25">
      <c r="A1640">
        <v>1639</v>
      </c>
      <c r="B1640" s="17" t="s">
        <v>11171</v>
      </c>
      <c r="C1640" t="s">
        <v>1760</v>
      </c>
    </row>
    <row r="1641" spans="1:3" x14ac:dyDescent="0.25">
      <c r="A1641">
        <v>1640</v>
      </c>
      <c r="B1641" s="17" t="s">
        <v>11172</v>
      </c>
      <c r="C1641" t="s">
        <v>1761</v>
      </c>
    </row>
    <row r="1642" spans="1:3" x14ac:dyDescent="0.25">
      <c r="A1642">
        <v>1641</v>
      </c>
      <c r="B1642" s="17" t="s">
        <v>11173</v>
      </c>
      <c r="C1642" t="s">
        <v>1762</v>
      </c>
    </row>
    <row r="1643" spans="1:3" x14ac:dyDescent="0.25">
      <c r="A1643">
        <v>1642</v>
      </c>
      <c r="B1643" s="17" t="s">
        <v>11174</v>
      </c>
      <c r="C1643" t="s">
        <v>1763</v>
      </c>
    </row>
    <row r="1644" spans="1:3" x14ac:dyDescent="0.25">
      <c r="A1644">
        <v>1643</v>
      </c>
      <c r="B1644" s="17" t="s">
        <v>11175</v>
      </c>
      <c r="C1644" t="s">
        <v>1764</v>
      </c>
    </row>
    <row r="1645" spans="1:3" x14ac:dyDescent="0.25">
      <c r="A1645">
        <v>1644</v>
      </c>
      <c r="B1645" s="17" t="s">
        <v>11176</v>
      </c>
      <c r="C1645" t="s">
        <v>1765</v>
      </c>
    </row>
    <row r="1646" spans="1:3" x14ac:dyDescent="0.25">
      <c r="A1646">
        <v>1645</v>
      </c>
      <c r="B1646" s="17" t="s">
        <v>11177</v>
      </c>
      <c r="C1646" t="s">
        <v>1766</v>
      </c>
    </row>
    <row r="1647" spans="1:3" x14ac:dyDescent="0.25">
      <c r="A1647">
        <v>1646</v>
      </c>
      <c r="B1647" s="17" t="s">
        <v>11178</v>
      </c>
      <c r="C1647" t="s">
        <v>1767</v>
      </c>
    </row>
    <row r="1648" spans="1:3" x14ac:dyDescent="0.25">
      <c r="A1648">
        <v>1647</v>
      </c>
      <c r="B1648" s="17" t="s">
        <v>11179</v>
      </c>
      <c r="C1648" t="s">
        <v>1768</v>
      </c>
    </row>
    <row r="1649" spans="1:3" x14ac:dyDescent="0.25">
      <c r="A1649">
        <v>1648</v>
      </c>
      <c r="B1649" s="17" t="s">
        <v>11180</v>
      </c>
      <c r="C1649" t="s">
        <v>1769</v>
      </c>
    </row>
    <row r="1650" spans="1:3" x14ac:dyDescent="0.25">
      <c r="A1650">
        <v>1649</v>
      </c>
      <c r="B1650" s="17" t="s">
        <v>11181</v>
      </c>
      <c r="C1650" t="s">
        <v>1770</v>
      </c>
    </row>
    <row r="1651" spans="1:3" x14ac:dyDescent="0.25">
      <c r="A1651">
        <v>1650</v>
      </c>
      <c r="B1651" s="17" t="s">
        <v>11182</v>
      </c>
      <c r="C1651" t="s">
        <v>1771</v>
      </c>
    </row>
    <row r="1652" spans="1:3" x14ac:dyDescent="0.25">
      <c r="A1652">
        <v>1651</v>
      </c>
      <c r="B1652" s="17" t="s">
        <v>11183</v>
      </c>
      <c r="C1652" t="s">
        <v>1772</v>
      </c>
    </row>
    <row r="1653" spans="1:3" x14ac:dyDescent="0.25">
      <c r="A1653">
        <v>1652</v>
      </c>
      <c r="B1653" s="17" t="s">
        <v>11184</v>
      </c>
      <c r="C1653" t="s">
        <v>1773</v>
      </c>
    </row>
    <row r="1654" spans="1:3" x14ac:dyDescent="0.25">
      <c r="A1654">
        <v>1653</v>
      </c>
      <c r="B1654" s="17" t="s">
        <v>11185</v>
      </c>
      <c r="C1654" t="s">
        <v>1774</v>
      </c>
    </row>
    <row r="1655" spans="1:3" x14ac:dyDescent="0.25">
      <c r="A1655">
        <v>1654</v>
      </c>
      <c r="B1655" s="17" t="s">
        <v>11186</v>
      </c>
      <c r="C1655" t="s">
        <v>1775</v>
      </c>
    </row>
    <row r="1656" spans="1:3" x14ac:dyDescent="0.25">
      <c r="A1656">
        <v>1655</v>
      </c>
      <c r="B1656" s="17" t="s">
        <v>11187</v>
      </c>
      <c r="C1656" t="s">
        <v>1776</v>
      </c>
    </row>
    <row r="1657" spans="1:3" x14ac:dyDescent="0.25">
      <c r="A1657">
        <v>1656</v>
      </c>
      <c r="B1657" s="17" t="s">
        <v>11188</v>
      </c>
      <c r="C1657" t="s">
        <v>1777</v>
      </c>
    </row>
    <row r="1658" spans="1:3" x14ac:dyDescent="0.25">
      <c r="A1658">
        <v>1657</v>
      </c>
      <c r="B1658" s="17" t="s">
        <v>11189</v>
      </c>
      <c r="C1658" t="s">
        <v>1778</v>
      </c>
    </row>
    <row r="1659" spans="1:3" x14ac:dyDescent="0.25">
      <c r="A1659">
        <v>1658</v>
      </c>
      <c r="B1659" s="17" t="s">
        <v>11190</v>
      </c>
      <c r="C1659" t="s">
        <v>1779</v>
      </c>
    </row>
    <row r="1660" spans="1:3" x14ac:dyDescent="0.25">
      <c r="A1660">
        <v>1659</v>
      </c>
      <c r="B1660" s="17" t="s">
        <v>11191</v>
      </c>
      <c r="C1660" t="s">
        <v>1780</v>
      </c>
    </row>
    <row r="1661" spans="1:3" x14ac:dyDescent="0.25">
      <c r="A1661">
        <v>1660</v>
      </c>
      <c r="B1661" s="17" t="s">
        <v>11192</v>
      </c>
      <c r="C1661" t="s">
        <v>1781</v>
      </c>
    </row>
    <row r="1662" spans="1:3" x14ac:dyDescent="0.25">
      <c r="A1662">
        <v>1661</v>
      </c>
      <c r="B1662" s="17" t="s">
        <v>11193</v>
      </c>
      <c r="C1662" t="s">
        <v>1782</v>
      </c>
    </row>
    <row r="1663" spans="1:3" x14ac:dyDescent="0.25">
      <c r="A1663">
        <v>1662</v>
      </c>
      <c r="B1663" s="17" t="s">
        <v>11194</v>
      </c>
      <c r="C1663" t="s">
        <v>1783</v>
      </c>
    </row>
    <row r="1664" spans="1:3" x14ac:dyDescent="0.25">
      <c r="A1664">
        <v>1663</v>
      </c>
      <c r="B1664" s="17" t="s">
        <v>11195</v>
      </c>
      <c r="C1664" t="s">
        <v>1784</v>
      </c>
    </row>
    <row r="1665" spans="1:3" x14ac:dyDescent="0.25">
      <c r="A1665">
        <v>1664</v>
      </c>
      <c r="B1665" s="17" t="s">
        <v>11196</v>
      </c>
      <c r="C1665" t="s">
        <v>1785</v>
      </c>
    </row>
    <row r="1666" spans="1:3" x14ac:dyDescent="0.25">
      <c r="A1666">
        <v>1665</v>
      </c>
      <c r="B1666" s="17" t="s">
        <v>11197</v>
      </c>
      <c r="C1666" t="s">
        <v>1786</v>
      </c>
    </row>
    <row r="1667" spans="1:3" x14ac:dyDescent="0.25">
      <c r="A1667">
        <v>1666</v>
      </c>
      <c r="B1667" s="17" t="s">
        <v>11198</v>
      </c>
      <c r="C1667" t="s">
        <v>1787</v>
      </c>
    </row>
    <row r="1668" spans="1:3" x14ac:dyDescent="0.25">
      <c r="A1668">
        <v>1667</v>
      </c>
      <c r="B1668" s="17" t="s">
        <v>11199</v>
      </c>
      <c r="C1668" t="s">
        <v>1788</v>
      </c>
    </row>
    <row r="1669" spans="1:3" x14ac:dyDescent="0.25">
      <c r="A1669">
        <v>1668</v>
      </c>
      <c r="B1669" s="17" t="s">
        <v>11200</v>
      </c>
      <c r="C1669" t="s">
        <v>1789</v>
      </c>
    </row>
    <row r="1670" spans="1:3" x14ac:dyDescent="0.25">
      <c r="A1670">
        <v>1669</v>
      </c>
      <c r="B1670" s="17" t="s">
        <v>11201</v>
      </c>
      <c r="C1670" t="s">
        <v>1790</v>
      </c>
    </row>
    <row r="1671" spans="1:3" x14ac:dyDescent="0.25">
      <c r="A1671">
        <v>1670</v>
      </c>
      <c r="B1671" s="17" t="s">
        <v>11202</v>
      </c>
      <c r="C1671" t="s">
        <v>1791</v>
      </c>
    </row>
    <row r="1672" spans="1:3" x14ac:dyDescent="0.25">
      <c r="A1672">
        <v>1671</v>
      </c>
      <c r="B1672" s="17" t="s">
        <v>11203</v>
      </c>
      <c r="C1672" t="s">
        <v>1792</v>
      </c>
    </row>
    <row r="1673" spans="1:3" x14ac:dyDescent="0.25">
      <c r="A1673">
        <v>1672</v>
      </c>
      <c r="B1673" s="17" t="s">
        <v>11204</v>
      </c>
      <c r="C1673" t="s">
        <v>1793</v>
      </c>
    </row>
    <row r="1674" spans="1:3" x14ac:dyDescent="0.25">
      <c r="A1674">
        <v>1673</v>
      </c>
      <c r="B1674" s="17" t="s">
        <v>11205</v>
      </c>
      <c r="C1674" t="s">
        <v>1794</v>
      </c>
    </row>
    <row r="1675" spans="1:3" x14ac:dyDescent="0.25">
      <c r="A1675">
        <v>1674</v>
      </c>
      <c r="B1675" s="17" t="s">
        <v>11206</v>
      </c>
      <c r="C1675" t="s">
        <v>1795</v>
      </c>
    </row>
    <row r="1676" spans="1:3" x14ac:dyDescent="0.25">
      <c r="A1676">
        <v>1675</v>
      </c>
      <c r="B1676" s="17" t="s">
        <v>11207</v>
      </c>
      <c r="C1676" t="s">
        <v>1796</v>
      </c>
    </row>
    <row r="1677" spans="1:3" x14ac:dyDescent="0.25">
      <c r="A1677">
        <v>1676</v>
      </c>
      <c r="B1677" s="17" t="s">
        <v>11208</v>
      </c>
      <c r="C1677" t="s">
        <v>1797</v>
      </c>
    </row>
    <row r="1678" spans="1:3" x14ac:dyDescent="0.25">
      <c r="A1678">
        <v>1677</v>
      </c>
      <c r="B1678" s="17" t="s">
        <v>11209</v>
      </c>
      <c r="C1678" t="s">
        <v>1798</v>
      </c>
    </row>
    <row r="1679" spans="1:3" x14ac:dyDescent="0.25">
      <c r="A1679">
        <v>1678</v>
      </c>
      <c r="B1679" s="17" t="s">
        <v>11210</v>
      </c>
      <c r="C1679" t="s">
        <v>1799</v>
      </c>
    </row>
    <row r="1680" spans="1:3" x14ac:dyDescent="0.25">
      <c r="A1680">
        <v>1679</v>
      </c>
      <c r="B1680" s="17" t="s">
        <v>11211</v>
      </c>
      <c r="C1680" t="s">
        <v>1800</v>
      </c>
    </row>
    <row r="1681" spans="1:3" x14ac:dyDescent="0.25">
      <c r="A1681">
        <v>1680</v>
      </c>
      <c r="B1681" s="17" t="s">
        <v>11212</v>
      </c>
      <c r="C1681" t="s">
        <v>1801</v>
      </c>
    </row>
    <row r="1682" spans="1:3" x14ac:dyDescent="0.25">
      <c r="A1682">
        <v>1681</v>
      </c>
      <c r="B1682" s="17" t="s">
        <v>11213</v>
      </c>
      <c r="C1682" t="s">
        <v>1802</v>
      </c>
    </row>
    <row r="1683" spans="1:3" x14ac:dyDescent="0.25">
      <c r="A1683">
        <v>1682</v>
      </c>
      <c r="B1683" s="17" t="s">
        <v>11214</v>
      </c>
      <c r="C1683" t="s">
        <v>1803</v>
      </c>
    </row>
    <row r="1684" spans="1:3" x14ac:dyDescent="0.25">
      <c r="A1684">
        <v>1683</v>
      </c>
      <c r="B1684" s="17" t="s">
        <v>11215</v>
      </c>
      <c r="C1684" t="s">
        <v>1804</v>
      </c>
    </row>
    <row r="1685" spans="1:3" x14ac:dyDescent="0.25">
      <c r="A1685">
        <v>1684</v>
      </c>
      <c r="B1685" s="17" t="s">
        <v>11216</v>
      </c>
      <c r="C1685" t="s">
        <v>1805</v>
      </c>
    </row>
    <row r="1686" spans="1:3" x14ac:dyDescent="0.25">
      <c r="A1686">
        <v>1685</v>
      </c>
      <c r="B1686" s="17" t="s">
        <v>11217</v>
      </c>
      <c r="C1686" t="s">
        <v>1806</v>
      </c>
    </row>
    <row r="1687" spans="1:3" x14ac:dyDescent="0.25">
      <c r="A1687">
        <v>1686</v>
      </c>
      <c r="B1687" s="17" t="s">
        <v>11218</v>
      </c>
      <c r="C1687" t="s">
        <v>1807</v>
      </c>
    </row>
    <row r="1688" spans="1:3" x14ac:dyDescent="0.25">
      <c r="A1688">
        <v>1687</v>
      </c>
      <c r="B1688" s="17" t="s">
        <v>11219</v>
      </c>
      <c r="C1688" t="s">
        <v>1808</v>
      </c>
    </row>
    <row r="1689" spans="1:3" x14ac:dyDescent="0.25">
      <c r="A1689">
        <v>1688</v>
      </c>
      <c r="B1689" s="17" t="s">
        <v>11220</v>
      </c>
      <c r="C1689" t="s">
        <v>1809</v>
      </c>
    </row>
    <row r="1690" spans="1:3" x14ac:dyDescent="0.25">
      <c r="A1690">
        <v>1689</v>
      </c>
      <c r="B1690" s="17" t="s">
        <v>11221</v>
      </c>
      <c r="C1690" t="s">
        <v>1810</v>
      </c>
    </row>
    <row r="1691" spans="1:3" x14ac:dyDescent="0.25">
      <c r="A1691">
        <v>1690</v>
      </c>
      <c r="B1691" s="17" t="s">
        <v>11222</v>
      </c>
      <c r="C1691" t="s">
        <v>1811</v>
      </c>
    </row>
    <row r="1692" spans="1:3" x14ac:dyDescent="0.25">
      <c r="A1692">
        <v>1691</v>
      </c>
      <c r="B1692" s="17" t="s">
        <v>11223</v>
      </c>
      <c r="C1692" t="s">
        <v>1812</v>
      </c>
    </row>
    <row r="1693" spans="1:3" x14ac:dyDescent="0.25">
      <c r="A1693">
        <v>1692</v>
      </c>
      <c r="B1693" s="17" t="s">
        <v>11224</v>
      </c>
      <c r="C1693" t="s">
        <v>1813</v>
      </c>
    </row>
    <row r="1694" spans="1:3" x14ac:dyDescent="0.25">
      <c r="A1694">
        <v>1693</v>
      </c>
      <c r="B1694" s="17" t="s">
        <v>11225</v>
      </c>
      <c r="C1694" t="s">
        <v>1814</v>
      </c>
    </row>
    <row r="1695" spans="1:3" x14ac:dyDescent="0.25">
      <c r="A1695">
        <v>1694</v>
      </c>
      <c r="B1695" s="17" t="s">
        <v>11226</v>
      </c>
      <c r="C1695" t="s">
        <v>1815</v>
      </c>
    </row>
    <row r="1696" spans="1:3" x14ac:dyDescent="0.25">
      <c r="A1696">
        <v>1695</v>
      </c>
      <c r="B1696" s="17" t="s">
        <v>11227</v>
      </c>
      <c r="C1696" t="s">
        <v>1816</v>
      </c>
    </row>
    <row r="1697" spans="1:3" x14ac:dyDescent="0.25">
      <c r="A1697">
        <v>1696</v>
      </c>
      <c r="B1697" s="17" t="s">
        <v>11228</v>
      </c>
      <c r="C1697" t="s">
        <v>1817</v>
      </c>
    </row>
    <row r="1698" spans="1:3" x14ac:dyDescent="0.25">
      <c r="A1698">
        <v>1697</v>
      </c>
      <c r="B1698" s="17" t="s">
        <v>11229</v>
      </c>
      <c r="C1698" t="s">
        <v>1818</v>
      </c>
    </row>
    <row r="1699" spans="1:3" x14ac:dyDescent="0.25">
      <c r="A1699">
        <v>1698</v>
      </c>
      <c r="B1699" s="17" t="s">
        <v>11230</v>
      </c>
      <c r="C1699" t="s">
        <v>1819</v>
      </c>
    </row>
    <row r="1700" spans="1:3" x14ac:dyDescent="0.25">
      <c r="A1700">
        <v>1699</v>
      </c>
      <c r="B1700" s="17" t="s">
        <v>11231</v>
      </c>
      <c r="C1700" t="s">
        <v>1820</v>
      </c>
    </row>
    <row r="1701" spans="1:3" x14ac:dyDescent="0.25">
      <c r="A1701">
        <v>1700</v>
      </c>
      <c r="B1701" s="17" t="s">
        <v>11232</v>
      </c>
      <c r="C1701" t="s">
        <v>1821</v>
      </c>
    </row>
    <row r="1702" spans="1:3" x14ac:dyDescent="0.25">
      <c r="A1702">
        <v>1701</v>
      </c>
      <c r="B1702" s="17" t="s">
        <v>11233</v>
      </c>
      <c r="C1702" t="s">
        <v>1822</v>
      </c>
    </row>
    <row r="1703" spans="1:3" x14ac:dyDescent="0.25">
      <c r="A1703">
        <v>1702</v>
      </c>
      <c r="B1703" s="17" t="s">
        <v>11234</v>
      </c>
      <c r="C1703" t="s">
        <v>1823</v>
      </c>
    </row>
    <row r="1704" spans="1:3" x14ac:dyDescent="0.25">
      <c r="A1704">
        <v>1703</v>
      </c>
      <c r="B1704" s="17" t="s">
        <v>11235</v>
      </c>
      <c r="C1704" t="s">
        <v>1824</v>
      </c>
    </row>
    <row r="1705" spans="1:3" x14ac:dyDescent="0.25">
      <c r="A1705">
        <v>1704</v>
      </c>
      <c r="B1705" s="17" t="s">
        <v>11236</v>
      </c>
      <c r="C1705" t="s">
        <v>1825</v>
      </c>
    </row>
    <row r="1706" spans="1:3" x14ac:dyDescent="0.25">
      <c r="A1706">
        <v>1705</v>
      </c>
      <c r="B1706" s="17" t="s">
        <v>11237</v>
      </c>
      <c r="C1706" t="s">
        <v>1826</v>
      </c>
    </row>
    <row r="1707" spans="1:3" x14ac:dyDescent="0.25">
      <c r="A1707">
        <v>1706</v>
      </c>
      <c r="B1707" s="17" t="s">
        <v>11238</v>
      </c>
      <c r="C1707" t="s">
        <v>1827</v>
      </c>
    </row>
    <row r="1708" spans="1:3" x14ac:dyDescent="0.25">
      <c r="A1708">
        <v>1707</v>
      </c>
      <c r="B1708" s="17" t="s">
        <v>11239</v>
      </c>
      <c r="C1708" t="s">
        <v>1828</v>
      </c>
    </row>
    <row r="1709" spans="1:3" x14ac:dyDescent="0.25">
      <c r="A1709">
        <v>1708</v>
      </c>
      <c r="B1709" s="17" t="s">
        <v>11240</v>
      </c>
      <c r="C1709" t="s">
        <v>1829</v>
      </c>
    </row>
    <row r="1710" spans="1:3" x14ac:dyDescent="0.25">
      <c r="A1710">
        <v>1709</v>
      </c>
      <c r="B1710" s="17" t="s">
        <v>11241</v>
      </c>
      <c r="C1710" t="s">
        <v>1830</v>
      </c>
    </row>
    <row r="1711" spans="1:3" x14ac:dyDescent="0.25">
      <c r="A1711">
        <v>1710</v>
      </c>
      <c r="B1711" s="17" t="s">
        <v>11242</v>
      </c>
      <c r="C1711" t="s">
        <v>1831</v>
      </c>
    </row>
    <row r="1712" spans="1:3" x14ac:dyDescent="0.25">
      <c r="A1712">
        <v>1711</v>
      </c>
      <c r="B1712" s="17" t="s">
        <v>11243</v>
      </c>
      <c r="C1712" t="s">
        <v>1832</v>
      </c>
    </row>
    <row r="1713" spans="1:3" x14ac:dyDescent="0.25">
      <c r="A1713">
        <v>1712</v>
      </c>
      <c r="B1713" s="17" t="s">
        <v>11244</v>
      </c>
      <c r="C1713" t="s">
        <v>1833</v>
      </c>
    </row>
    <row r="1714" spans="1:3" x14ac:dyDescent="0.25">
      <c r="A1714">
        <v>1713</v>
      </c>
      <c r="B1714" s="17" t="s">
        <v>11245</v>
      </c>
      <c r="C1714" t="s">
        <v>1834</v>
      </c>
    </row>
    <row r="1715" spans="1:3" x14ac:dyDescent="0.25">
      <c r="A1715">
        <v>1714</v>
      </c>
      <c r="B1715" s="17" t="s">
        <v>11246</v>
      </c>
      <c r="C1715" t="s">
        <v>1835</v>
      </c>
    </row>
    <row r="1716" spans="1:3" x14ac:dyDescent="0.25">
      <c r="A1716">
        <v>1715</v>
      </c>
      <c r="B1716" s="17" t="s">
        <v>11247</v>
      </c>
      <c r="C1716" t="s">
        <v>1836</v>
      </c>
    </row>
    <row r="1717" spans="1:3" x14ac:dyDescent="0.25">
      <c r="A1717">
        <v>1716</v>
      </c>
      <c r="B1717" s="17" t="s">
        <v>11248</v>
      </c>
      <c r="C1717" t="s">
        <v>1837</v>
      </c>
    </row>
    <row r="1718" spans="1:3" x14ac:dyDescent="0.25">
      <c r="A1718">
        <v>1717</v>
      </c>
      <c r="B1718" s="17" t="s">
        <v>11249</v>
      </c>
      <c r="C1718" t="s">
        <v>1838</v>
      </c>
    </row>
    <row r="1719" spans="1:3" x14ac:dyDescent="0.25">
      <c r="A1719">
        <v>1718</v>
      </c>
      <c r="B1719" s="17" t="s">
        <v>11250</v>
      </c>
      <c r="C1719" t="s">
        <v>1839</v>
      </c>
    </row>
    <row r="1720" spans="1:3" x14ac:dyDescent="0.25">
      <c r="A1720">
        <v>1719</v>
      </c>
      <c r="B1720" s="17" t="s">
        <v>11251</v>
      </c>
      <c r="C1720" t="s">
        <v>1840</v>
      </c>
    </row>
    <row r="1721" spans="1:3" x14ac:dyDescent="0.25">
      <c r="A1721">
        <v>1720</v>
      </c>
      <c r="B1721" s="17" t="s">
        <v>11252</v>
      </c>
      <c r="C1721" t="s">
        <v>1841</v>
      </c>
    </row>
    <row r="1722" spans="1:3" x14ac:dyDescent="0.25">
      <c r="A1722">
        <v>1721</v>
      </c>
      <c r="B1722" s="17" t="s">
        <v>11253</v>
      </c>
      <c r="C1722" t="s">
        <v>1842</v>
      </c>
    </row>
    <row r="1723" spans="1:3" x14ac:dyDescent="0.25">
      <c r="A1723">
        <v>1722</v>
      </c>
      <c r="B1723" s="17" t="s">
        <v>11254</v>
      </c>
      <c r="C1723" t="s">
        <v>1843</v>
      </c>
    </row>
    <row r="1724" spans="1:3" x14ac:dyDescent="0.25">
      <c r="A1724">
        <v>1723</v>
      </c>
      <c r="B1724" s="17" t="s">
        <v>11255</v>
      </c>
      <c r="C1724" t="s">
        <v>1844</v>
      </c>
    </row>
    <row r="1725" spans="1:3" x14ac:dyDescent="0.25">
      <c r="A1725">
        <v>1724</v>
      </c>
      <c r="B1725" s="17" t="s">
        <v>11256</v>
      </c>
      <c r="C1725" t="s">
        <v>1845</v>
      </c>
    </row>
    <row r="1726" spans="1:3" x14ac:dyDescent="0.25">
      <c r="A1726">
        <v>1725</v>
      </c>
      <c r="B1726" s="17" t="s">
        <v>11257</v>
      </c>
      <c r="C1726" t="s">
        <v>1846</v>
      </c>
    </row>
    <row r="1727" spans="1:3" x14ac:dyDescent="0.25">
      <c r="A1727">
        <v>1726</v>
      </c>
      <c r="B1727" s="17" t="s">
        <v>11258</v>
      </c>
      <c r="C1727" t="s">
        <v>1847</v>
      </c>
    </row>
    <row r="1728" spans="1:3" x14ac:dyDescent="0.25">
      <c r="A1728">
        <v>1727</v>
      </c>
      <c r="B1728" s="17" t="s">
        <v>11259</v>
      </c>
      <c r="C1728" t="s">
        <v>1848</v>
      </c>
    </row>
    <row r="1729" spans="1:3" x14ac:dyDescent="0.25">
      <c r="A1729">
        <v>1728</v>
      </c>
      <c r="B1729" s="17" t="s">
        <v>11260</v>
      </c>
      <c r="C1729" t="s">
        <v>1849</v>
      </c>
    </row>
    <row r="1730" spans="1:3" x14ac:dyDescent="0.25">
      <c r="A1730">
        <v>1729</v>
      </c>
      <c r="B1730" s="17" t="s">
        <v>11261</v>
      </c>
      <c r="C1730" t="s">
        <v>1850</v>
      </c>
    </row>
    <row r="1731" spans="1:3" x14ac:dyDescent="0.25">
      <c r="A1731">
        <v>1730</v>
      </c>
      <c r="B1731" s="17" t="s">
        <v>11262</v>
      </c>
      <c r="C1731" t="s">
        <v>1851</v>
      </c>
    </row>
    <row r="1732" spans="1:3" x14ac:dyDescent="0.25">
      <c r="A1732">
        <v>1731</v>
      </c>
      <c r="B1732" s="17" t="s">
        <v>11263</v>
      </c>
      <c r="C1732" t="s">
        <v>1852</v>
      </c>
    </row>
    <row r="1733" spans="1:3" x14ac:dyDescent="0.25">
      <c r="A1733">
        <v>1732</v>
      </c>
      <c r="B1733" s="17" t="s">
        <v>11264</v>
      </c>
      <c r="C1733" t="s">
        <v>1853</v>
      </c>
    </row>
    <row r="1734" spans="1:3" x14ac:dyDescent="0.25">
      <c r="A1734">
        <v>1733</v>
      </c>
      <c r="B1734" s="17" t="s">
        <v>11265</v>
      </c>
      <c r="C1734" t="s">
        <v>1854</v>
      </c>
    </row>
    <row r="1735" spans="1:3" x14ac:dyDescent="0.25">
      <c r="A1735">
        <v>1734</v>
      </c>
      <c r="B1735" s="17" t="s">
        <v>11266</v>
      </c>
      <c r="C1735" t="s">
        <v>1855</v>
      </c>
    </row>
    <row r="1736" spans="1:3" x14ac:dyDescent="0.25">
      <c r="A1736">
        <v>1735</v>
      </c>
      <c r="B1736" s="17" t="s">
        <v>11267</v>
      </c>
      <c r="C1736" t="s">
        <v>1856</v>
      </c>
    </row>
    <row r="1737" spans="1:3" x14ac:dyDescent="0.25">
      <c r="A1737">
        <v>1736</v>
      </c>
      <c r="B1737" s="17" t="s">
        <v>11268</v>
      </c>
      <c r="C1737" t="s">
        <v>1857</v>
      </c>
    </row>
    <row r="1738" spans="1:3" x14ac:dyDescent="0.25">
      <c r="A1738">
        <v>1737</v>
      </c>
      <c r="B1738" s="17" t="s">
        <v>11269</v>
      </c>
      <c r="C1738" t="s">
        <v>1858</v>
      </c>
    </row>
    <row r="1739" spans="1:3" x14ac:dyDescent="0.25">
      <c r="A1739">
        <v>1738</v>
      </c>
      <c r="B1739" s="17" t="s">
        <v>11270</v>
      </c>
      <c r="C1739" t="s">
        <v>1859</v>
      </c>
    </row>
    <row r="1740" spans="1:3" x14ac:dyDescent="0.25">
      <c r="A1740">
        <v>1739</v>
      </c>
      <c r="B1740" s="17" t="s">
        <v>11271</v>
      </c>
      <c r="C1740" t="s">
        <v>1860</v>
      </c>
    </row>
    <row r="1741" spans="1:3" x14ac:dyDescent="0.25">
      <c r="A1741">
        <v>1740</v>
      </c>
      <c r="B1741" s="17" t="s">
        <v>11272</v>
      </c>
      <c r="C1741" t="s">
        <v>1861</v>
      </c>
    </row>
    <row r="1742" spans="1:3" x14ac:dyDescent="0.25">
      <c r="A1742">
        <v>1741</v>
      </c>
      <c r="B1742" s="17" t="s">
        <v>11273</v>
      </c>
      <c r="C1742" t="s">
        <v>1862</v>
      </c>
    </row>
    <row r="1743" spans="1:3" x14ac:dyDescent="0.25">
      <c r="A1743">
        <v>1742</v>
      </c>
      <c r="B1743" s="17" t="s">
        <v>11274</v>
      </c>
      <c r="C1743" t="s">
        <v>1863</v>
      </c>
    </row>
    <row r="1744" spans="1:3" x14ac:dyDescent="0.25">
      <c r="A1744">
        <v>1743</v>
      </c>
      <c r="B1744" s="17" t="s">
        <v>11275</v>
      </c>
      <c r="C1744" t="s">
        <v>1864</v>
      </c>
    </row>
    <row r="1745" spans="1:3" x14ac:dyDescent="0.25">
      <c r="A1745">
        <v>1744</v>
      </c>
      <c r="B1745" s="17" t="s">
        <v>11276</v>
      </c>
      <c r="C1745" t="s">
        <v>1865</v>
      </c>
    </row>
    <row r="1746" spans="1:3" x14ac:dyDescent="0.25">
      <c r="A1746">
        <v>1745</v>
      </c>
      <c r="B1746" s="17" t="s">
        <v>11277</v>
      </c>
      <c r="C1746" t="s">
        <v>1866</v>
      </c>
    </row>
    <row r="1747" spans="1:3" x14ac:dyDescent="0.25">
      <c r="A1747">
        <v>1746</v>
      </c>
      <c r="B1747" s="17" t="s">
        <v>11278</v>
      </c>
      <c r="C1747" t="s">
        <v>1867</v>
      </c>
    </row>
    <row r="1748" spans="1:3" x14ac:dyDescent="0.25">
      <c r="A1748">
        <v>1747</v>
      </c>
      <c r="B1748" s="17" t="s">
        <v>11279</v>
      </c>
      <c r="C1748" t="s">
        <v>1868</v>
      </c>
    </row>
    <row r="1749" spans="1:3" x14ac:dyDescent="0.25">
      <c r="A1749">
        <v>1748</v>
      </c>
      <c r="B1749" s="17" t="s">
        <v>11280</v>
      </c>
      <c r="C1749" t="s">
        <v>1869</v>
      </c>
    </row>
    <row r="1750" spans="1:3" x14ac:dyDescent="0.25">
      <c r="A1750">
        <v>1749</v>
      </c>
      <c r="B1750" s="17" t="s">
        <v>11281</v>
      </c>
      <c r="C1750" t="s">
        <v>1870</v>
      </c>
    </row>
    <row r="1751" spans="1:3" x14ac:dyDescent="0.25">
      <c r="A1751">
        <v>1750</v>
      </c>
      <c r="B1751" s="17" t="s">
        <v>11282</v>
      </c>
      <c r="C1751" t="s">
        <v>1871</v>
      </c>
    </row>
    <row r="1752" spans="1:3" x14ac:dyDescent="0.25">
      <c r="A1752">
        <v>1751</v>
      </c>
      <c r="B1752" s="17" t="s">
        <v>11283</v>
      </c>
      <c r="C1752" t="s">
        <v>1872</v>
      </c>
    </row>
    <row r="1753" spans="1:3" x14ac:dyDescent="0.25">
      <c r="A1753">
        <v>1752</v>
      </c>
      <c r="B1753" s="17" t="s">
        <v>11284</v>
      </c>
      <c r="C1753" t="s">
        <v>1873</v>
      </c>
    </row>
    <row r="1754" spans="1:3" x14ac:dyDescent="0.25">
      <c r="A1754">
        <v>1753</v>
      </c>
      <c r="B1754" s="17" t="s">
        <v>11285</v>
      </c>
      <c r="C1754" t="s">
        <v>1874</v>
      </c>
    </row>
    <row r="1755" spans="1:3" x14ac:dyDescent="0.25">
      <c r="A1755">
        <v>1754</v>
      </c>
      <c r="B1755" s="17" t="s">
        <v>11286</v>
      </c>
      <c r="C1755" t="s">
        <v>1875</v>
      </c>
    </row>
    <row r="1756" spans="1:3" x14ac:dyDescent="0.25">
      <c r="A1756">
        <v>1755</v>
      </c>
      <c r="B1756" s="17" t="s">
        <v>11287</v>
      </c>
      <c r="C1756" t="s">
        <v>1876</v>
      </c>
    </row>
    <row r="1757" spans="1:3" x14ac:dyDescent="0.25">
      <c r="A1757">
        <v>1756</v>
      </c>
      <c r="B1757" s="17" t="s">
        <v>11288</v>
      </c>
      <c r="C1757" t="s">
        <v>1869</v>
      </c>
    </row>
    <row r="1758" spans="1:3" x14ac:dyDescent="0.25">
      <c r="A1758">
        <v>1757</v>
      </c>
      <c r="B1758" s="17" t="s">
        <v>11289</v>
      </c>
      <c r="C1758" t="s">
        <v>1877</v>
      </c>
    </row>
    <row r="1759" spans="1:3" x14ac:dyDescent="0.25">
      <c r="A1759">
        <v>1758</v>
      </c>
      <c r="B1759" s="17" t="s">
        <v>11290</v>
      </c>
      <c r="C1759" t="s">
        <v>1878</v>
      </c>
    </row>
    <row r="1760" spans="1:3" x14ac:dyDescent="0.25">
      <c r="A1760">
        <v>1759</v>
      </c>
      <c r="B1760" s="17" t="s">
        <v>11291</v>
      </c>
      <c r="C1760" t="s">
        <v>1879</v>
      </c>
    </row>
    <row r="1761" spans="1:3" x14ac:dyDescent="0.25">
      <c r="A1761">
        <v>1760</v>
      </c>
      <c r="B1761" s="17" t="s">
        <v>11292</v>
      </c>
      <c r="C1761" t="s">
        <v>1880</v>
      </c>
    </row>
    <row r="1762" spans="1:3" x14ac:dyDescent="0.25">
      <c r="A1762">
        <v>1761</v>
      </c>
      <c r="B1762" s="17" t="s">
        <v>11293</v>
      </c>
      <c r="C1762" t="s">
        <v>1881</v>
      </c>
    </row>
    <row r="1763" spans="1:3" x14ac:dyDescent="0.25">
      <c r="A1763">
        <v>1762</v>
      </c>
      <c r="B1763" s="17" t="s">
        <v>11294</v>
      </c>
      <c r="C1763" t="s">
        <v>1882</v>
      </c>
    </row>
    <row r="1764" spans="1:3" x14ac:dyDescent="0.25">
      <c r="A1764">
        <v>1763</v>
      </c>
      <c r="B1764" s="17" t="s">
        <v>11295</v>
      </c>
      <c r="C1764" t="s">
        <v>1883</v>
      </c>
    </row>
    <row r="1765" spans="1:3" x14ac:dyDescent="0.25">
      <c r="A1765">
        <v>1764</v>
      </c>
      <c r="B1765" s="17" t="s">
        <v>11296</v>
      </c>
      <c r="C1765" t="s">
        <v>1884</v>
      </c>
    </row>
    <row r="1766" spans="1:3" x14ac:dyDescent="0.25">
      <c r="A1766">
        <v>1765</v>
      </c>
      <c r="B1766" s="17" t="s">
        <v>11297</v>
      </c>
      <c r="C1766" t="s">
        <v>1885</v>
      </c>
    </row>
    <row r="1767" spans="1:3" x14ac:dyDescent="0.25">
      <c r="A1767">
        <v>1766</v>
      </c>
      <c r="B1767" s="17" t="s">
        <v>11298</v>
      </c>
      <c r="C1767" t="s">
        <v>1886</v>
      </c>
    </row>
    <row r="1768" spans="1:3" x14ac:dyDescent="0.25">
      <c r="A1768">
        <v>1767</v>
      </c>
      <c r="B1768" s="17" t="s">
        <v>11299</v>
      </c>
      <c r="C1768" t="s">
        <v>1887</v>
      </c>
    </row>
    <row r="1769" spans="1:3" x14ac:dyDescent="0.25">
      <c r="A1769">
        <v>1768</v>
      </c>
      <c r="B1769" s="17" t="s">
        <v>11300</v>
      </c>
      <c r="C1769" t="s">
        <v>1888</v>
      </c>
    </row>
    <row r="1770" spans="1:3" x14ac:dyDescent="0.25">
      <c r="A1770">
        <v>1769</v>
      </c>
      <c r="B1770" s="17" t="s">
        <v>11301</v>
      </c>
      <c r="C1770" t="s">
        <v>1889</v>
      </c>
    </row>
    <row r="1771" spans="1:3" x14ac:dyDescent="0.25">
      <c r="A1771">
        <v>1770</v>
      </c>
      <c r="B1771" s="17" t="s">
        <v>11302</v>
      </c>
      <c r="C1771" t="s">
        <v>1890</v>
      </c>
    </row>
    <row r="1772" spans="1:3" x14ac:dyDescent="0.25">
      <c r="A1772">
        <v>1771</v>
      </c>
      <c r="B1772" s="17" t="s">
        <v>11303</v>
      </c>
      <c r="C1772" t="s">
        <v>1891</v>
      </c>
    </row>
    <row r="1773" spans="1:3" x14ac:dyDescent="0.25">
      <c r="A1773">
        <v>1772</v>
      </c>
      <c r="B1773" s="17" t="s">
        <v>11304</v>
      </c>
      <c r="C1773" t="s">
        <v>1892</v>
      </c>
    </row>
    <row r="1774" spans="1:3" x14ac:dyDescent="0.25">
      <c r="A1774">
        <v>1773</v>
      </c>
      <c r="B1774" s="17" t="s">
        <v>11305</v>
      </c>
      <c r="C1774" t="s">
        <v>1893</v>
      </c>
    </row>
    <row r="1775" spans="1:3" x14ac:dyDescent="0.25">
      <c r="A1775">
        <v>1774</v>
      </c>
      <c r="B1775" s="17" t="s">
        <v>11306</v>
      </c>
      <c r="C1775" t="s">
        <v>1894</v>
      </c>
    </row>
    <row r="1776" spans="1:3" x14ac:dyDescent="0.25">
      <c r="A1776">
        <v>1775</v>
      </c>
      <c r="B1776" s="17" t="s">
        <v>11307</v>
      </c>
      <c r="C1776" t="s">
        <v>1895</v>
      </c>
    </row>
    <row r="1777" spans="1:3" x14ac:dyDescent="0.25">
      <c r="A1777">
        <v>1776</v>
      </c>
      <c r="B1777" s="17" t="s">
        <v>11308</v>
      </c>
      <c r="C1777" t="s">
        <v>1896</v>
      </c>
    </row>
    <row r="1778" spans="1:3" x14ac:dyDescent="0.25">
      <c r="A1778">
        <v>1777</v>
      </c>
      <c r="B1778" s="17" t="s">
        <v>11309</v>
      </c>
      <c r="C1778" t="s">
        <v>1897</v>
      </c>
    </row>
    <row r="1779" spans="1:3" x14ac:dyDescent="0.25">
      <c r="A1779">
        <v>1778</v>
      </c>
      <c r="B1779" s="17" t="s">
        <v>11310</v>
      </c>
      <c r="C1779" t="s">
        <v>1898</v>
      </c>
    </row>
    <row r="1780" spans="1:3" x14ac:dyDescent="0.25">
      <c r="A1780">
        <v>1779</v>
      </c>
      <c r="B1780" s="17" t="s">
        <v>11311</v>
      </c>
      <c r="C1780" t="s">
        <v>1899</v>
      </c>
    </row>
    <row r="1781" spans="1:3" x14ac:dyDescent="0.25">
      <c r="A1781">
        <v>1780</v>
      </c>
      <c r="B1781" s="17" t="s">
        <v>11312</v>
      </c>
      <c r="C1781" t="s">
        <v>1900</v>
      </c>
    </row>
    <row r="1782" spans="1:3" x14ac:dyDescent="0.25">
      <c r="A1782">
        <v>1781</v>
      </c>
      <c r="B1782" s="17" t="s">
        <v>11313</v>
      </c>
      <c r="C1782" t="s">
        <v>1901</v>
      </c>
    </row>
    <row r="1783" spans="1:3" x14ac:dyDescent="0.25">
      <c r="A1783">
        <v>1782</v>
      </c>
      <c r="B1783" s="17" t="s">
        <v>11314</v>
      </c>
      <c r="C1783" t="s">
        <v>1902</v>
      </c>
    </row>
    <row r="1784" spans="1:3" x14ac:dyDescent="0.25">
      <c r="A1784">
        <v>1783</v>
      </c>
      <c r="B1784" s="17" t="s">
        <v>11315</v>
      </c>
      <c r="C1784" t="s">
        <v>1903</v>
      </c>
    </row>
    <row r="1785" spans="1:3" x14ac:dyDescent="0.25">
      <c r="A1785">
        <v>1784</v>
      </c>
      <c r="B1785" s="17" t="s">
        <v>11316</v>
      </c>
      <c r="C1785" t="s">
        <v>1904</v>
      </c>
    </row>
    <row r="1786" spans="1:3" x14ac:dyDescent="0.25">
      <c r="A1786">
        <v>1785</v>
      </c>
      <c r="B1786" s="17" t="s">
        <v>11317</v>
      </c>
      <c r="C1786" t="s">
        <v>1905</v>
      </c>
    </row>
    <row r="1787" spans="1:3" x14ac:dyDescent="0.25">
      <c r="A1787">
        <v>1786</v>
      </c>
      <c r="B1787" s="17" t="s">
        <v>11318</v>
      </c>
      <c r="C1787" t="s">
        <v>1906</v>
      </c>
    </row>
    <row r="1788" spans="1:3" x14ac:dyDescent="0.25">
      <c r="A1788">
        <v>1787</v>
      </c>
      <c r="B1788" s="17" t="s">
        <v>11319</v>
      </c>
      <c r="C1788" t="s">
        <v>1907</v>
      </c>
    </row>
    <row r="1789" spans="1:3" x14ac:dyDescent="0.25">
      <c r="A1789">
        <v>1788</v>
      </c>
      <c r="B1789" s="17" t="s">
        <v>11320</v>
      </c>
      <c r="C1789" t="s">
        <v>1908</v>
      </c>
    </row>
    <row r="1790" spans="1:3" x14ac:dyDescent="0.25">
      <c r="A1790">
        <v>1789</v>
      </c>
      <c r="B1790" s="17" t="s">
        <v>11321</v>
      </c>
      <c r="C1790" t="s">
        <v>1909</v>
      </c>
    </row>
    <row r="1791" spans="1:3" x14ac:dyDescent="0.25">
      <c r="A1791">
        <v>1790</v>
      </c>
      <c r="B1791" s="17" t="s">
        <v>11322</v>
      </c>
      <c r="C1791" t="s">
        <v>1910</v>
      </c>
    </row>
    <row r="1792" spans="1:3" x14ac:dyDescent="0.25">
      <c r="A1792">
        <v>1791</v>
      </c>
      <c r="B1792" s="17" t="s">
        <v>11323</v>
      </c>
      <c r="C1792" t="s">
        <v>1911</v>
      </c>
    </row>
    <row r="1793" spans="1:3" x14ac:dyDescent="0.25">
      <c r="A1793">
        <v>1792</v>
      </c>
      <c r="B1793" s="17" t="s">
        <v>11324</v>
      </c>
      <c r="C1793" t="s">
        <v>1912</v>
      </c>
    </row>
    <row r="1794" spans="1:3" x14ac:dyDescent="0.25">
      <c r="A1794">
        <v>1793</v>
      </c>
      <c r="B1794" s="17" t="s">
        <v>11325</v>
      </c>
      <c r="C1794" t="s">
        <v>1913</v>
      </c>
    </row>
    <row r="1795" spans="1:3" x14ac:dyDescent="0.25">
      <c r="A1795">
        <v>1794</v>
      </c>
      <c r="B1795" s="17" t="s">
        <v>11326</v>
      </c>
      <c r="C1795" t="s">
        <v>1914</v>
      </c>
    </row>
    <row r="1796" spans="1:3" x14ac:dyDescent="0.25">
      <c r="A1796">
        <v>1795</v>
      </c>
      <c r="B1796" s="17" t="s">
        <v>11327</v>
      </c>
      <c r="C1796" t="s">
        <v>1915</v>
      </c>
    </row>
    <row r="1797" spans="1:3" x14ac:dyDescent="0.25">
      <c r="A1797">
        <v>1796</v>
      </c>
      <c r="B1797" s="17" t="s">
        <v>11328</v>
      </c>
      <c r="C1797" t="s">
        <v>1916</v>
      </c>
    </row>
    <row r="1798" spans="1:3" x14ac:dyDescent="0.25">
      <c r="A1798">
        <v>1797</v>
      </c>
      <c r="B1798" s="17" t="s">
        <v>11329</v>
      </c>
      <c r="C1798" t="s">
        <v>1917</v>
      </c>
    </row>
    <row r="1799" spans="1:3" x14ac:dyDescent="0.25">
      <c r="A1799">
        <v>1798</v>
      </c>
      <c r="B1799" s="17" t="s">
        <v>11330</v>
      </c>
      <c r="C1799" t="s">
        <v>1918</v>
      </c>
    </row>
    <row r="1800" spans="1:3" x14ac:dyDescent="0.25">
      <c r="A1800">
        <v>1799</v>
      </c>
      <c r="B1800" s="17" t="s">
        <v>11331</v>
      </c>
      <c r="C1800" t="s">
        <v>1919</v>
      </c>
    </row>
    <row r="1801" spans="1:3" x14ac:dyDescent="0.25">
      <c r="A1801">
        <v>1800</v>
      </c>
      <c r="B1801" s="17" t="s">
        <v>11332</v>
      </c>
      <c r="C1801" t="s">
        <v>1920</v>
      </c>
    </row>
    <row r="1802" spans="1:3" x14ac:dyDescent="0.25">
      <c r="A1802">
        <v>1801</v>
      </c>
      <c r="B1802" s="17" t="s">
        <v>11333</v>
      </c>
      <c r="C1802" t="s">
        <v>1921</v>
      </c>
    </row>
    <row r="1803" spans="1:3" x14ac:dyDescent="0.25">
      <c r="A1803">
        <v>1802</v>
      </c>
      <c r="B1803" s="17" t="s">
        <v>11334</v>
      </c>
      <c r="C1803" t="s">
        <v>1922</v>
      </c>
    </row>
    <row r="1804" spans="1:3" x14ac:dyDescent="0.25">
      <c r="A1804">
        <v>1803</v>
      </c>
      <c r="B1804" s="17" t="s">
        <v>11335</v>
      </c>
      <c r="C1804" t="s">
        <v>1923</v>
      </c>
    </row>
    <row r="1805" spans="1:3" x14ac:dyDescent="0.25">
      <c r="A1805">
        <v>1804</v>
      </c>
      <c r="B1805" s="17" t="s">
        <v>11336</v>
      </c>
      <c r="C1805" t="s">
        <v>1924</v>
      </c>
    </row>
    <row r="1806" spans="1:3" x14ac:dyDescent="0.25">
      <c r="A1806">
        <v>1805</v>
      </c>
      <c r="B1806" s="17" t="s">
        <v>11337</v>
      </c>
      <c r="C1806" t="s">
        <v>1925</v>
      </c>
    </row>
    <row r="1807" spans="1:3" x14ac:dyDescent="0.25">
      <c r="A1807">
        <v>1806</v>
      </c>
      <c r="B1807" s="17" t="s">
        <v>11338</v>
      </c>
      <c r="C1807" t="s">
        <v>1926</v>
      </c>
    </row>
    <row r="1808" spans="1:3" x14ac:dyDescent="0.25">
      <c r="A1808">
        <v>1807</v>
      </c>
      <c r="B1808" s="17" t="s">
        <v>11339</v>
      </c>
      <c r="C1808" t="s">
        <v>1927</v>
      </c>
    </row>
    <row r="1809" spans="1:3" x14ac:dyDescent="0.25">
      <c r="A1809">
        <v>1808</v>
      </c>
      <c r="B1809" s="17" t="s">
        <v>11340</v>
      </c>
      <c r="C1809" t="s">
        <v>1928</v>
      </c>
    </row>
    <row r="1810" spans="1:3" x14ac:dyDescent="0.25">
      <c r="A1810">
        <v>1809</v>
      </c>
      <c r="B1810" s="17" t="s">
        <v>11341</v>
      </c>
      <c r="C1810" t="s">
        <v>1929</v>
      </c>
    </row>
    <row r="1811" spans="1:3" x14ac:dyDescent="0.25">
      <c r="A1811">
        <v>1810</v>
      </c>
      <c r="B1811" s="17" t="s">
        <v>11342</v>
      </c>
      <c r="C1811" t="s">
        <v>1930</v>
      </c>
    </row>
    <row r="1812" spans="1:3" x14ac:dyDescent="0.25">
      <c r="A1812">
        <v>1811</v>
      </c>
      <c r="B1812" s="17" t="s">
        <v>11343</v>
      </c>
      <c r="C1812" t="s">
        <v>1931</v>
      </c>
    </row>
    <row r="1813" spans="1:3" x14ac:dyDescent="0.25">
      <c r="A1813">
        <v>1812</v>
      </c>
      <c r="B1813" s="17" t="s">
        <v>11344</v>
      </c>
      <c r="C1813" t="s">
        <v>1932</v>
      </c>
    </row>
    <row r="1814" spans="1:3" x14ac:dyDescent="0.25">
      <c r="A1814">
        <v>1813</v>
      </c>
      <c r="B1814" s="17" t="s">
        <v>11345</v>
      </c>
      <c r="C1814" t="s">
        <v>1933</v>
      </c>
    </row>
    <row r="1815" spans="1:3" x14ac:dyDescent="0.25">
      <c r="A1815">
        <v>1814</v>
      </c>
      <c r="B1815" s="17" t="s">
        <v>11346</v>
      </c>
      <c r="C1815" t="s">
        <v>1934</v>
      </c>
    </row>
    <row r="1816" spans="1:3" x14ac:dyDescent="0.25">
      <c r="A1816">
        <v>1815</v>
      </c>
      <c r="B1816" s="17" t="s">
        <v>11347</v>
      </c>
      <c r="C1816" t="s">
        <v>1935</v>
      </c>
    </row>
    <row r="1817" spans="1:3" x14ac:dyDescent="0.25">
      <c r="A1817">
        <v>1816</v>
      </c>
      <c r="B1817" s="17" t="s">
        <v>11348</v>
      </c>
      <c r="C1817" t="s">
        <v>1936</v>
      </c>
    </row>
    <row r="1818" spans="1:3" x14ac:dyDescent="0.25">
      <c r="A1818">
        <v>1817</v>
      </c>
      <c r="B1818" s="17" t="s">
        <v>11349</v>
      </c>
      <c r="C1818" t="s">
        <v>1937</v>
      </c>
    </row>
    <row r="1819" spans="1:3" x14ac:dyDescent="0.25">
      <c r="A1819">
        <v>1818</v>
      </c>
      <c r="B1819" s="17" t="s">
        <v>11350</v>
      </c>
      <c r="C1819" t="s">
        <v>1938</v>
      </c>
    </row>
    <row r="1820" spans="1:3" x14ac:dyDescent="0.25">
      <c r="A1820">
        <v>1819</v>
      </c>
      <c r="B1820" s="17" t="s">
        <v>11351</v>
      </c>
      <c r="C1820" t="s">
        <v>1939</v>
      </c>
    </row>
    <row r="1821" spans="1:3" x14ac:dyDescent="0.25">
      <c r="A1821">
        <v>1820</v>
      </c>
      <c r="B1821" s="17" t="s">
        <v>11352</v>
      </c>
      <c r="C1821" t="s">
        <v>1940</v>
      </c>
    </row>
    <row r="1822" spans="1:3" x14ac:dyDescent="0.25">
      <c r="A1822">
        <v>1821</v>
      </c>
      <c r="B1822" s="17" t="s">
        <v>11353</v>
      </c>
      <c r="C1822" t="s">
        <v>1941</v>
      </c>
    </row>
    <row r="1823" spans="1:3" x14ac:dyDescent="0.25">
      <c r="A1823">
        <v>1822</v>
      </c>
      <c r="B1823" s="17" t="s">
        <v>11354</v>
      </c>
      <c r="C1823" t="s">
        <v>1942</v>
      </c>
    </row>
    <row r="1824" spans="1:3" x14ac:dyDescent="0.25">
      <c r="A1824">
        <v>1823</v>
      </c>
      <c r="B1824" s="17" t="s">
        <v>11355</v>
      </c>
      <c r="C1824" t="s">
        <v>1943</v>
      </c>
    </row>
    <row r="1825" spans="1:3" x14ac:dyDescent="0.25">
      <c r="A1825">
        <v>1824</v>
      </c>
      <c r="B1825" s="17" t="s">
        <v>11356</v>
      </c>
      <c r="C1825" t="s">
        <v>1944</v>
      </c>
    </row>
    <row r="1826" spans="1:3" x14ac:dyDescent="0.25">
      <c r="A1826">
        <v>1825</v>
      </c>
      <c r="B1826" s="17" t="s">
        <v>11357</v>
      </c>
      <c r="C1826" t="s">
        <v>1945</v>
      </c>
    </row>
    <row r="1827" spans="1:3" x14ac:dyDescent="0.25">
      <c r="A1827">
        <v>1826</v>
      </c>
      <c r="B1827" s="17" t="s">
        <v>11358</v>
      </c>
      <c r="C1827" t="s">
        <v>1946</v>
      </c>
    </row>
    <row r="1828" spans="1:3" x14ac:dyDescent="0.25">
      <c r="A1828">
        <v>1827</v>
      </c>
      <c r="B1828" s="17" t="s">
        <v>11359</v>
      </c>
      <c r="C1828" t="s">
        <v>1947</v>
      </c>
    </row>
    <row r="1829" spans="1:3" x14ac:dyDescent="0.25">
      <c r="A1829">
        <v>1828</v>
      </c>
      <c r="B1829" s="17" t="s">
        <v>11360</v>
      </c>
      <c r="C1829" t="s">
        <v>1948</v>
      </c>
    </row>
    <row r="1830" spans="1:3" x14ac:dyDescent="0.25">
      <c r="A1830">
        <v>1829</v>
      </c>
      <c r="B1830" s="17" t="s">
        <v>11361</v>
      </c>
      <c r="C1830" t="s">
        <v>1949</v>
      </c>
    </row>
    <row r="1831" spans="1:3" x14ac:dyDescent="0.25">
      <c r="A1831">
        <v>1830</v>
      </c>
      <c r="B1831" s="17" t="s">
        <v>11362</v>
      </c>
      <c r="C1831" t="s">
        <v>1950</v>
      </c>
    </row>
    <row r="1832" spans="1:3" x14ac:dyDescent="0.25">
      <c r="A1832">
        <v>1831</v>
      </c>
      <c r="B1832" s="17" t="s">
        <v>11363</v>
      </c>
      <c r="C1832" t="s">
        <v>1951</v>
      </c>
    </row>
    <row r="1833" spans="1:3" x14ac:dyDescent="0.25">
      <c r="A1833">
        <v>1832</v>
      </c>
      <c r="B1833" s="17" t="s">
        <v>11364</v>
      </c>
      <c r="C1833" t="s">
        <v>1952</v>
      </c>
    </row>
    <row r="1834" spans="1:3" x14ac:dyDescent="0.25">
      <c r="A1834">
        <v>1833</v>
      </c>
      <c r="B1834" s="17" t="s">
        <v>11365</v>
      </c>
      <c r="C1834" t="s">
        <v>1953</v>
      </c>
    </row>
    <row r="1835" spans="1:3" x14ac:dyDescent="0.25">
      <c r="A1835">
        <v>1834</v>
      </c>
      <c r="B1835" s="17" t="s">
        <v>11366</v>
      </c>
      <c r="C1835" t="s">
        <v>1954</v>
      </c>
    </row>
    <row r="1836" spans="1:3" x14ac:dyDescent="0.25">
      <c r="A1836">
        <v>1835</v>
      </c>
      <c r="B1836" s="17" t="s">
        <v>11367</v>
      </c>
      <c r="C1836" t="s">
        <v>1955</v>
      </c>
    </row>
    <row r="1837" spans="1:3" x14ac:dyDescent="0.25">
      <c r="A1837">
        <v>1836</v>
      </c>
      <c r="B1837" s="17" t="s">
        <v>11368</v>
      </c>
      <c r="C1837" t="s">
        <v>1956</v>
      </c>
    </row>
    <row r="1838" spans="1:3" x14ac:dyDescent="0.25">
      <c r="A1838">
        <v>1837</v>
      </c>
      <c r="B1838" s="17" t="s">
        <v>11369</v>
      </c>
      <c r="C1838" t="s">
        <v>1957</v>
      </c>
    </row>
    <row r="1839" spans="1:3" x14ac:dyDescent="0.25">
      <c r="A1839">
        <v>1838</v>
      </c>
      <c r="B1839" s="17" t="s">
        <v>11370</v>
      </c>
      <c r="C1839" t="s">
        <v>1958</v>
      </c>
    </row>
    <row r="1840" spans="1:3" x14ac:dyDescent="0.25">
      <c r="A1840">
        <v>1839</v>
      </c>
      <c r="B1840" s="17" t="s">
        <v>11371</v>
      </c>
      <c r="C1840" t="s">
        <v>1959</v>
      </c>
    </row>
    <row r="1841" spans="1:3" x14ac:dyDescent="0.25">
      <c r="A1841">
        <v>1840</v>
      </c>
      <c r="B1841" s="17" t="s">
        <v>11372</v>
      </c>
      <c r="C1841" t="s">
        <v>1960</v>
      </c>
    </row>
    <row r="1842" spans="1:3" x14ac:dyDescent="0.25">
      <c r="A1842">
        <v>1841</v>
      </c>
      <c r="B1842" s="17" t="s">
        <v>11373</v>
      </c>
      <c r="C1842" t="s">
        <v>1961</v>
      </c>
    </row>
    <row r="1843" spans="1:3" x14ac:dyDescent="0.25">
      <c r="A1843">
        <v>1842</v>
      </c>
      <c r="B1843" s="17" t="s">
        <v>11374</v>
      </c>
      <c r="C1843" t="s">
        <v>1962</v>
      </c>
    </row>
    <row r="1844" spans="1:3" x14ac:dyDescent="0.25">
      <c r="A1844">
        <v>1843</v>
      </c>
      <c r="B1844" s="17" t="s">
        <v>11375</v>
      </c>
      <c r="C1844" t="s">
        <v>1963</v>
      </c>
    </row>
    <row r="1845" spans="1:3" x14ac:dyDescent="0.25">
      <c r="A1845">
        <v>1844</v>
      </c>
      <c r="B1845" s="17" t="s">
        <v>11376</v>
      </c>
      <c r="C1845" t="s">
        <v>1964</v>
      </c>
    </row>
    <row r="1846" spans="1:3" x14ac:dyDescent="0.25">
      <c r="A1846">
        <v>1845</v>
      </c>
      <c r="B1846" s="17" t="s">
        <v>11377</v>
      </c>
      <c r="C1846" t="s">
        <v>1965</v>
      </c>
    </row>
    <row r="1847" spans="1:3" x14ac:dyDescent="0.25">
      <c r="A1847">
        <v>1846</v>
      </c>
      <c r="B1847" s="17" t="s">
        <v>11378</v>
      </c>
      <c r="C1847" t="s">
        <v>1966</v>
      </c>
    </row>
    <row r="1848" spans="1:3" x14ac:dyDescent="0.25">
      <c r="A1848">
        <v>1847</v>
      </c>
      <c r="B1848" s="17" t="s">
        <v>11379</v>
      </c>
      <c r="C1848" t="s">
        <v>1967</v>
      </c>
    </row>
    <row r="1849" spans="1:3" x14ac:dyDescent="0.25">
      <c r="A1849">
        <v>1848</v>
      </c>
      <c r="B1849" s="17" t="s">
        <v>11380</v>
      </c>
      <c r="C1849" t="s">
        <v>1968</v>
      </c>
    </row>
    <row r="1850" spans="1:3" x14ac:dyDescent="0.25">
      <c r="A1850">
        <v>1849</v>
      </c>
      <c r="B1850" s="17" t="s">
        <v>11381</v>
      </c>
      <c r="C1850" t="s">
        <v>1969</v>
      </c>
    </row>
    <row r="1851" spans="1:3" x14ac:dyDescent="0.25">
      <c r="A1851">
        <v>1850</v>
      </c>
      <c r="B1851" s="17" t="s">
        <v>11382</v>
      </c>
      <c r="C1851" t="s">
        <v>1970</v>
      </c>
    </row>
    <row r="1852" spans="1:3" x14ac:dyDescent="0.25">
      <c r="A1852">
        <v>1851</v>
      </c>
      <c r="B1852" s="17" t="s">
        <v>11383</v>
      </c>
      <c r="C1852" t="s">
        <v>1971</v>
      </c>
    </row>
    <row r="1853" spans="1:3" x14ac:dyDescent="0.25">
      <c r="A1853">
        <v>1852</v>
      </c>
      <c r="B1853" s="17" t="s">
        <v>11384</v>
      </c>
      <c r="C1853" t="s">
        <v>1972</v>
      </c>
    </row>
    <row r="1854" spans="1:3" x14ac:dyDescent="0.25">
      <c r="A1854">
        <v>1853</v>
      </c>
      <c r="B1854" s="17" t="s">
        <v>11385</v>
      </c>
      <c r="C1854" t="s">
        <v>1973</v>
      </c>
    </row>
    <row r="1855" spans="1:3" x14ac:dyDescent="0.25">
      <c r="A1855">
        <v>1854</v>
      </c>
      <c r="B1855" s="17" t="s">
        <v>11386</v>
      </c>
      <c r="C1855" t="s">
        <v>1974</v>
      </c>
    </row>
    <row r="1856" spans="1:3" x14ac:dyDescent="0.25">
      <c r="A1856">
        <v>1855</v>
      </c>
      <c r="B1856" s="17" t="s">
        <v>11387</v>
      </c>
      <c r="C1856" t="s">
        <v>1975</v>
      </c>
    </row>
    <row r="1857" spans="1:3" x14ac:dyDescent="0.25">
      <c r="A1857">
        <v>1856</v>
      </c>
      <c r="B1857" s="17" t="s">
        <v>11388</v>
      </c>
      <c r="C1857" t="s">
        <v>1976</v>
      </c>
    </row>
    <row r="1858" spans="1:3" x14ac:dyDescent="0.25">
      <c r="A1858">
        <v>1857</v>
      </c>
      <c r="B1858" s="17" t="s">
        <v>11389</v>
      </c>
      <c r="C1858" t="s">
        <v>1977</v>
      </c>
    </row>
    <row r="1859" spans="1:3" x14ac:dyDescent="0.25">
      <c r="A1859">
        <v>1858</v>
      </c>
      <c r="B1859" s="17" t="s">
        <v>11390</v>
      </c>
      <c r="C1859" t="s">
        <v>1978</v>
      </c>
    </row>
    <row r="1860" spans="1:3" x14ac:dyDescent="0.25">
      <c r="A1860">
        <v>1859</v>
      </c>
      <c r="B1860" s="17" t="s">
        <v>11391</v>
      </c>
      <c r="C1860" t="s">
        <v>1979</v>
      </c>
    </row>
    <row r="1861" spans="1:3" x14ac:dyDescent="0.25">
      <c r="A1861">
        <v>1860</v>
      </c>
      <c r="B1861" s="17" t="s">
        <v>11392</v>
      </c>
      <c r="C1861" t="s">
        <v>1980</v>
      </c>
    </row>
    <row r="1862" spans="1:3" x14ac:dyDescent="0.25">
      <c r="A1862">
        <v>1861</v>
      </c>
      <c r="B1862" s="17" t="s">
        <v>11393</v>
      </c>
      <c r="C1862" t="s">
        <v>1981</v>
      </c>
    </row>
    <row r="1863" spans="1:3" x14ac:dyDescent="0.25">
      <c r="A1863">
        <v>1862</v>
      </c>
      <c r="B1863" s="17" t="s">
        <v>11394</v>
      </c>
      <c r="C1863" t="s">
        <v>1982</v>
      </c>
    </row>
    <row r="1864" spans="1:3" x14ac:dyDescent="0.25">
      <c r="A1864">
        <v>1863</v>
      </c>
      <c r="B1864" s="17" t="s">
        <v>11395</v>
      </c>
      <c r="C1864" t="s">
        <v>1983</v>
      </c>
    </row>
    <row r="1865" spans="1:3" x14ac:dyDescent="0.25">
      <c r="A1865">
        <v>1864</v>
      </c>
      <c r="B1865" s="17" t="s">
        <v>11396</v>
      </c>
      <c r="C1865" t="s">
        <v>1984</v>
      </c>
    </row>
    <row r="1866" spans="1:3" x14ac:dyDescent="0.25">
      <c r="A1866">
        <v>1865</v>
      </c>
      <c r="B1866" s="17" t="s">
        <v>11397</v>
      </c>
      <c r="C1866" t="s">
        <v>1985</v>
      </c>
    </row>
    <row r="1867" spans="1:3" x14ac:dyDescent="0.25">
      <c r="A1867">
        <v>1866</v>
      </c>
      <c r="B1867" s="17" t="s">
        <v>11398</v>
      </c>
      <c r="C1867" t="s">
        <v>1986</v>
      </c>
    </row>
    <row r="1868" spans="1:3" x14ac:dyDescent="0.25">
      <c r="A1868">
        <v>1867</v>
      </c>
      <c r="B1868" s="17" t="s">
        <v>11399</v>
      </c>
      <c r="C1868" t="s">
        <v>1987</v>
      </c>
    </row>
    <row r="1869" spans="1:3" x14ac:dyDescent="0.25">
      <c r="A1869">
        <v>1868</v>
      </c>
      <c r="B1869" s="17" t="s">
        <v>11400</v>
      </c>
      <c r="C1869" t="s">
        <v>1988</v>
      </c>
    </row>
    <row r="1870" spans="1:3" x14ac:dyDescent="0.25">
      <c r="A1870">
        <v>1869</v>
      </c>
      <c r="B1870" s="17" t="s">
        <v>11401</v>
      </c>
      <c r="C1870" t="s">
        <v>1989</v>
      </c>
    </row>
    <row r="1871" spans="1:3" x14ac:dyDescent="0.25">
      <c r="A1871">
        <v>1870</v>
      </c>
      <c r="B1871" s="17" t="s">
        <v>11402</v>
      </c>
      <c r="C1871" t="s">
        <v>1990</v>
      </c>
    </row>
    <row r="1872" spans="1:3" x14ac:dyDescent="0.25">
      <c r="A1872">
        <v>1871</v>
      </c>
      <c r="B1872" s="17" t="s">
        <v>11403</v>
      </c>
      <c r="C1872" t="s">
        <v>1991</v>
      </c>
    </row>
    <row r="1873" spans="1:3" x14ac:dyDescent="0.25">
      <c r="A1873">
        <v>1872</v>
      </c>
      <c r="B1873" s="17" t="s">
        <v>11404</v>
      </c>
      <c r="C1873" t="s">
        <v>1992</v>
      </c>
    </row>
    <row r="1874" spans="1:3" x14ac:dyDescent="0.25">
      <c r="A1874">
        <v>1873</v>
      </c>
      <c r="B1874" s="17" t="s">
        <v>11405</v>
      </c>
      <c r="C1874" t="s">
        <v>1993</v>
      </c>
    </row>
    <row r="1875" spans="1:3" x14ac:dyDescent="0.25">
      <c r="A1875">
        <v>1874</v>
      </c>
      <c r="B1875" s="17" t="s">
        <v>11406</v>
      </c>
      <c r="C1875" t="s">
        <v>1994</v>
      </c>
    </row>
    <row r="1876" spans="1:3" x14ac:dyDescent="0.25">
      <c r="A1876">
        <v>1875</v>
      </c>
      <c r="B1876" s="17" t="s">
        <v>11407</v>
      </c>
      <c r="C1876" t="s">
        <v>1995</v>
      </c>
    </row>
    <row r="1877" spans="1:3" x14ac:dyDescent="0.25">
      <c r="A1877">
        <v>1876</v>
      </c>
      <c r="B1877" s="17" t="s">
        <v>11408</v>
      </c>
      <c r="C1877" t="s">
        <v>1996</v>
      </c>
    </row>
    <row r="1878" spans="1:3" x14ac:dyDescent="0.25">
      <c r="A1878">
        <v>1877</v>
      </c>
      <c r="B1878" s="17" t="s">
        <v>11409</v>
      </c>
      <c r="C1878" t="s">
        <v>1997</v>
      </c>
    </row>
    <row r="1879" spans="1:3" x14ac:dyDescent="0.25">
      <c r="A1879">
        <v>1878</v>
      </c>
      <c r="B1879" s="17" t="s">
        <v>11410</v>
      </c>
      <c r="C1879" t="s">
        <v>1998</v>
      </c>
    </row>
    <row r="1880" spans="1:3" x14ac:dyDescent="0.25">
      <c r="A1880">
        <v>1879</v>
      </c>
      <c r="B1880" s="17" t="s">
        <v>11411</v>
      </c>
      <c r="C1880" t="s">
        <v>1999</v>
      </c>
    </row>
    <row r="1881" spans="1:3" x14ac:dyDescent="0.25">
      <c r="A1881">
        <v>1880</v>
      </c>
      <c r="B1881" s="17" t="s">
        <v>11412</v>
      </c>
      <c r="C1881" t="s">
        <v>2000</v>
      </c>
    </row>
    <row r="1882" spans="1:3" x14ac:dyDescent="0.25">
      <c r="A1882">
        <v>1881</v>
      </c>
      <c r="B1882" s="17" t="s">
        <v>11413</v>
      </c>
      <c r="C1882" t="s">
        <v>2001</v>
      </c>
    </row>
    <row r="1883" spans="1:3" x14ac:dyDescent="0.25">
      <c r="A1883">
        <v>1882</v>
      </c>
      <c r="B1883" s="17" t="s">
        <v>11414</v>
      </c>
      <c r="C1883" t="s">
        <v>2002</v>
      </c>
    </row>
    <row r="1884" spans="1:3" x14ac:dyDescent="0.25">
      <c r="A1884">
        <v>1883</v>
      </c>
      <c r="B1884" s="17" t="s">
        <v>11415</v>
      </c>
      <c r="C1884" t="s">
        <v>2003</v>
      </c>
    </row>
    <row r="1885" spans="1:3" x14ac:dyDescent="0.25">
      <c r="A1885">
        <v>1884</v>
      </c>
      <c r="B1885" s="17" t="s">
        <v>11416</v>
      </c>
      <c r="C1885" t="s">
        <v>2004</v>
      </c>
    </row>
    <row r="1886" spans="1:3" x14ac:dyDescent="0.25">
      <c r="A1886">
        <v>1885</v>
      </c>
      <c r="B1886" s="17" t="s">
        <v>11417</v>
      </c>
      <c r="C1886" t="s">
        <v>2005</v>
      </c>
    </row>
    <row r="1887" spans="1:3" x14ac:dyDescent="0.25">
      <c r="A1887">
        <v>1886</v>
      </c>
      <c r="B1887" s="17" t="s">
        <v>11418</v>
      </c>
      <c r="C1887" t="s">
        <v>2006</v>
      </c>
    </row>
    <row r="1888" spans="1:3" x14ac:dyDescent="0.25">
      <c r="A1888">
        <v>1887</v>
      </c>
      <c r="B1888" s="17" t="s">
        <v>11419</v>
      </c>
      <c r="C1888" t="s">
        <v>2007</v>
      </c>
    </row>
    <row r="1889" spans="1:3" x14ac:dyDescent="0.25">
      <c r="A1889">
        <v>1888</v>
      </c>
      <c r="B1889" s="17" t="s">
        <v>11420</v>
      </c>
      <c r="C1889" t="s">
        <v>2008</v>
      </c>
    </row>
    <row r="1890" spans="1:3" x14ac:dyDescent="0.25">
      <c r="A1890">
        <v>1889</v>
      </c>
      <c r="B1890" s="17" t="s">
        <v>11421</v>
      </c>
      <c r="C1890" t="s">
        <v>2009</v>
      </c>
    </row>
    <row r="1891" spans="1:3" x14ac:dyDescent="0.25">
      <c r="A1891">
        <v>1890</v>
      </c>
      <c r="B1891" s="17" t="s">
        <v>11422</v>
      </c>
      <c r="C1891" t="s">
        <v>2010</v>
      </c>
    </row>
    <row r="1892" spans="1:3" x14ac:dyDescent="0.25">
      <c r="A1892">
        <v>1891</v>
      </c>
      <c r="B1892" s="17" t="s">
        <v>11423</v>
      </c>
      <c r="C1892" t="s">
        <v>2011</v>
      </c>
    </row>
    <row r="1893" spans="1:3" x14ac:dyDescent="0.25">
      <c r="A1893">
        <v>1892</v>
      </c>
      <c r="B1893" s="17" t="s">
        <v>11424</v>
      </c>
      <c r="C1893" t="s">
        <v>2012</v>
      </c>
    </row>
    <row r="1894" spans="1:3" x14ac:dyDescent="0.25">
      <c r="A1894">
        <v>1893</v>
      </c>
      <c r="B1894" s="17" t="s">
        <v>11425</v>
      </c>
      <c r="C1894" t="s">
        <v>2013</v>
      </c>
    </row>
    <row r="1895" spans="1:3" x14ac:dyDescent="0.25">
      <c r="A1895">
        <v>1894</v>
      </c>
      <c r="B1895" s="17" t="s">
        <v>11426</v>
      </c>
      <c r="C1895" t="s">
        <v>2014</v>
      </c>
    </row>
    <row r="1896" spans="1:3" x14ac:dyDescent="0.25">
      <c r="A1896">
        <v>1895</v>
      </c>
      <c r="B1896" s="17" t="s">
        <v>11427</v>
      </c>
      <c r="C1896" t="s">
        <v>2015</v>
      </c>
    </row>
    <row r="1897" spans="1:3" x14ac:dyDescent="0.25">
      <c r="A1897">
        <v>1896</v>
      </c>
      <c r="B1897" s="17" t="s">
        <v>11428</v>
      </c>
      <c r="C1897" t="s">
        <v>2016</v>
      </c>
    </row>
    <row r="1898" spans="1:3" x14ac:dyDescent="0.25">
      <c r="A1898">
        <v>1897</v>
      </c>
      <c r="B1898" s="17" t="s">
        <v>11429</v>
      </c>
      <c r="C1898" t="s">
        <v>2017</v>
      </c>
    </row>
    <row r="1899" spans="1:3" x14ac:dyDescent="0.25">
      <c r="A1899">
        <v>1898</v>
      </c>
      <c r="B1899" s="17" t="s">
        <v>11430</v>
      </c>
      <c r="C1899" t="s">
        <v>2018</v>
      </c>
    </row>
    <row r="1900" spans="1:3" x14ac:dyDescent="0.25">
      <c r="A1900">
        <v>1899</v>
      </c>
      <c r="B1900" s="17" t="s">
        <v>11431</v>
      </c>
      <c r="C1900" t="s">
        <v>2019</v>
      </c>
    </row>
    <row r="1901" spans="1:3" x14ac:dyDescent="0.25">
      <c r="A1901">
        <v>1900</v>
      </c>
      <c r="B1901" s="17" t="s">
        <v>11432</v>
      </c>
      <c r="C1901" t="s">
        <v>2020</v>
      </c>
    </row>
    <row r="1902" spans="1:3" x14ac:dyDescent="0.25">
      <c r="A1902">
        <v>1901</v>
      </c>
      <c r="B1902" s="17" t="s">
        <v>11433</v>
      </c>
      <c r="C1902" t="s">
        <v>2021</v>
      </c>
    </row>
    <row r="1903" spans="1:3" x14ac:dyDescent="0.25">
      <c r="A1903">
        <v>1902</v>
      </c>
      <c r="B1903" s="17" t="s">
        <v>11434</v>
      </c>
      <c r="C1903" t="s">
        <v>2022</v>
      </c>
    </row>
    <row r="1904" spans="1:3" x14ac:dyDescent="0.25">
      <c r="A1904">
        <v>1903</v>
      </c>
      <c r="B1904" s="17" t="s">
        <v>11435</v>
      </c>
      <c r="C1904" t="s">
        <v>2023</v>
      </c>
    </row>
    <row r="1905" spans="1:3" x14ac:dyDescent="0.25">
      <c r="A1905">
        <v>1904</v>
      </c>
      <c r="B1905" s="17" t="s">
        <v>11436</v>
      </c>
      <c r="C1905" t="s">
        <v>2024</v>
      </c>
    </row>
    <row r="1906" spans="1:3" x14ac:dyDescent="0.25">
      <c r="A1906">
        <v>1905</v>
      </c>
      <c r="B1906" s="17" t="s">
        <v>11437</v>
      </c>
      <c r="C1906" t="s">
        <v>2025</v>
      </c>
    </row>
    <row r="1907" spans="1:3" x14ac:dyDescent="0.25">
      <c r="A1907">
        <v>1906</v>
      </c>
      <c r="B1907" s="17" t="s">
        <v>11438</v>
      </c>
      <c r="C1907" t="s">
        <v>2026</v>
      </c>
    </row>
    <row r="1908" spans="1:3" x14ac:dyDescent="0.25">
      <c r="A1908">
        <v>1907</v>
      </c>
      <c r="B1908" s="17" t="s">
        <v>11439</v>
      </c>
      <c r="C1908" t="s">
        <v>2027</v>
      </c>
    </row>
    <row r="1909" spans="1:3" x14ac:dyDescent="0.25">
      <c r="A1909">
        <v>1908</v>
      </c>
      <c r="B1909" s="17" t="s">
        <v>11440</v>
      </c>
      <c r="C1909" t="s">
        <v>2028</v>
      </c>
    </row>
    <row r="1910" spans="1:3" x14ac:dyDescent="0.25">
      <c r="A1910">
        <v>1909</v>
      </c>
      <c r="B1910" s="17" t="s">
        <v>11441</v>
      </c>
      <c r="C1910" t="s">
        <v>2029</v>
      </c>
    </row>
    <row r="1911" spans="1:3" x14ac:dyDescent="0.25">
      <c r="A1911">
        <v>1910</v>
      </c>
      <c r="B1911" s="17" t="s">
        <v>11442</v>
      </c>
      <c r="C1911" t="s">
        <v>2030</v>
      </c>
    </row>
    <row r="1912" spans="1:3" x14ac:dyDescent="0.25">
      <c r="A1912">
        <v>1911</v>
      </c>
      <c r="B1912" s="17" t="s">
        <v>11443</v>
      </c>
      <c r="C1912" t="s">
        <v>2031</v>
      </c>
    </row>
    <row r="1913" spans="1:3" x14ac:dyDescent="0.25">
      <c r="A1913">
        <v>1912</v>
      </c>
      <c r="B1913" s="17" t="s">
        <v>11444</v>
      </c>
      <c r="C1913" t="s">
        <v>2032</v>
      </c>
    </row>
    <row r="1914" spans="1:3" x14ac:dyDescent="0.25">
      <c r="A1914">
        <v>1913</v>
      </c>
      <c r="B1914" s="17" t="s">
        <v>11445</v>
      </c>
      <c r="C1914" t="s">
        <v>2033</v>
      </c>
    </row>
    <row r="1915" spans="1:3" x14ac:dyDescent="0.25">
      <c r="A1915">
        <v>1914</v>
      </c>
      <c r="B1915" s="17" t="s">
        <v>11446</v>
      </c>
      <c r="C1915" t="s">
        <v>2034</v>
      </c>
    </row>
    <row r="1916" spans="1:3" x14ac:dyDescent="0.25">
      <c r="A1916">
        <v>1915</v>
      </c>
      <c r="B1916" s="17" t="s">
        <v>11447</v>
      </c>
      <c r="C1916" t="s">
        <v>2035</v>
      </c>
    </row>
    <row r="1917" spans="1:3" x14ac:dyDescent="0.25">
      <c r="A1917">
        <v>1916</v>
      </c>
      <c r="B1917" s="17" t="s">
        <v>11448</v>
      </c>
      <c r="C1917" t="s">
        <v>2036</v>
      </c>
    </row>
    <row r="1918" spans="1:3" x14ac:dyDescent="0.25">
      <c r="A1918">
        <v>1917</v>
      </c>
      <c r="B1918" s="17" t="s">
        <v>11449</v>
      </c>
      <c r="C1918" t="s">
        <v>2037</v>
      </c>
    </row>
    <row r="1919" spans="1:3" x14ac:dyDescent="0.25">
      <c r="A1919">
        <v>1918</v>
      </c>
      <c r="B1919" s="17" t="s">
        <v>11450</v>
      </c>
      <c r="C1919" t="s">
        <v>2038</v>
      </c>
    </row>
    <row r="1920" spans="1:3" x14ac:dyDescent="0.25">
      <c r="A1920">
        <v>1919</v>
      </c>
      <c r="B1920" s="17" t="s">
        <v>11451</v>
      </c>
      <c r="C1920" t="s">
        <v>2039</v>
      </c>
    </row>
    <row r="1921" spans="1:3" x14ac:dyDescent="0.25">
      <c r="A1921">
        <v>1920</v>
      </c>
      <c r="B1921" s="17" t="s">
        <v>11452</v>
      </c>
      <c r="C1921" t="s">
        <v>2040</v>
      </c>
    </row>
    <row r="1922" spans="1:3" x14ac:dyDescent="0.25">
      <c r="A1922">
        <v>1921</v>
      </c>
      <c r="B1922" s="17" t="s">
        <v>11453</v>
      </c>
      <c r="C1922" t="s">
        <v>2041</v>
      </c>
    </row>
    <row r="1923" spans="1:3" x14ac:dyDescent="0.25">
      <c r="A1923">
        <v>1922</v>
      </c>
      <c r="B1923" s="17" t="s">
        <v>11454</v>
      </c>
      <c r="C1923" t="s">
        <v>2042</v>
      </c>
    </row>
    <row r="1924" spans="1:3" x14ac:dyDescent="0.25">
      <c r="A1924">
        <v>1923</v>
      </c>
      <c r="B1924" s="17" t="s">
        <v>11455</v>
      </c>
      <c r="C1924" t="s">
        <v>2043</v>
      </c>
    </row>
    <row r="1925" spans="1:3" x14ac:dyDescent="0.25">
      <c r="A1925">
        <v>1924</v>
      </c>
      <c r="B1925" s="17" t="s">
        <v>11456</v>
      </c>
      <c r="C1925" t="s">
        <v>2044</v>
      </c>
    </row>
    <row r="1926" spans="1:3" x14ac:dyDescent="0.25">
      <c r="A1926">
        <v>1925</v>
      </c>
      <c r="B1926" s="17" t="s">
        <v>11457</v>
      </c>
      <c r="C1926" t="s">
        <v>2045</v>
      </c>
    </row>
    <row r="1927" spans="1:3" x14ac:dyDescent="0.25">
      <c r="A1927">
        <v>1926</v>
      </c>
      <c r="B1927" s="17" t="s">
        <v>11458</v>
      </c>
      <c r="C1927" t="s">
        <v>2046</v>
      </c>
    </row>
    <row r="1928" spans="1:3" x14ac:dyDescent="0.25">
      <c r="A1928">
        <v>1927</v>
      </c>
      <c r="B1928" s="17" t="s">
        <v>11459</v>
      </c>
      <c r="C1928" t="s">
        <v>2047</v>
      </c>
    </row>
    <row r="1929" spans="1:3" x14ac:dyDescent="0.25">
      <c r="A1929">
        <v>1928</v>
      </c>
      <c r="B1929" s="17" t="s">
        <v>11460</v>
      </c>
      <c r="C1929" t="s">
        <v>2048</v>
      </c>
    </row>
    <row r="1930" spans="1:3" x14ac:dyDescent="0.25">
      <c r="A1930">
        <v>1929</v>
      </c>
      <c r="B1930" s="17" t="s">
        <v>11461</v>
      </c>
      <c r="C1930" t="s">
        <v>2049</v>
      </c>
    </row>
    <row r="1931" spans="1:3" x14ac:dyDescent="0.25">
      <c r="A1931">
        <v>1930</v>
      </c>
      <c r="B1931" s="17" t="s">
        <v>11462</v>
      </c>
      <c r="C1931" t="s">
        <v>2050</v>
      </c>
    </row>
    <row r="1932" spans="1:3" x14ac:dyDescent="0.25">
      <c r="A1932">
        <v>1931</v>
      </c>
      <c r="B1932" s="17" t="s">
        <v>11463</v>
      </c>
      <c r="C1932" t="s">
        <v>2051</v>
      </c>
    </row>
    <row r="1933" spans="1:3" x14ac:dyDescent="0.25">
      <c r="A1933">
        <v>1932</v>
      </c>
      <c r="B1933" s="17" t="s">
        <v>11464</v>
      </c>
      <c r="C1933" t="s">
        <v>2052</v>
      </c>
    </row>
    <row r="1934" spans="1:3" x14ac:dyDescent="0.25">
      <c r="A1934">
        <v>1933</v>
      </c>
      <c r="B1934" s="17" t="s">
        <v>11465</v>
      </c>
      <c r="C1934" t="s">
        <v>2053</v>
      </c>
    </row>
    <row r="1935" spans="1:3" x14ac:dyDescent="0.25">
      <c r="A1935">
        <v>1934</v>
      </c>
      <c r="B1935" s="17" t="s">
        <v>11466</v>
      </c>
      <c r="C1935" t="s">
        <v>2054</v>
      </c>
    </row>
    <row r="1936" spans="1:3" x14ac:dyDescent="0.25">
      <c r="A1936">
        <v>1935</v>
      </c>
      <c r="B1936" s="17" t="s">
        <v>11467</v>
      </c>
      <c r="C1936" t="s">
        <v>2055</v>
      </c>
    </row>
    <row r="1937" spans="1:3" x14ac:dyDescent="0.25">
      <c r="A1937">
        <v>1936</v>
      </c>
      <c r="B1937" s="17" t="s">
        <v>11468</v>
      </c>
      <c r="C1937" t="s">
        <v>2056</v>
      </c>
    </row>
    <row r="1938" spans="1:3" x14ac:dyDescent="0.25">
      <c r="A1938">
        <v>1937</v>
      </c>
      <c r="B1938" s="17" t="s">
        <v>11469</v>
      </c>
      <c r="C1938" t="s">
        <v>2057</v>
      </c>
    </row>
    <row r="1939" spans="1:3" x14ac:dyDescent="0.25">
      <c r="A1939">
        <v>1938</v>
      </c>
      <c r="B1939" s="17" t="s">
        <v>11470</v>
      </c>
      <c r="C1939" t="s">
        <v>2058</v>
      </c>
    </row>
    <row r="1940" spans="1:3" x14ac:dyDescent="0.25">
      <c r="A1940">
        <v>1939</v>
      </c>
      <c r="B1940" s="17" t="s">
        <v>11471</v>
      </c>
      <c r="C1940" t="s">
        <v>2059</v>
      </c>
    </row>
    <row r="1941" spans="1:3" x14ac:dyDescent="0.25">
      <c r="A1941">
        <v>1940</v>
      </c>
      <c r="B1941" s="17" t="s">
        <v>11472</v>
      </c>
      <c r="C1941" t="s">
        <v>2060</v>
      </c>
    </row>
    <row r="1942" spans="1:3" x14ac:dyDescent="0.25">
      <c r="A1942">
        <v>1941</v>
      </c>
      <c r="B1942" s="17" t="s">
        <v>11473</v>
      </c>
      <c r="C1942" t="s">
        <v>2061</v>
      </c>
    </row>
    <row r="1943" spans="1:3" x14ac:dyDescent="0.25">
      <c r="A1943">
        <v>1942</v>
      </c>
      <c r="B1943" s="17" t="s">
        <v>11474</v>
      </c>
      <c r="C1943" t="s">
        <v>2062</v>
      </c>
    </row>
    <row r="1944" spans="1:3" x14ac:dyDescent="0.25">
      <c r="A1944">
        <v>1943</v>
      </c>
      <c r="B1944" s="17" t="s">
        <v>11475</v>
      </c>
      <c r="C1944" t="s">
        <v>2063</v>
      </c>
    </row>
    <row r="1945" spans="1:3" x14ac:dyDescent="0.25">
      <c r="A1945">
        <v>1944</v>
      </c>
      <c r="B1945" s="17" t="s">
        <v>11476</v>
      </c>
      <c r="C1945" t="s">
        <v>2064</v>
      </c>
    </row>
    <row r="1946" spans="1:3" x14ac:dyDescent="0.25">
      <c r="A1946">
        <v>1945</v>
      </c>
      <c r="B1946" s="17" t="s">
        <v>11477</v>
      </c>
      <c r="C1946" t="s">
        <v>2065</v>
      </c>
    </row>
    <row r="1947" spans="1:3" x14ac:dyDescent="0.25">
      <c r="A1947">
        <v>1946</v>
      </c>
      <c r="B1947" s="17" t="s">
        <v>11478</v>
      </c>
      <c r="C1947" t="s">
        <v>2066</v>
      </c>
    </row>
    <row r="1948" spans="1:3" x14ac:dyDescent="0.25">
      <c r="A1948">
        <v>1947</v>
      </c>
      <c r="B1948" s="17" t="s">
        <v>11479</v>
      </c>
      <c r="C1948" t="s">
        <v>2067</v>
      </c>
    </row>
    <row r="1949" spans="1:3" x14ac:dyDescent="0.25">
      <c r="A1949">
        <v>1948</v>
      </c>
      <c r="B1949" s="17" t="s">
        <v>11480</v>
      </c>
      <c r="C1949" t="s">
        <v>2068</v>
      </c>
    </row>
    <row r="1950" spans="1:3" x14ac:dyDescent="0.25">
      <c r="A1950">
        <v>1949</v>
      </c>
      <c r="B1950" s="17" t="s">
        <v>11481</v>
      </c>
      <c r="C1950" t="s">
        <v>2069</v>
      </c>
    </row>
    <row r="1951" spans="1:3" x14ac:dyDescent="0.25">
      <c r="A1951">
        <v>1950</v>
      </c>
      <c r="B1951" s="17" t="s">
        <v>11482</v>
      </c>
      <c r="C1951" t="s">
        <v>2070</v>
      </c>
    </row>
    <row r="1952" spans="1:3" x14ac:dyDescent="0.25">
      <c r="A1952">
        <v>1951</v>
      </c>
      <c r="B1952" s="17" t="s">
        <v>11483</v>
      </c>
      <c r="C1952" t="s">
        <v>2071</v>
      </c>
    </row>
    <row r="1953" spans="1:3" x14ac:dyDescent="0.25">
      <c r="A1953">
        <v>1952</v>
      </c>
      <c r="B1953" s="17" t="s">
        <v>11484</v>
      </c>
      <c r="C1953" t="s">
        <v>2072</v>
      </c>
    </row>
    <row r="1954" spans="1:3" x14ac:dyDescent="0.25">
      <c r="A1954">
        <v>1953</v>
      </c>
      <c r="B1954" s="17" t="s">
        <v>11485</v>
      </c>
      <c r="C1954" t="s">
        <v>2073</v>
      </c>
    </row>
    <row r="1955" spans="1:3" x14ac:dyDescent="0.25">
      <c r="A1955">
        <v>1954</v>
      </c>
      <c r="B1955" s="17" t="s">
        <v>11486</v>
      </c>
      <c r="C1955" t="s">
        <v>2074</v>
      </c>
    </row>
    <row r="1956" spans="1:3" x14ac:dyDescent="0.25">
      <c r="A1956">
        <v>1955</v>
      </c>
      <c r="B1956" s="17" t="s">
        <v>11487</v>
      </c>
      <c r="C1956" t="s">
        <v>2075</v>
      </c>
    </row>
    <row r="1957" spans="1:3" x14ac:dyDescent="0.25">
      <c r="A1957">
        <v>1956</v>
      </c>
      <c r="B1957" s="17" t="s">
        <v>11488</v>
      </c>
      <c r="C1957" t="s">
        <v>2076</v>
      </c>
    </row>
    <row r="1958" spans="1:3" x14ac:dyDescent="0.25">
      <c r="A1958">
        <v>1957</v>
      </c>
      <c r="B1958" s="17" t="s">
        <v>11489</v>
      </c>
      <c r="C1958" t="s">
        <v>2077</v>
      </c>
    </row>
    <row r="1959" spans="1:3" x14ac:dyDescent="0.25">
      <c r="A1959">
        <v>1958</v>
      </c>
      <c r="B1959" s="17" t="s">
        <v>11490</v>
      </c>
      <c r="C1959" t="s">
        <v>2078</v>
      </c>
    </row>
    <row r="1960" spans="1:3" x14ac:dyDescent="0.25">
      <c r="A1960">
        <v>1959</v>
      </c>
      <c r="B1960" s="17" t="s">
        <v>11491</v>
      </c>
      <c r="C1960" t="s">
        <v>2079</v>
      </c>
    </row>
    <row r="1961" spans="1:3" x14ac:dyDescent="0.25">
      <c r="A1961">
        <v>1960</v>
      </c>
      <c r="B1961" s="17" t="s">
        <v>11492</v>
      </c>
      <c r="C1961" t="s">
        <v>2080</v>
      </c>
    </row>
    <row r="1962" spans="1:3" x14ac:dyDescent="0.25">
      <c r="A1962">
        <v>1961</v>
      </c>
      <c r="B1962" s="17" t="s">
        <v>11493</v>
      </c>
      <c r="C1962" t="s">
        <v>2081</v>
      </c>
    </row>
    <row r="1963" spans="1:3" x14ac:dyDescent="0.25">
      <c r="A1963">
        <v>1962</v>
      </c>
      <c r="B1963" s="17" t="s">
        <v>11494</v>
      </c>
      <c r="C1963" t="s">
        <v>2082</v>
      </c>
    </row>
    <row r="1964" spans="1:3" x14ac:dyDescent="0.25">
      <c r="A1964">
        <v>1963</v>
      </c>
      <c r="B1964" s="17" t="s">
        <v>11495</v>
      </c>
      <c r="C1964" t="s">
        <v>2083</v>
      </c>
    </row>
    <row r="1965" spans="1:3" x14ac:dyDescent="0.25">
      <c r="A1965">
        <v>1964</v>
      </c>
      <c r="B1965" s="17" t="s">
        <v>11496</v>
      </c>
      <c r="C1965" t="s">
        <v>2084</v>
      </c>
    </row>
    <row r="1966" spans="1:3" x14ac:dyDescent="0.25">
      <c r="A1966">
        <v>1965</v>
      </c>
      <c r="B1966" s="17" t="s">
        <v>11497</v>
      </c>
      <c r="C1966" t="s">
        <v>2085</v>
      </c>
    </row>
    <row r="1967" spans="1:3" x14ac:dyDescent="0.25">
      <c r="A1967">
        <v>1966</v>
      </c>
      <c r="B1967" s="17" t="s">
        <v>11498</v>
      </c>
      <c r="C1967" t="s">
        <v>2086</v>
      </c>
    </row>
    <row r="1968" spans="1:3" x14ac:dyDescent="0.25">
      <c r="A1968">
        <v>1967</v>
      </c>
      <c r="B1968" s="17" t="s">
        <v>11499</v>
      </c>
      <c r="C1968" t="s">
        <v>2087</v>
      </c>
    </row>
    <row r="1969" spans="1:3" x14ac:dyDescent="0.25">
      <c r="A1969">
        <v>1968</v>
      </c>
      <c r="B1969" s="17" t="s">
        <v>11500</v>
      </c>
      <c r="C1969" t="s">
        <v>2088</v>
      </c>
    </row>
    <row r="1970" spans="1:3" x14ac:dyDescent="0.25">
      <c r="A1970">
        <v>1969</v>
      </c>
      <c r="B1970" s="17" t="s">
        <v>11501</v>
      </c>
      <c r="C1970" t="s">
        <v>2089</v>
      </c>
    </row>
    <row r="1971" spans="1:3" x14ac:dyDescent="0.25">
      <c r="A1971">
        <v>1970</v>
      </c>
      <c r="B1971" s="17" t="s">
        <v>11502</v>
      </c>
      <c r="C1971" t="s">
        <v>2090</v>
      </c>
    </row>
    <row r="1972" spans="1:3" x14ac:dyDescent="0.25">
      <c r="A1972">
        <v>1971</v>
      </c>
      <c r="B1972" s="17" t="s">
        <v>11503</v>
      </c>
      <c r="C1972" t="s">
        <v>2091</v>
      </c>
    </row>
    <row r="1973" spans="1:3" x14ac:dyDescent="0.25">
      <c r="A1973">
        <v>1972</v>
      </c>
      <c r="B1973" s="17" t="s">
        <v>11504</v>
      </c>
      <c r="C1973" t="s">
        <v>2092</v>
      </c>
    </row>
    <row r="1974" spans="1:3" x14ac:dyDescent="0.25">
      <c r="A1974">
        <v>1973</v>
      </c>
      <c r="B1974" s="17" t="s">
        <v>11505</v>
      </c>
      <c r="C1974" t="s">
        <v>2093</v>
      </c>
    </row>
    <row r="1975" spans="1:3" x14ac:dyDescent="0.25">
      <c r="A1975">
        <v>1974</v>
      </c>
      <c r="B1975" s="17" t="s">
        <v>11506</v>
      </c>
      <c r="C1975" t="s">
        <v>2094</v>
      </c>
    </row>
    <row r="1976" spans="1:3" x14ac:dyDescent="0.25">
      <c r="A1976">
        <v>1975</v>
      </c>
      <c r="B1976" s="17" t="s">
        <v>11507</v>
      </c>
      <c r="C1976" t="s">
        <v>2095</v>
      </c>
    </row>
    <row r="1977" spans="1:3" x14ac:dyDescent="0.25">
      <c r="A1977">
        <v>1976</v>
      </c>
      <c r="B1977" s="17" t="s">
        <v>11508</v>
      </c>
      <c r="C1977" t="s">
        <v>2096</v>
      </c>
    </row>
    <row r="1978" spans="1:3" x14ac:dyDescent="0.25">
      <c r="A1978">
        <v>1977</v>
      </c>
      <c r="B1978" s="17" t="s">
        <v>11509</v>
      </c>
      <c r="C1978" t="s">
        <v>2097</v>
      </c>
    </row>
    <row r="1979" spans="1:3" x14ac:dyDescent="0.25">
      <c r="A1979">
        <v>1978</v>
      </c>
      <c r="B1979" s="17" t="s">
        <v>11510</v>
      </c>
      <c r="C1979" t="s">
        <v>2098</v>
      </c>
    </row>
    <row r="1980" spans="1:3" x14ac:dyDescent="0.25">
      <c r="A1980">
        <v>1979</v>
      </c>
      <c r="B1980" s="17" t="s">
        <v>11511</v>
      </c>
      <c r="C1980" t="s">
        <v>2099</v>
      </c>
    </row>
    <row r="1981" spans="1:3" x14ac:dyDescent="0.25">
      <c r="A1981">
        <v>1980</v>
      </c>
      <c r="B1981" s="17" t="s">
        <v>11512</v>
      </c>
      <c r="C1981" t="s">
        <v>2100</v>
      </c>
    </row>
    <row r="1982" spans="1:3" x14ac:dyDescent="0.25">
      <c r="A1982">
        <v>1981</v>
      </c>
      <c r="B1982" s="17" t="s">
        <v>11513</v>
      </c>
      <c r="C1982" t="s">
        <v>2101</v>
      </c>
    </row>
    <row r="1983" spans="1:3" x14ac:dyDescent="0.25">
      <c r="A1983">
        <v>1982</v>
      </c>
      <c r="B1983" s="17" t="s">
        <v>11514</v>
      </c>
      <c r="C1983" t="s">
        <v>2102</v>
      </c>
    </row>
    <row r="1984" spans="1:3" x14ac:dyDescent="0.25">
      <c r="A1984">
        <v>1983</v>
      </c>
      <c r="B1984" s="17" t="s">
        <v>11515</v>
      </c>
      <c r="C1984" t="s">
        <v>2103</v>
      </c>
    </row>
    <row r="1985" spans="1:3" x14ac:dyDescent="0.25">
      <c r="A1985">
        <v>1984</v>
      </c>
      <c r="B1985" s="17" t="s">
        <v>11516</v>
      </c>
      <c r="C1985" t="s">
        <v>2104</v>
      </c>
    </row>
    <row r="1986" spans="1:3" x14ac:dyDescent="0.25">
      <c r="A1986">
        <v>1985</v>
      </c>
      <c r="B1986" s="17" t="s">
        <v>11517</v>
      </c>
      <c r="C1986" t="s">
        <v>2105</v>
      </c>
    </row>
    <row r="1987" spans="1:3" x14ac:dyDescent="0.25">
      <c r="A1987">
        <v>1986</v>
      </c>
      <c r="B1987" s="17" t="s">
        <v>11518</v>
      </c>
      <c r="C1987" t="s">
        <v>2106</v>
      </c>
    </row>
    <row r="1988" spans="1:3" x14ac:dyDescent="0.25">
      <c r="A1988">
        <v>1987</v>
      </c>
      <c r="B1988" s="17" t="s">
        <v>11519</v>
      </c>
      <c r="C1988" t="s">
        <v>2107</v>
      </c>
    </row>
    <row r="1989" spans="1:3" x14ac:dyDescent="0.25">
      <c r="A1989">
        <v>1988</v>
      </c>
      <c r="B1989" s="17" t="s">
        <v>11520</v>
      </c>
      <c r="C1989" t="s">
        <v>2108</v>
      </c>
    </row>
    <row r="1990" spans="1:3" x14ac:dyDescent="0.25">
      <c r="A1990">
        <v>1989</v>
      </c>
      <c r="B1990" s="17" t="s">
        <v>11521</v>
      </c>
      <c r="C1990" t="s">
        <v>2109</v>
      </c>
    </row>
    <row r="1991" spans="1:3" x14ac:dyDescent="0.25">
      <c r="A1991">
        <v>1990</v>
      </c>
      <c r="B1991" s="17" t="s">
        <v>11522</v>
      </c>
      <c r="C1991" t="s">
        <v>2110</v>
      </c>
    </row>
    <row r="1992" spans="1:3" x14ac:dyDescent="0.25">
      <c r="A1992">
        <v>1991</v>
      </c>
      <c r="B1992" s="17" t="s">
        <v>11523</v>
      </c>
      <c r="C1992" t="s">
        <v>2111</v>
      </c>
    </row>
    <row r="1993" spans="1:3" x14ac:dyDescent="0.25">
      <c r="A1993">
        <v>1992</v>
      </c>
      <c r="B1993" s="17" t="s">
        <v>11524</v>
      </c>
      <c r="C1993" t="s">
        <v>2112</v>
      </c>
    </row>
    <row r="1994" spans="1:3" x14ac:dyDescent="0.25">
      <c r="A1994">
        <v>1993</v>
      </c>
      <c r="B1994" s="17" t="s">
        <v>11525</v>
      </c>
      <c r="C1994" t="s">
        <v>2113</v>
      </c>
    </row>
    <row r="1995" spans="1:3" x14ac:dyDescent="0.25">
      <c r="A1995">
        <v>1994</v>
      </c>
      <c r="B1995" s="17" t="s">
        <v>11526</v>
      </c>
      <c r="C1995" t="s">
        <v>2114</v>
      </c>
    </row>
    <row r="1996" spans="1:3" x14ac:dyDescent="0.25">
      <c r="A1996">
        <v>1995</v>
      </c>
      <c r="B1996" s="17" t="s">
        <v>11527</v>
      </c>
      <c r="C1996" t="s">
        <v>2115</v>
      </c>
    </row>
    <row r="1997" spans="1:3" x14ac:dyDescent="0.25">
      <c r="A1997">
        <v>1996</v>
      </c>
      <c r="B1997" s="17" t="s">
        <v>11528</v>
      </c>
      <c r="C1997" t="s">
        <v>2116</v>
      </c>
    </row>
    <row r="1998" spans="1:3" x14ac:dyDescent="0.25">
      <c r="A1998">
        <v>1997</v>
      </c>
      <c r="B1998" s="17" t="s">
        <v>11529</v>
      </c>
      <c r="C1998" t="s">
        <v>2117</v>
      </c>
    </row>
    <row r="1999" spans="1:3" x14ac:dyDescent="0.25">
      <c r="A1999">
        <v>1998</v>
      </c>
      <c r="B1999" s="17" t="s">
        <v>11530</v>
      </c>
      <c r="C1999" t="s">
        <v>2118</v>
      </c>
    </row>
    <row r="2000" spans="1:3" x14ac:dyDescent="0.25">
      <c r="A2000">
        <v>1999</v>
      </c>
      <c r="B2000" s="17" t="s">
        <v>11531</v>
      </c>
      <c r="C2000" t="s">
        <v>2119</v>
      </c>
    </row>
    <row r="2001" spans="1:3" x14ac:dyDescent="0.25">
      <c r="A2001">
        <v>2000</v>
      </c>
      <c r="B2001" s="17" t="s">
        <v>11532</v>
      </c>
      <c r="C2001" t="s">
        <v>2120</v>
      </c>
    </row>
    <row r="2002" spans="1:3" x14ac:dyDescent="0.25">
      <c r="A2002">
        <v>2001</v>
      </c>
      <c r="B2002" s="17" t="s">
        <v>11533</v>
      </c>
      <c r="C2002" t="s">
        <v>2121</v>
      </c>
    </row>
    <row r="2003" spans="1:3" x14ac:dyDescent="0.25">
      <c r="A2003">
        <v>2002</v>
      </c>
      <c r="B2003" s="17" t="s">
        <v>11534</v>
      </c>
      <c r="C2003" t="s">
        <v>2122</v>
      </c>
    </row>
    <row r="2004" spans="1:3" x14ac:dyDescent="0.25">
      <c r="A2004">
        <v>2003</v>
      </c>
      <c r="B2004" s="17" t="s">
        <v>11535</v>
      </c>
      <c r="C2004" t="s">
        <v>2123</v>
      </c>
    </row>
    <row r="2005" spans="1:3" x14ac:dyDescent="0.25">
      <c r="A2005">
        <v>2004</v>
      </c>
      <c r="B2005" s="17" t="s">
        <v>11536</v>
      </c>
      <c r="C2005" t="s">
        <v>2124</v>
      </c>
    </row>
    <row r="2006" spans="1:3" x14ac:dyDescent="0.25">
      <c r="A2006">
        <v>2005</v>
      </c>
      <c r="B2006" s="17" t="s">
        <v>11537</v>
      </c>
      <c r="C2006" t="s">
        <v>2125</v>
      </c>
    </row>
    <row r="2007" spans="1:3" x14ac:dyDescent="0.25">
      <c r="A2007">
        <v>2006</v>
      </c>
      <c r="B2007" s="17" t="s">
        <v>11538</v>
      </c>
      <c r="C2007" t="s">
        <v>2126</v>
      </c>
    </row>
    <row r="2008" spans="1:3" x14ac:dyDescent="0.25">
      <c r="A2008">
        <v>2007</v>
      </c>
      <c r="B2008" s="17" t="s">
        <v>11539</v>
      </c>
      <c r="C2008" t="s">
        <v>2127</v>
      </c>
    </row>
    <row r="2009" spans="1:3" x14ac:dyDescent="0.25">
      <c r="A2009">
        <v>2008</v>
      </c>
      <c r="B2009" s="17" t="s">
        <v>11540</v>
      </c>
      <c r="C2009" t="s">
        <v>2128</v>
      </c>
    </row>
    <row r="2010" spans="1:3" x14ac:dyDescent="0.25">
      <c r="A2010">
        <v>2009</v>
      </c>
      <c r="B2010" s="17" t="s">
        <v>11541</v>
      </c>
      <c r="C2010" t="s">
        <v>2129</v>
      </c>
    </row>
    <row r="2011" spans="1:3" x14ac:dyDescent="0.25">
      <c r="A2011">
        <v>2010</v>
      </c>
      <c r="B2011" s="17" t="s">
        <v>11542</v>
      </c>
      <c r="C2011" t="s">
        <v>2130</v>
      </c>
    </row>
    <row r="2012" spans="1:3" x14ac:dyDescent="0.25">
      <c r="A2012">
        <v>2011</v>
      </c>
      <c r="B2012" s="17" t="s">
        <v>11543</v>
      </c>
      <c r="C2012" t="s">
        <v>2131</v>
      </c>
    </row>
    <row r="2013" spans="1:3" x14ac:dyDescent="0.25">
      <c r="A2013">
        <v>2012</v>
      </c>
      <c r="B2013" s="17" t="s">
        <v>11544</v>
      </c>
      <c r="C2013" t="s">
        <v>2132</v>
      </c>
    </row>
    <row r="2014" spans="1:3" x14ac:dyDescent="0.25">
      <c r="A2014">
        <v>2013</v>
      </c>
      <c r="B2014" s="17" t="s">
        <v>11545</v>
      </c>
      <c r="C2014" t="s">
        <v>2133</v>
      </c>
    </row>
    <row r="2015" spans="1:3" x14ac:dyDescent="0.25">
      <c r="A2015">
        <v>2014</v>
      </c>
      <c r="B2015" s="17" t="s">
        <v>11546</v>
      </c>
      <c r="C2015" t="s">
        <v>2134</v>
      </c>
    </row>
    <row r="2016" spans="1:3" x14ac:dyDescent="0.25">
      <c r="A2016">
        <v>2015</v>
      </c>
      <c r="B2016" s="17" t="s">
        <v>11547</v>
      </c>
      <c r="C2016" t="s">
        <v>2135</v>
      </c>
    </row>
    <row r="2017" spans="1:3" x14ac:dyDescent="0.25">
      <c r="A2017">
        <v>2016</v>
      </c>
      <c r="B2017" s="17" t="s">
        <v>11548</v>
      </c>
      <c r="C2017" t="s">
        <v>2136</v>
      </c>
    </row>
    <row r="2018" spans="1:3" x14ac:dyDescent="0.25">
      <c r="A2018">
        <v>2017</v>
      </c>
      <c r="B2018" s="17" t="s">
        <v>11549</v>
      </c>
      <c r="C2018" t="s">
        <v>2137</v>
      </c>
    </row>
    <row r="2019" spans="1:3" x14ac:dyDescent="0.25">
      <c r="A2019">
        <v>2018</v>
      </c>
      <c r="B2019" s="17" t="s">
        <v>11550</v>
      </c>
      <c r="C2019" t="s">
        <v>2138</v>
      </c>
    </row>
    <row r="2020" spans="1:3" x14ac:dyDescent="0.25">
      <c r="A2020">
        <v>2019</v>
      </c>
      <c r="B2020" s="17" t="s">
        <v>11551</v>
      </c>
      <c r="C2020" t="s">
        <v>2139</v>
      </c>
    </row>
    <row r="2021" spans="1:3" x14ac:dyDescent="0.25">
      <c r="A2021">
        <v>2020</v>
      </c>
      <c r="B2021" s="17" t="s">
        <v>11552</v>
      </c>
      <c r="C2021" t="s">
        <v>2126</v>
      </c>
    </row>
    <row r="2022" spans="1:3" x14ac:dyDescent="0.25">
      <c r="A2022">
        <v>2021</v>
      </c>
      <c r="B2022" s="17" t="s">
        <v>11553</v>
      </c>
      <c r="C2022" t="s">
        <v>2140</v>
      </c>
    </row>
    <row r="2023" spans="1:3" x14ac:dyDescent="0.25">
      <c r="A2023">
        <v>2022</v>
      </c>
      <c r="B2023" s="17" t="s">
        <v>11554</v>
      </c>
      <c r="C2023" t="s">
        <v>2141</v>
      </c>
    </row>
    <row r="2024" spans="1:3" x14ac:dyDescent="0.25">
      <c r="A2024">
        <v>2023</v>
      </c>
      <c r="B2024" s="17" t="s">
        <v>11555</v>
      </c>
      <c r="C2024" t="s">
        <v>2142</v>
      </c>
    </row>
    <row r="2025" spans="1:3" x14ac:dyDescent="0.25">
      <c r="A2025">
        <v>2024</v>
      </c>
      <c r="B2025" s="17" t="s">
        <v>11556</v>
      </c>
      <c r="C2025" t="s">
        <v>2143</v>
      </c>
    </row>
    <row r="2026" spans="1:3" x14ac:dyDescent="0.25">
      <c r="A2026">
        <v>2025</v>
      </c>
      <c r="B2026" s="17" t="s">
        <v>11557</v>
      </c>
      <c r="C2026" t="s">
        <v>2144</v>
      </c>
    </row>
    <row r="2027" spans="1:3" x14ac:dyDescent="0.25">
      <c r="A2027">
        <v>2026</v>
      </c>
      <c r="B2027" s="17" t="s">
        <v>11558</v>
      </c>
      <c r="C2027" t="s">
        <v>2145</v>
      </c>
    </row>
    <row r="2028" spans="1:3" x14ac:dyDescent="0.25">
      <c r="A2028">
        <v>2027</v>
      </c>
      <c r="B2028" s="17" t="s">
        <v>11559</v>
      </c>
      <c r="C2028" t="s">
        <v>2146</v>
      </c>
    </row>
    <row r="2029" spans="1:3" x14ac:dyDescent="0.25">
      <c r="A2029">
        <v>2028</v>
      </c>
      <c r="B2029" s="17" t="s">
        <v>11560</v>
      </c>
      <c r="C2029" t="s">
        <v>2147</v>
      </c>
    </row>
    <row r="2030" spans="1:3" x14ac:dyDescent="0.25">
      <c r="A2030">
        <v>2029</v>
      </c>
      <c r="B2030" s="17" t="s">
        <v>11561</v>
      </c>
      <c r="C2030" t="s">
        <v>2148</v>
      </c>
    </row>
    <row r="2031" spans="1:3" x14ac:dyDescent="0.25">
      <c r="A2031">
        <v>2030</v>
      </c>
      <c r="B2031" s="17" t="s">
        <v>11562</v>
      </c>
      <c r="C2031" t="s">
        <v>2149</v>
      </c>
    </row>
    <row r="2032" spans="1:3" x14ac:dyDescent="0.25">
      <c r="A2032">
        <v>2031</v>
      </c>
      <c r="B2032" s="17" t="s">
        <v>11563</v>
      </c>
      <c r="C2032" t="s">
        <v>2150</v>
      </c>
    </row>
    <row r="2033" spans="1:3" x14ac:dyDescent="0.25">
      <c r="A2033">
        <v>2032</v>
      </c>
      <c r="B2033" s="17" t="s">
        <v>11564</v>
      </c>
      <c r="C2033" t="s">
        <v>2151</v>
      </c>
    </row>
    <row r="2034" spans="1:3" x14ac:dyDescent="0.25">
      <c r="A2034">
        <v>2033</v>
      </c>
      <c r="B2034" s="17" t="s">
        <v>11565</v>
      </c>
      <c r="C2034" t="s">
        <v>2152</v>
      </c>
    </row>
    <row r="2035" spans="1:3" x14ac:dyDescent="0.25">
      <c r="A2035">
        <v>2034</v>
      </c>
      <c r="B2035" s="17" t="s">
        <v>11566</v>
      </c>
      <c r="C2035" t="s">
        <v>2153</v>
      </c>
    </row>
    <row r="2036" spans="1:3" x14ac:dyDescent="0.25">
      <c r="A2036">
        <v>2035</v>
      </c>
      <c r="B2036" s="17" t="s">
        <v>11567</v>
      </c>
      <c r="C2036" t="s">
        <v>2154</v>
      </c>
    </row>
    <row r="2037" spans="1:3" x14ac:dyDescent="0.25">
      <c r="A2037">
        <v>2036</v>
      </c>
      <c r="B2037" s="17" t="s">
        <v>11568</v>
      </c>
      <c r="C2037" t="s">
        <v>2155</v>
      </c>
    </row>
    <row r="2038" spans="1:3" x14ac:dyDescent="0.25">
      <c r="A2038">
        <v>2037</v>
      </c>
      <c r="B2038" s="17" t="s">
        <v>11569</v>
      </c>
      <c r="C2038" t="s">
        <v>2156</v>
      </c>
    </row>
    <row r="2039" spans="1:3" x14ac:dyDescent="0.25">
      <c r="A2039">
        <v>2038</v>
      </c>
      <c r="B2039" s="17" t="s">
        <v>11570</v>
      </c>
      <c r="C2039" t="s">
        <v>2157</v>
      </c>
    </row>
    <row r="2040" spans="1:3" x14ac:dyDescent="0.25">
      <c r="A2040">
        <v>2039</v>
      </c>
      <c r="B2040" s="17" t="s">
        <v>11571</v>
      </c>
      <c r="C2040" t="s">
        <v>2158</v>
      </c>
    </row>
    <row r="2041" spans="1:3" x14ac:dyDescent="0.25">
      <c r="A2041">
        <v>2040</v>
      </c>
      <c r="B2041" s="17" t="s">
        <v>11572</v>
      </c>
      <c r="C2041" t="s">
        <v>2159</v>
      </c>
    </row>
    <row r="2042" spans="1:3" x14ac:dyDescent="0.25">
      <c r="A2042">
        <v>2041</v>
      </c>
      <c r="B2042" s="17" t="s">
        <v>11573</v>
      </c>
      <c r="C2042" t="s">
        <v>2160</v>
      </c>
    </row>
    <row r="2043" spans="1:3" x14ac:dyDescent="0.25">
      <c r="A2043">
        <v>2042</v>
      </c>
      <c r="B2043" s="17" t="s">
        <v>11574</v>
      </c>
      <c r="C2043" t="s">
        <v>2161</v>
      </c>
    </row>
    <row r="2044" spans="1:3" x14ac:dyDescent="0.25">
      <c r="A2044">
        <v>2043</v>
      </c>
      <c r="B2044" s="17" t="s">
        <v>11575</v>
      </c>
      <c r="C2044" t="s">
        <v>2162</v>
      </c>
    </row>
    <row r="2045" spans="1:3" x14ac:dyDescent="0.25">
      <c r="A2045">
        <v>2044</v>
      </c>
      <c r="B2045" s="17" t="s">
        <v>11576</v>
      </c>
      <c r="C2045" t="s">
        <v>2163</v>
      </c>
    </row>
    <row r="2046" spans="1:3" x14ac:dyDescent="0.25">
      <c r="A2046">
        <v>2045</v>
      </c>
      <c r="B2046" s="17" t="s">
        <v>11577</v>
      </c>
      <c r="C2046" t="s">
        <v>2164</v>
      </c>
    </row>
    <row r="2047" spans="1:3" x14ac:dyDescent="0.25">
      <c r="A2047">
        <v>2046</v>
      </c>
      <c r="B2047" s="17" t="s">
        <v>11578</v>
      </c>
      <c r="C2047" t="s">
        <v>2165</v>
      </c>
    </row>
    <row r="2048" spans="1:3" x14ac:dyDescent="0.25">
      <c r="A2048">
        <v>2047</v>
      </c>
      <c r="B2048" s="17" t="s">
        <v>11579</v>
      </c>
      <c r="C2048" t="s">
        <v>2166</v>
      </c>
    </row>
    <row r="2049" spans="1:3" x14ac:dyDescent="0.25">
      <c r="A2049">
        <v>2048</v>
      </c>
      <c r="B2049" s="17" t="s">
        <v>11580</v>
      </c>
      <c r="C2049" t="s">
        <v>2167</v>
      </c>
    </row>
    <row r="2050" spans="1:3" x14ac:dyDescent="0.25">
      <c r="A2050">
        <v>2049</v>
      </c>
      <c r="B2050" s="17" t="s">
        <v>11581</v>
      </c>
      <c r="C2050" t="s">
        <v>2168</v>
      </c>
    </row>
    <row r="2051" spans="1:3" x14ac:dyDescent="0.25">
      <c r="A2051">
        <v>2050</v>
      </c>
      <c r="B2051" s="17" t="s">
        <v>11582</v>
      </c>
      <c r="C2051" t="s">
        <v>2169</v>
      </c>
    </row>
    <row r="2052" spans="1:3" x14ac:dyDescent="0.25">
      <c r="A2052">
        <v>2051</v>
      </c>
      <c r="B2052" s="17" t="s">
        <v>11583</v>
      </c>
      <c r="C2052" t="s">
        <v>2170</v>
      </c>
    </row>
    <row r="2053" spans="1:3" x14ac:dyDescent="0.25">
      <c r="A2053">
        <v>2052</v>
      </c>
      <c r="B2053" s="17" t="s">
        <v>11584</v>
      </c>
      <c r="C2053" t="s">
        <v>2171</v>
      </c>
    </row>
    <row r="2054" spans="1:3" x14ac:dyDescent="0.25">
      <c r="A2054">
        <v>2053</v>
      </c>
      <c r="B2054" s="17" t="s">
        <v>11585</v>
      </c>
      <c r="C2054" t="s">
        <v>2172</v>
      </c>
    </row>
    <row r="2055" spans="1:3" x14ac:dyDescent="0.25">
      <c r="A2055">
        <v>2054</v>
      </c>
      <c r="B2055" s="17" t="s">
        <v>11586</v>
      </c>
      <c r="C2055" t="s">
        <v>2173</v>
      </c>
    </row>
    <row r="2056" spans="1:3" x14ac:dyDescent="0.25">
      <c r="A2056">
        <v>2055</v>
      </c>
      <c r="B2056" s="17" t="s">
        <v>11587</v>
      </c>
      <c r="C2056" t="s">
        <v>2174</v>
      </c>
    </row>
    <row r="2057" spans="1:3" x14ac:dyDescent="0.25">
      <c r="A2057">
        <v>2056</v>
      </c>
      <c r="B2057" s="17" t="s">
        <v>11588</v>
      </c>
      <c r="C2057" t="s">
        <v>2175</v>
      </c>
    </row>
    <row r="2058" spans="1:3" x14ac:dyDescent="0.25">
      <c r="A2058">
        <v>2057</v>
      </c>
      <c r="B2058" s="17" t="s">
        <v>11589</v>
      </c>
      <c r="C2058" t="s">
        <v>2176</v>
      </c>
    </row>
    <row r="2059" spans="1:3" x14ac:dyDescent="0.25">
      <c r="A2059">
        <v>2058</v>
      </c>
      <c r="B2059" s="17" t="s">
        <v>11590</v>
      </c>
      <c r="C2059" t="s">
        <v>2177</v>
      </c>
    </row>
    <row r="2060" spans="1:3" x14ac:dyDescent="0.25">
      <c r="A2060">
        <v>2059</v>
      </c>
      <c r="B2060" s="17" t="s">
        <v>11591</v>
      </c>
      <c r="C2060" t="s">
        <v>2178</v>
      </c>
    </row>
    <row r="2061" spans="1:3" x14ac:dyDescent="0.25">
      <c r="A2061">
        <v>2060</v>
      </c>
      <c r="B2061" s="17" t="s">
        <v>11592</v>
      </c>
      <c r="C2061" t="s">
        <v>2179</v>
      </c>
    </row>
    <row r="2062" spans="1:3" x14ac:dyDescent="0.25">
      <c r="A2062">
        <v>2061</v>
      </c>
      <c r="B2062" s="17" t="s">
        <v>11593</v>
      </c>
      <c r="C2062" t="s">
        <v>2180</v>
      </c>
    </row>
    <row r="2063" spans="1:3" x14ac:dyDescent="0.25">
      <c r="A2063">
        <v>2062</v>
      </c>
      <c r="B2063" s="17" t="s">
        <v>11594</v>
      </c>
      <c r="C2063" t="s">
        <v>2181</v>
      </c>
    </row>
    <row r="2064" spans="1:3" x14ac:dyDescent="0.25">
      <c r="A2064">
        <v>2063</v>
      </c>
      <c r="B2064" s="17" t="s">
        <v>11595</v>
      </c>
      <c r="C2064" t="s">
        <v>2182</v>
      </c>
    </row>
    <row r="2065" spans="1:3" x14ac:dyDescent="0.25">
      <c r="A2065">
        <v>2064</v>
      </c>
      <c r="B2065" s="17" t="s">
        <v>11596</v>
      </c>
      <c r="C2065" t="s">
        <v>2183</v>
      </c>
    </row>
    <row r="2066" spans="1:3" x14ac:dyDescent="0.25">
      <c r="A2066">
        <v>2065</v>
      </c>
      <c r="B2066" s="17" t="s">
        <v>11597</v>
      </c>
      <c r="C2066" t="s">
        <v>2184</v>
      </c>
    </row>
    <row r="2067" spans="1:3" x14ac:dyDescent="0.25">
      <c r="A2067">
        <v>2066</v>
      </c>
      <c r="B2067" s="17" t="s">
        <v>11598</v>
      </c>
      <c r="C2067" t="s">
        <v>2185</v>
      </c>
    </row>
    <row r="2068" spans="1:3" x14ac:dyDescent="0.25">
      <c r="A2068">
        <v>2067</v>
      </c>
      <c r="B2068" s="17" t="s">
        <v>11599</v>
      </c>
      <c r="C2068" t="s">
        <v>2186</v>
      </c>
    </row>
    <row r="2069" spans="1:3" x14ac:dyDescent="0.25">
      <c r="A2069">
        <v>2068</v>
      </c>
      <c r="B2069" s="17" t="s">
        <v>11600</v>
      </c>
      <c r="C2069" t="s">
        <v>2187</v>
      </c>
    </row>
    <row r="2070" spans="1:3" x14ac:dyDescent="0.25">
      <c r="A2070">
        <v>2069</v>
      </c>
      <c r="B2070" s="17" t="s">
        <v>11601</v>
      </c>
      <c r="C2070" t="s">
        <v>2188</v>
      </c>
    </row>
    <row r="2071" spans="1:3" x14ac:dyDescent="0.25">
      <c r="A2071">
        <v>2070</v>
      </c>
      <c r="B2071" s="17" t="s">
        <v>11602</v>
      </c>
      <c r="C2071" t="s">
        <v>2189</v>
      </c>
    </row>
    <row r="2072" spans="1:3" x14ac:dyDescent="0.25">
      <c r="A2072">
        <v>2071</v>
      </c>
      <c r="B2072" s="17" t="s">
        <v>11603</v>
      </c>
      <c r="C2072" t="s">
        <v>2190</v>
      </c>
    </row>
    <row r="2073" spans="1:3" x14ac:dyDescent="0.25">
      <c r="A2073">
        <v>2072</v>
      </c>
      <c r="B2073" s="17" t="s">
        <v>11604</v>
      </c>
      <c r="C2073" t="s">
        <v>2191</v>
      </c>
    </row>
    <row r="2074" spans="1:3" x14ac:dyDescent="0.25">
      <c r="A2074">
        <v>2073</v>
      </c>
      <c r="B2074" s="17" t="s">
        <v>11605</v>
      </c>
      <c r="C2074" t="s">
        <v>2192</v>
      </c>
    </row>
    <row r="2075" spans="1:3" x14ac:dyDescent="0.25">
      <c r="A2075">
        <v>2074</v>
      </c>
      <c r="B2075" s="17" t="s">
        <v>11606</v>
      </c>
      <c r="C2075" t="s">
        <v>2193</v>
      </c>
    </row>
    <row r="2076" spans="1:3" x14ac:dyDescent="0.25">
      <c r="A2076">
        <v>2075</v>
      </c>
      <c r="B2076" s="17" t="s">
        <v>11607</v>
      </c>
      <c r="C2076" t="s">
        <v>2194</v>
      </c>
    </row>
    <row r="2077" spans="1:3" x14ac:dyDescent="0.25">
      <c r="A2077">
        <v>2076</v>
      </c>
      <c r="B2077" s="17" t="s">
        <v>11608</v>
      </c>
      <c r="C2077" t="s">
        <v>2195</v>
      </c>
    </row>
    <row r="2078" spans="1:3" x14ac:dyDescent="0.25">
      <c r="A2078">
        <v>2077</v>
      </c>
      <c r="B2078" s="17" t="s">
        <v>11609</v>
      </c>
      <c r="C2078" t="s">
        <v>2196</v>
      </c>
    </row>
    <row r="2079" spans="1:3" x14ac:dyDescent="0.25">
      <c r="A2079">
        <v>2078</v>
      </c>
      <c r="B2079" s="17" t="s">
        <v>11610</v>
      </c>
      <c r="C2079" t="s">
        <v>2197</v>
      </c>
    </row>
    <row r="2080" spans="1:3" x14ac:dyDescent="0.25">
      <c r="A2080">
        <v>2079</v>
      </c>
      <c r="B2080" s="17" t="s">
        <v>11611</v>
      </c>
      <c r="C2080" t="s">
        <v>2198</v>
      </c>
    </row>
    <row r="2081" spans="1:3" x14ac:dyDescent="0.25">
      <c r="A2081">
        <v>2080</v>
      </c>
      <c r="B2081" s="17" t="s">
        <v>11612</v>
      </c>
      <c r="C2081" t="s">
        <v>2199</v>
      </c>
    </row>
    <row r="2082" spans="1:3" x14ac:dyDescent="0.25">
      <c r="A2082">
        <v>2081</v>
      </c>
      <c r="B2082" s="17" t="s">
        <v>11613</v>
      </c>
      <c r="C2082" t="s">
        <v>2200</v>
      </c>
    </row>
    <row r="2083" spans="1:3" x14ac:dyDescent="0.25">
      <c r="A2083">
        <v>2082</v>
      </c>
      <c r="B2083" s="17" t="s">
        <v>11614</v>
      </c>
      <c r="C2083" t="s">
        <v>2201</v>
      </c>
    </row>
    <row r="2084" spans="1:3" x14ac:dyDescent="0.25">
      <c r="A2084">
        <v>2083</v>
      </c>
      <c r="B2084" s="17" t="s">
        <v>11615</v>
      </c>
      <c r="C2084" t="s">
        <v>2202</v>
      </c>
    </row>
    <row r="2085" spans="1:3" x14ac:dyDescent="0.25">
      <c r="A2085">
        <v>2084</v>
      </c>
      <c r="B2085" s="17" t="s">
        <v>11616</v>
      </c>
      <c r="C2085" t="s">
        <v>2203</v>
      </c>
    </row>
    <row r="2086" spans="1:3" x14ac:dyDescent="0.25">
      <c r="A2086">
        <v>2085</v>
      </c>
      <c r="B2086" s="17" t="s">
        <v>11617</v>
      </c>
      <c r="C2086" t="s">
        <v>2204</v>
      </c>
    </row>
    <row r="2087" spans="1:3" x14ac:dyDescent="0.25">
      <c r="A2087">
        <v>2086</v>
      </c>
      <c r="B2087" s="17" t="s">
        <v>11618</v>
      </c>
      <c r="C2087" t="s">
        <v>2205</v>
      </c>
    </row>
    <row r="2088" spans="1:3" x14ac:dyDescent="0.25">
      <c r="A2088">
        <v>2087</v>
      </c>
      <c r="B2088" s="17" t="s">
        <v>11619</v>
      </c>
      <c r="C2088" t="s">
        <v>2206</v>
      </c>
    </row>
    <row r="2089" spans="1:3" x14ac:dyDescent="0.25">
      <c r="A2089">
        <v>2088</v>
      </c>
      <c r="B2089" s="17" t="s">
        <v>11620</v>
      </c>
      <c r="C2089" t="s">
        <v>2207</v>
      </c>
    </row>
    <row r="2090" spans="1:3" x14ac:dyDescent="0.25">
      <c r="A2090">
        <v>2089</v>
      </c>
      <c r="B2090" s="17" t="s">
        <v>11621</v>
      </c>
      <c r="C2090" t="s">
        <v>2208</v>
      </c>
    </row>
    <row r="2091" spans="1:3" x14ac:dyDescent="0.25">
      <c r="A2091">
        <v>2090</v>
      </c>
      <c r="B2091" s="17" t="s">
        <v>11622</v>
      </c>
      <c r="C2091" t="s">
        <v>2209</v>
      </c>
    </row>
    <row r="2092" spans="1:3" x14ac:dyDescent="0.25">
      <c r="A2092">
        <v>2091</v>
      </c>
      <c r="B2092" s="17" t="s">
        <v>11623</v>
      </c>
      <c r="C2092" t="s">
        <v>2210</v>
      </c>
    </row>
    <row r="2093" spans="1:3" x14ac:dyDescent="0.25">
      <c r="A2093">
        <v>2092</v>
      </c>
      <c r="B2093" s="17" t="s">
        <v>11624</v>
      </c>
      <c r="C2093" t="s">
        <v>2211</v>
      </c>
    </row>
    <row r="2094" spans="1:3" x14ac:dyDescent="0.25">
      <c r="A2094">
        <v>2093</v>
      </c>
      <c r="B2094" s="17" t="s">
        <v>11625</v>
      </c>
      <c r="C2094" t="s">
        <v>2212</v>
      </c>
    </row>
    <row r="2095" spans="1:3" x14ac:dyDescent="0.25">
      <c r="A2095">
        <v>2094</v>
      </c>
      <c r="B2095" s="17" t="s">
        <v>11626</v>
      </c>
      <c r="C2095" t="s">
        <v>2213</v>
      </c>
    </row>
    <row r="2096" spans="1:3" x14ac:dyDescent="0.25">
      <c r="A2096">
        <v>2095</v>
      </c>
      <c r="B2096" s="17" t="s">
        <v>11627</v>
      </c>
      <c r="C2096" t="s">
        <v>2214</v>
      </c>
    </row>
    <row r="2097" spans="1:3" x14ac:dyDescent="0.25">
      <c r="A2097">
        <v>2096</v>
      </c>
      <c r="B2097" s="17" t="s">
        <v>11628</v>
      </c>
      <c r="C2097" t="s">
        <v>2215</v>
      </c>
    </row>
    <row r="2098" spans="1:3" x14ac:dyDescent="0.25">
      <c r="A2098">
        <v>2097</v>
      </c>
      <c r="B2098" s="17" t="s">
        <v>11629</v>
      </c>
      <c r="C2098" t="s">
        <v>2216</v>
      </c>
    </row>
    <row r="2099" spans="1:3" x14ac:dyDescent="0.25">
      <c r="A2099">
        <v>2098</v>
      </c>
      <c r="B2099" s="17" t="s">
        <v>11630</v>
      </c>
      <c r="C2099" t="s">
        <v>2217</v>
      </c>
    </row>
    <row r="2100" spans="1:3" x14ac:dyDescent="0.25">
      <c r="A2100">
        <v>2099</v>
      </c>
      <c r="B2100" s="17" t="s">
        <v>11631</v>
      </c>
      <c r="C2100" t="s">
        <v>2218</v>
      </c>
    </row>
    <row r="2101" spans="1:3" x14ac:dyDescent="0.25">
      <c r="A2101">
        <v>2100</v>
      </c>
      <c r="B2101" s="17" t="s">
        <v>11632</v>
      </c>
      <c r="C2101" t="s">
        <v>2219</v>
      </c>
    </row>
    <row r="2102" spans="1:3" x14ac:dyDescent="0.25">
      <c r="A2102">
        <v>2101</v>
      </c>
      <c r="B2102" s="17" t="s">
        <v>11633</v>
      </c>
      <c r="C2102" t="s">
        <v>2220</v>
      </c>
    </row>
    <row r="2103" spans="1:3" x14ac:dyDescent="0.25">
      <c r="A2103">
        <v>2102</v>
      </c>
      <c r="B2103" s="17" t="s">
        <v>11634</v>
      </c>
      <c r="C2103" t="s">
        <v>2221</v>
      </c>
    </row>
    <row r="2104" spans="1:3" x14ac:dyDescent="0.25">
      <c r="A2104">
        <v>2103</v>
      </c>
      <c r="B2104" s="17" t="s">
        <v>11635</v>
      </c>
      <c r="C2104" t="s">
        <v>2222</v>
      </c>
    </row>
    <row r="2105" spans="1:3" x14ac:dyDescent="0.25">
      <c r="A2105">
        <v>2104</v>
      </c>
      <c r="B2105" s="17" t="s">
        <v>11636</v>
      </c>
      <c r="C2105" t="s">
        <v>2223</v>
      </c>
    </row>
    <row r="2106" spans="1:3" x14ac:dyDescent="0.25">
      <c r="A2106">
        <v>2105</v>
      </c>
      <c r="B2106" s="17" t="s">
        <v>11637</v>
      </c>
      <c r="C2106" t="s">
        <v>2224</v>
      </c>
    </row>
    <row r="2107" spans="1:3" x14ac:dyDescent="0.25">
      <c r="A2107">
        <v>2106</v>
      </c>
      <c r="B2107" s="17" t="s">
        <v>11638</v>
      </c>
      <c r="C2107" t="s">
        <v>2225</v>
      </c>
    </row>
    <row r="2108" spans="1:3" x14ac:dyDescent="0.25">
      <c r="A2108">
        <v>2107</v>
      </c>
      <c r="B2108" s="17" t="s">
        <v>11639</v>
      </c>
      <c r="C2108" t="s">
        <v>2226</v>
      </c>
    </row>
    <row r="2109" spans="1:3" x14ac:dyDescent="0.25">
      <c r="A2109">
        <v>2108</v>
      </c>
      <c r="B2109" s="17" t="s">
        <v>11640</v>
      </c>
      <c r="C2109" t="s">
        <v>2227</v>
      </c>
    </row>
    <row r="2110" spans="1:3" x14ac:dyDescent="0.25">
      <c r="A2110">
        <v>2109</v>
      </c>
      <c r="B2110" s="17" t="s">
        <v>11641</v>
      </c>
      <c r="C2110" t="s">
        <v>2228</v>
      </c>
    </row>
    <row r="2111" spans="1:3" x14ac:dyDescent="0.25">
      <c r="A2111">
        <v>2110</v>
      </c>
      <c r="B2111" s="17" t="s">
        <v>11642</v>
      </c>
      <c r="C2111" t="s">
        <v>2229</v>
      </c>
    </row>
    <row r="2112" spans="1:3" x14ac:dyDescent="0.25">
      <c r="A2112">
        <v>2111</v>
      </c>
      <c r="B2112" s="17" t="s">
        <v>11643</v>
      </c>
      <c r="C2112" t="s">
        <v>2230</v>
      </c>
    </row>
    <row r="2113" spans="1:3" x14ac:dyDescent="0.25">
      <c r="A2113">
        <v>2112</v>
      </c>
      <c r="B2113" s="17" t="s">
        <v>11644</v>
      </c>
      <c r="C2113" t="s">
        <v>2231</v>
      </c>
    </row>
    <row r="2114" spans="1:3" x14ac:dyDescent="0.25">
      <c r="A2114">
        <v>2113</v>
      </c>
      <c r="B2114" s="17" t="s">
        <v>11645</v>
      </c>
      <c r="C2114" t="s">
        <v>2232</v>
      </c>
    </row>
    <row r="2115" spans="1:3" x14ac:dyDescent="0.25">
      <c r="A2115">
        <v>2114</v>
      </c>
      <c r="B2115" s="17" t="s">
        <v>11646</v>
      </c>
      <c r="C2115" t="s">
        <v>2233</v>
      </c>
    </row>
    <row r="2116" spans="1:3" x14ac:dyDescent="0.25">
      <c r="A2116">
        <v>2115</v>
      </c>
      <c r="B2116" s="17" t="s">
        <v>11647</v>
      </c>
      <c r="C2116" t="s">
        <v>2234</v>
      </c>
    </row>
    <row r="2117" spans="1:3" x14ac:dyDescent="0.25">
      <c r="A2117">
        <v>2116</v>
      </c>
      <c r="B2117" s="17" t="s">
        <v>11648</v>
      </c>
      <c r="C2117" t="s">
        <v>2235</v>
      </c>
    </row>
    <row r="2118" spans="1:3" x14ac:dyDescent="0.25">
      <c r="A2118">
        <v>2117</v>
      </c>
      <c r="B2118" s="17" t="s">
        <v>11649</v>
      </c>
      <c r="C2118" t="s">
        <v>2236</v>
      </c>
    </row>
    <row r="2119" spans="1:3" x14ac:dyDescent="0.25">
      <c r="A2119">
        <v>2118</v>
      </c>
      <c r="B2119" s="17" t="s">
        <v>11650</v>
      </c>
      <c r="C2119" t="s">
        <v>2237</v>
      </c>
    </row>
    <row r="2120" spans="1:3" x14ac:dyDescent="0.25">
      <c r="A2120">
        <v>2119</v>
      </c>
      <c r="B2120" s="17" t="s">
        <v>11651</v>
      </c>
      <c r="C2120" t="s">
        <v>2238</v>
      </c>
    </row>
    <row r="2121" spans="1:3" x14ac:dyDescent="0.25">
      <c r="A2121">
        <v>2120</v>
      </c>
      <c r="B2121" s="17" t="s">
        <v>11652</v>
      </c>
      <c r="C2121" t="s">
        <v>2239</v>
      </c>
    </row>
    <row r="2122" spans="1:3" x14ac:dyDescent="0.25">
      <c r="A2122">
        <v>2121</v>
      </c>
      <c r="B2122" s="17" t="s">
        <v>11653</v>
      </c>
      <c r="C2122" t="s">
        <v>2240</v>
      </c>
    </row>
    <row r="2123" spans="1:3" x14ac:dyDescent="0.25">
      <c r="A2123">
        <v>2122</v>
      </c>
      <c r="B2123" s="17" t="s">
        <v>11654</v>
      </c>
      <c r="C2123" t="s">
        <v>2241</v>
      </c>
    </row>
    <row r="2124" spans="1:3" x14ac:dyDescent="0.25">
      <c r="A2124">
        <v>2123</v>
      </c>
      <c r="B2124" s="17" t="s">
        <v>11655</v>
      </c>
      <c r="C2124" t="s">
        <v>2242</v>
      </c>
    </row>
    <row r="2125" spans="1:3" x14ac:dyDescent="0.25">
      <c r="A2125">
        <v>2124</v>
      </c>
      <c r="B2125" s="17" t="s">
        <v>11656</v>
      </c>
      <c r="C2125" t="s">
        <v>2243</v>
      </c>
    </row>
    <row r="2126" spans="1:3" x14ac:dyDescent="0.25">
      <c r="A2126">
        <v>2125</v>
      </c>
      <c r="B2126" s="17" t="s">
        <v>11657</v>
      </c>
      <c r="C2126" t="s">
        <v>2244</v>
      </c>
    </row>
    <row r="2127" spans="1:3" x14ac:dyDescent="0.25">
      <c r="A2127">
        <v>2126</v>
      </c>
      <c r="B2127" s="17" t="s">
        <v>11658</v>
      </c>
      <c r="C2127" t="s">
        <v>2245</v>
      </c>
    </row>
    <row r="2128" spans="1:3" x14ac:dyDescent="0.25">
      <c r="A2128">
        <v>2127</v>
      </c>
      <c r="B2128" s="17" t="s">
        <v>11659</v>
      </c>
      <c r="C2128" t="s">
        <v>2246</v>
      </c>
    </row>
    <row r="2129" spans="1:3" x14ac:dyDescent="0.25">
      <c r="A2129">
        <v>2128</v>
      </c>
      <c r="B2129" s="17" t="s">
        <v>11660</v>
      </c>
      <c r="C2129" t="s">
        <v>2247</v>
      </c>
    </row>
    <row r="2130" spans="1:3" x14ac:dyDescent="0.25">
      <c r="A2130">
        <v>2129</v>
      </c>
      <c r="B2130" s="17" t="s">
        <v>11661</v>
      </c>
      <c r="C2130" t="s">
        <v>2248</v>
      </c>
    </row>
    <row r="2131" spans="1:3" x14ac:dyDescent="0.25">
      <c r="A2131">
        <v>2130</v>
      </c>
      <c r="B2131" s="17" t="s">
        <v>11662</v>
      </c>
      <c r="C2131" t="s">
        <v>2249</v>
      </c>
    </row>
    <row r="2132" spans="1:3" x14ac:dyDescent="0.25">
      <c r="A2132">
        <v>2131</v>
      </c>
      <c r="B2132" s="17" t="s">
        <v>11663</v>
      </c>
      <c r="C2132" t="s">
        <v>2250</v>
      </c>
    </row>
    <row r="2133" spans="1:3" x14ac:dyDescent="0.25">
      <c r="A2133">
        <v>2132</v>
      </c>
      <c r="B2133" s="17" t="s">
        <v>11664</v>
      </c>
      <c r="C2133" t="s">
        <v>2251</v>
      </c>
    </row>
    <row r="2134" spans="1:3" x14ac:dyDescent="0.25">
      <c r="A2134">
        <v>2133</v>
      </c>
      <c r="B2134" s="17" t="s">
        <v>11665</v>
      </c>
      <c r="C2134" t="s">
        <v>2252</v>
      </c>
    </row>
    <row r="2135" spans="1:3" x14ac:dyDescent="0.25">
      <c r="A2135">
        <v>2134</v>
      </c>
      <c r="B2135" s="17" t="s">
        <v>11666</v>
      </c>
      <c r="C2135" t="s">
        <v>2253</v>
      </c>
    </row>
    <row r="2136" spans="1:3" x14ac:dyDescent="0.25">
      <c r="A2136">
        <v>2135</v>
      </c>
      <c r="B2136" s="17" t="s">
        <v>11667</v>
      </c>
      <c r="C2136" t="s">
        <v>2254</v>
      </c>
    </row>
    <row r="2137" spans="1:3" x14ac:dyDescent="0.25">
      <c r="A2137">
        <v>2136</v>
      </c>
      <c r="B2137" s="17" t="s">
        <v>11668</v>
      </c>
      <c r="C2137" t="s">
        <v>2255</v>
      </c>
    </row>
    <row r="2138" spans="1:3" x14ac:dyDescent="0.25">
      <c r="A2138">
        <v>2137</v>
      </c>
      <c r="B2138" s="17" t="s">
        <v>11669</v>
      </c>
      <c r="C2138" t="s">
        <v>2256</v>
      </c>
    </row>
    <row r="2139" spans="1:3" x14ac:dyDescent="0.25">
      <c r="A2139">
        <v>2138</v>
      </c>
      <c r="B2139" s="17" t="s">
        <v>11670</v>
      </c>
      <c r="C2139" t="s">
        <v>2257</v>
      </c>
    </row>
    <row r="2140" spans="1:3" x14ac:dyDescent="0.25">
      <c r="A2140">
        <v>2139</v>
      </c>
      <c r="B2140" s="17" t="s">
        <v>11671</v>
      </c>
      <c r="C2140" t="s">
        <v>2258</v>
      </c>
    </row>
    <row r="2141" spans="1:3" x14ac:dyDescent="0.25">
      <c r="A2141">
        <v>2140</v>
      </c>
      <c r="B2141" s="17" t="s">
        <v>11672</v>
      </c>
      <c r="C2141" t="s">
        <v>2259</v>
      </c>
    </row>
    <row r="2142" spans="1:3" x14ac:dyDescent="0.25">
      <c r="A2142">
        <v>2141</v>
      </c>
      <c r="B2142" s="17" t="s">
        <v>11673</v>
      </c>
      <c r="C2142" t="s">
        <v>2260</v>
      </c>
    </row>
    <row r="2143" spans="1:3" x14ac:dyDescent="0.25">
      <c r="A2143">
        <v>2142</v>
      </c>
      <c r="B2143" s="17" t="s">
        <v>11674</v>
      </c>
      <c r="C2143" t="s">
        <v>2261</v>
      </c>
    </row>
    <row r="2144" spans="1:3" x14ac:dyDescent="0.25">
      <c r="A2144">
        <v>2143</v>
      </c>
      <c r="B2144" s="17" t="s">
        <v>11675</v>
      </c>
      <c r="C2144" t="s">
        <v>2262</v>
      </c>
    </row>
    <row r="2145" spans="1:3" x14ac:dyDescent="0.25">
      <c r="A2145">
        <v>2144</v>
      </c>
      <c r="B2145" s="17" t="s">
        <v>11676</v>
      </c>
      <c r="C2145" t="s">
        <v>2263</v>
      </c>
    </row>
    <row r="2146" spans="1:3" x14ac:dyDescent="0.25">
      <c r="A2146">
        <v>2145</v>
      </c>
      <c r="B2146" s="17" t="s">
        <v>11677</v>
      </c>
      <c r="C2146" t="s">
        <v>2264</v>
      </c>
    </row>
    <row r="2147" spans="1:3" x14ac:dyDescent="0.25">
      <c r="A2147">
        <v>2146</v>
      </c>
      <c r="B2147" s="17" t="s">
        <v>11678</v>
      </c>
      <c r="C2147" t="s">
        <v>2265</v>
      </c>
    </row>
    <row r="2148" spans="1:3" x14ac:dyDescent="0.25">
      <c r="A2148">
        <v>2147</v>
      </c>
      <c r="B2148" s="17" t="s">
        <v>11679</v>
      </c>
      <c r="C2148" t="s">
        <v>2266</v>
      </c>
    </row>
    <row r="2149" spans="1:3" x14ac:dyDescent="0.25">
      <c r="A2149">
        <v>2148</v>
      </c>
      <c r="B2149" s="17" t="s">
        <v>11680</v>
      </c>
      <c r="C2149" t="s">
        <v>2267</v>
      </c>
    </row>
    <row r="2150" spans="1:3" x14ac:dyDescent="0.25">
      <c r="A2150">
        <v>2149</v>
      </c>
      <c r="B2150" s="17" t="s">
        <v>11681</v>
      </c>
      <c r="C2150" t="s">
        <v>2268</v>
      </c>
    </row>
    <row r="2151" spans="1:3" x14ac:dyDescent="0.25">
      <c r="A2151">
        <v>2150</v>
      </c>
      <c r="B2151" s="17" t="s">
        <v>11682</v>
      </c>
      <c r="C2151" t="s">
        <v>2269</v>
      </c>
    </row>
    <row r="2152" spans="1:3" x14ac:dyDescent="0.25">
      <c r="A2152">
        <v>2151</v>
      </c>
      <c r="B2152" s="17" t="s">
        <v>11683</v>
      </c>
      <c r="C2152" t="s">
        <v>2270</v>
      </c>
    </row>
    <row r="2153" spans="1:3" x14ac:dyDescent="0.25">
      <c r="A2153">
        <v>2152</v>
      </c>
      <c r="B2153" s="17" t="s">
        <v>11684</v>
      </c>
      <c r="C2153" t="s">
        <v>2271</v>
      </c>
    </row>
    <row r="2154" spans="1:3" x14ac:dyDescent="0.25">
      <c r="A2154">
        <v>2153</v>
      </c>
      <c r="B2154" s="17" t="s">
        <v>11685</v>
      </c>
      <c r="C2154" t="s">
        <v>2272</v>
      </c>
    </row>
    <row r="2155" spans="1:3" x14ac:dyDescent="0.25">
      <c r="A2155">
        <v>2154</v>
      </c>
      <c r="B2155" s="17" t="s">
        <v>11686</v>
      </c>
      <c r="C2155" t="s">
        <v>2273</v>
      </c>
    </row>
    <row r="2156" spans="1:3" x14ac:dyDescent="0.25">
      <c r="A2156">
        <v>2155</v>
      </c>
      <c r="B2156" s="17" t="s">
        <v>11687</v>
      </c>
      <c r="C2156" t="s">
        <v>2274</v>
      </c>
    </row>
    <row r="2157" spans="1:3" x14ac:dyDescent="0.25">
      <c r="A2157">
        <v>2156</v>
      </c>
      <c r="B2157" s="17" t="s">
        <v>11688</v>
      </c>
      <c r="C2157" t="s">
        <v>2275</v>
      </c>
    </row>
    <row r="2158" spans="1:3" x14ac:dyDescent="0.25">
      <c r="A2158">
        <v>2157</v>
      </c>
      <c r="B2158" s="17" t="s">
        <v>11689</v>
      </c>
      <c r="C2158" t="s">
        <v>2276</v>
      </c>
    </row>
    <row r="2159" spans="1:3" x14ac:dyDescent="0.25">
      <c r="A2159">
        <v>2158</v>
      </c>
      <c r="B2159" s="17" t="s">
        <v>11690</v>
      </c>
      <c r="C2159" t="s">
        <v>2277</v>
      </c>
    </row>
    <row r="2160" spans="1:3" x14ac:dyDescent="0.25">
      <c r="A2160">
        <v>2159</v>
      </c>
      <c r="B2160" s="17" t="s">
        <v>11691</v>
      </c>
      <c r="C2160" t="s">
        <v>2278</v>
      </c>
    </row>
    <row r="2161" spans="1:3" x14ac:dyDescent="0.25">
      <c r="A2161">
        <v>2160</v>
      </c>
      <c r="B2161" s="17" t="s">
        <v>11692</v>
      </c>
      <c r="C2161" t="s">
        <v>2279</v>
      </c>
    </row>
    <row r="2162" spans="1:3" x14ac:dyDescent="0.25">
      <c r="A2162">
        <v>2161</v>
      </c>
      <c r="B2162" s="17" t="s">
        <v>11693</v>
      </c>
      <c r="C2162" t="s">
        <v>2280</v>
      </c>
    </row>
    <row r="2163" spans="1:3" x14ac:dyDescent="0.25">
      <c r="A2163">
        <v>2162</v>
      </c>
      <c r="B2163" s="17" t="s">
        <v>11694</v>
      </c>
      <c r="C2163" t="s">
        <v>2281</v>
      </c>
    </row>
    <row r="2164" spans="1:3" x14ac:dyDescent="0.25">
      <c r="A2164">
        <v>2163</v>
      </c>
      <c r="B2164" s="17" t="s">
        <v>11695</v>
      </c>
      <c r="C2164" t="s">
        <v>2282</v>
      </c>
    </row>
    <row r="2165" spans="1:3" x14ac:dyDescent="0.25">
      <c r="A2165">
        <v>2164</v>
      </c>
      <c r="B2165" s="17" t="s">
        <v>11696</v>
      </c>
      <c r="C2165" t="s">
        <v>2283</v>
      </c>
    </row>
    <row r="2166" spans="1:3" x14ac:dyDescent="0.25">
      <c r="A2166">
        <v>2165</v>
      </c>
      <c r="B2166" s="17" t="s">
        <v>11697</v>
      </c>
      <c r="C2166" t="s">
        <v>2284</v>
      </c>
    </row>
    <row r="2167" spans="1:3" x14ac:dyDescent="0.25">
      <c r="A2167">
        <v>2166</v>
      </c>
      <c r="B2167" s="17" t="s">
        <v>11698</v>
      </c>
      <c r="C2167" t="s">
        <v>2285</v>
      </c>
    </row>
    <row r="2168" spans="1:3" x14ac:dyDescent="0.25">
      <c r="A2168">
        <v>2167</v>
      </c>
      <c r="B2168" s="17" t="s">
        <v>11699</v>
      </c>
      <c r="C2168" t="s">
        <v>2286</v>
      </c>
    </row>
    <row r="2169" spans="1:3" x14ac:dyDescent="0.25">
      <c r="A2169">
        <v>2168</v>
      </c>
      <c r="B2169" s="17" t="s">
        <v>11700</v>
      </c>
      <c r="C2169" t="s">
        <v>2287</v>
      </c>
    </row>
    <row r="2170" spans="1:3" x14ac:dyDescent="0.25">
      <c r="A2170">
        <v>2169</v>
      </c>
      <c r="B2170" s="17" t="s">
        <v>11701</v>
      </c>
      <c r="C2170" t="s">
        <v>2288</v>
      </c>
    </row>
    <row r="2171" spans="1:3" x14ac:dyDescent="0.25">
      <c r="A2171">
        <v>2170</v>
      </c>
      <c r="B2171" s="17" t="s">
        <v>11702</v>
      </c>
      <c r="C2171" t="s">
        <v>2289</v>
      </c>
    </row>
    <row r="2172" spans="1:3" x14ac:dyDescent="0.25">
      <c r="A2172">
        <v>2171</v>
      </c>
      <c r="B2172" s="17" t="s">
        <v>11703</v>
      </c>
      <c r="C2172" t="s">
        <v>2290</v>
      </c>
    </row>
    <row r="2173" spans="1:3" x14ac:dyDescent="0.25">
      <c r="A2173">
        <v>2172</v>
      </c>
      <c r="B2173" s="17" t="s">
        <v>11704</v>
      </c>
      <c r="C2173" t="s">
        <v>2291</v>
      </c>
    </row>
    <row r="2174" spans="1:3" x14ac:dyDescent="0.25">
      <c r="A2174">
        <v>2173</v>
      </c>
      <c r="B2174" s="17" t="s">
        <v>11705</v>
      </c>
      <c r="C2174" t="s">
        <v>2292</v>
      </c>
    </row>
    <row r="2175" spans="1:3" x14ac:dyDescent="0.25">
      <c r="A2175">
        <v>2174</v>
      </c>
      <c r="B2175" s="17" t="s">
        <v>11706</v>
      </c>
      <c r="C2175" t="s">
        <v>2293</v>
      </c>
    </row>
    <row r="2176" spans="1:3" x14ac:dyDescent="0.25">
      <c r="A2176">
        <v>2175</v>
      </c>
      <c r="B2176" s="17" t="s">
        <v>11707</v>
      </c>
      <c r="C2176" t="s">
        <v>2294</v>
      </c>
    </row>
    <row r="2177" spans="1:3" x14ac:dyDescent="0.25">
      <c r="A2177">
        <v>2176</v>
      </c>
      <c r="B2177" s="17" t="s">
        <v>11708</v>
      </c>
      <c r="C2177" t="s">
        <v>2295</v>
      </c>
    </row>
    <row r="2178" spans="1:3" x14ac:dyDescent="0.25">
      <c r="A2178">
        <v>2177</v>
      </c>
      <c r="B2178" s="17" t="s">
        <v>11709</v>
      </c>
      <c r="C2178" t="s">
        <v>2296</v>
      </c>
    </row>
    <row r="2179" spans="1:3" x14ac:dyDescent="0.25">
      <c r="A2179">
        <v>2178</v>
      </c>
      <c r="B2179" s="17" t="s">
        <v>11710</v>
      </c>
      <c r="C2179" t="s">
        <v>2297</v>
      </c>
    </row>
    <row r="2180" spans="1:3" x14ac:dyDescent="0.25">
      <c r="A2180">
        <v>2179</v>
      </c>
      <c r="B2180" s="17" t="s">
        <v>11711</v>
      </c>
      <c r="C2180" t="s">
        <v>2298</v>
      </c>
    </row>
    <row r="2181" spans="1:3" x14ac:dyDescent="0.25">
      <c r="A2181">
        <v>2180</v>
      </c>
      <c r="B2181" s="17" t="s">
        <v>11712</v>
      </c>
      <c r="C2181" t="s">
        <v>2299</v>
      </c>
    </row>
    <row r="2182" spans="1:3" x14ac:dyDescent="0.25">
      <c r="A2182">
        <v>2181</v>
      </c>
      <c r="B2182" s="17" t="s">
        <v>11713</v>
      </c>
      <c r="C2182" t="s">
        <v>2300</v>
      </c>
    </row>
    <row r="2183" spans="1:3" x14ac:dyDescent="0.25">
      <c r="A2183">
        <v>2182</v>
      </c>
      <c r="B2183" s="17" t="s">
        <v>11714</v>
      </c>
      <c r="C2183" t="s">
        <v>2301</v>
      </c>
    </row>
    <row r="2184" spans="1:3" x14ac:dyDescent="0.25">
      <c r="A2184">
        <v>2183</v>
      </c>
      <c r="B2184" s="17" t="s">
        <v>11715</v>
      </c>
      <c r="C2184" t="s">
        <v>2302</v>
      </c>
    </row>
    <row r="2185" spans="1:3" x14ac:dyDescent="0.25">
      <c r="A2185">
        <v>2184</v>
      </c>
      <c r="B2185" s="17" t="s">
        <v>11716</v>
      </c>
      <c r="C2185" t="s">
        <v>2303</v>
      </c>
    </row>
    <row r="2186" spans="1:3" x14ac:dyDescent="0.25">
      <c r="A2186">
        <v>2185</v>
      </c>
      <c r="B2186" s="17" t="s">
        <v>11717</v>
      </c>
      <c r="C2186" t="s">
        <v>2304</v>
      </c>
    </row>
    <row r="2187" spans="1:3" x14ac:dyDescent="0.25">
      <c r="A2187">
        <v>2186</v>
      </c>
      <c r="B2187" s="17" t="s">
        <v>11718</v>
      </c>
      <c r="C2187" t="s">
        <v>2305</v>
      </c>
    </row>
    <row r="2188" spans="1:3" x14ac:dyDescent="0.25">
      <c r="A2188">
        <v>2187</v>
      </c>
      <c r="B2188" s="17" t="s">
        <v>11719</v>
      </c>
      <c r="C2188" t="s">
        <v>2306</v>
      </c>
    </row>
    <row r="2189" spans="1:3" x14ac:dyDescent="0.25">
      <c r="A2189">
        <v>2188</v>
      </c>
      <c r="B2189" s="17" t="s">
        <v>11720</v>
      </c>
      <c r="C2189" t="s">
        <v>2307</v>
      </c>
    </row>
    <row r="2190" spans="1:3" x14ac:dyDescent="0.25">
      <c r="A2190">
        <v>2189</v>
      </c>
      <c r="B2190" s="17" t="s">
        <v>11721</v>
      </c>
      <c r="C2190" t="s">
        <v>2308</v>
      </c>
    </row>
    <row r="2191" spans="1:3" x14ac:dyDescent="0.25">
      <c r="A2191">
        <v>2190</v>
      </c>
      <c r="B2191" s="17" t="s">
        <v>11722</v>
      </c>
      <c r="C2191" t="s">
        <v>2309</v>
      </c>
    </row>
    <row r="2192" spans="1:3" x14ac:dyDescent="0.25">
      <c r="A2192">
        <v>2191</v>
      </c>
      <c r="B2192" s="17" t="s">
        <v>11723</v>
      </c>
      <c r="C2192" t="s">
        <v>2310</v>
      </c>
    </row>
    <row r="2193" spans="1:3" x14ac:dyDescent="0.25">
      <c r="A2193">
        <v>2192</v>
      </c>
      <c r="B2193" s="17" t="s">
        <v>11724</v>
      </c>
      <c r="C2193" t="s">
        <v>2311</v>
      </c>
    </row>
    <row r="2194" spans="1:3" x14ac:dyDescent="0.25">
      <c r="A2194">
        <v>2193</v>
      </c>
      <c r="B2194" s="17" t="s">
        <v>11725</v>
      </c>
      <c r="C2194" t="s">
        <v>2312</v>
      </c>
    </row>
    <row r="2195" spans="1:3" x14ac:dyDescent="0.25">
      <c r="A2195">
        <v>2194</v>
      </c>
      <c r="B2195" s="17" t="s">
        <v>11726</v>
      </c>
      <c r="C2195" t="s">
        <v>2313</v>
      </c>
    </row>
    <row r="2196" spans="1:3" x14ac:dyDescent="0.25">
      <c r="A2196">
        <v>2195</v>
      </c>
      <c r="B2196" s="17" t="s">
        <v>11727</v>
      </c>
      <c r="C2196" t="s">
        <v>2314</v>
      </c>
    </row>
    <row r="2197" spans="1:3" x14ac:dyDescent="0.25">
      <c r="A2197">
        <v>2196</v>
      </c>
      <c r="B2197" s="17" t="s">
        <v>11728</v>
      </c>
      <c r="C2197" t="s">
        <v>2315</v>
      </c>
    </row>
    <row r="2198" spans="1:3" x14ac:dyDescent="0.25">
      <c r="A2198">
        <v>2197</v>
      </c>
      <c r="B2198" s="17" t="s">
        <v>11729</v>
      </c>
      <c r="C2198" t="s">
        <v>2316</v>
      </c>
    </row>
    <row r="2199" spans="1:3" x14ac:dyDescent="0.25">
      <c r="A2199">
        <v>2198</v>
      </c>
      <c r="B2199" s="17" t="s">
        <v>11730</v>
      </c>
      <c r="C2199" t="s">
        <v>2317</v>
      </c>
    </row>
    <row r="2200" spans="1:3" x14ac:dyDescent="0.25">
      <c r="A2200">
        <v>2199</v>
      </c>
      <c r="B2200" s="17" t="s">
        <v>11731</v>
      </c>
      <c r="C2200" t="s">
        <v>2318</v>
      </c>
    </row>
    <row r="2201" spans="1:3" x14ac:dyDescent="0.25">
      <c r="A2201">
        <v>2200</v>
      </c>
      <c r="B2201" s="17" t="s">
        <v>11732</v>
      </c>
      <c r="C2201" t="s">
        <v>2319</v>
      </c>
    </row>
    <row r="2202" spans="1:3" x14ac:dyDescent="0.25">
      <c r="A2202">
        <v>2201</v>
      </c>
      <c r="B2202" s="17" t="s">
        <v>11733</v>
      </c>
      <c r="C2202" t="s">
        <v>2320</v>
      </c>
    </row>
    <row r="2203" spans="1:3" x14ac:dyDescent="0.25">
      <c r="A2203">
        <v>2202</v>
      </c>
      <c r="B2203" s="17" t="s">
        <v>11734</v>
      </c>
      <c r="C2203" t="s">
        <v>2321</v>
      </c>
    </row>
    <row r="2204" spans="1:3" x14ac:dyDescent="0.25">
      <c r="A2204">
        <v>2203</v>
      </c>
      <c r="B2204" s="17" t="s">
        <v>11735</v>
      </c>
      <c r="C2204" t="s">
        <v>2322</v>
      </c>
    </row>
    <row r="2205" spans="1:3" x14ac:dyDescent="0.25">
      <c r="A2205">
        <v>2204</v>
      </c>
      <c r="B2205" s="17" t="s">
        <v>11736</v>
      </c>
      <c r="C2205" t="s">
        <v>2323</v>
      </c>
    </row>
    <row r="2206" spans="1:3" x14ac:dyDescent="0.25">
      <c r="A2206">
        <v>2205</v>
      </c>
      <c r="B2206" s="17" t="s">
        <v>11737</v>
      </c>
      <c r="C2206" t="s">
        <v>2324</v>
      </c>
    </row>
    <row r="2207" spans="1:3" x14ac:dyDescent="0.25">
      <c r="A2207">
        <v>2206</v>
      </c>
      <c r="B2207" s="17" t="s">
        <v>11738</v>
      </c>
      <c r="C2207" t="s">
        <v>2325</v>
      </c>
    </row>
    <row r="2208" spans="1:3" x14ac:dyDescent="0.25">
      <c r="A2208">
        <v>2207</v>
      </c>
      <c r="B2208" s="17" t="s">
        <v>11739</v>
      </c>
      <c r="C2208" t="s">
        <v>2326</v>
      </c>
    </row>
    <row r="2209" spans="1:3" x14ac:dyDescent="0.25">
      <c r="A2209">
        <v>2208</v>
      </c>
      <c r="B2209" s="17" t="s">
        <v>11740</v>
      </c>
      <c r="C2209" t="s">
        <v>2327</v>
      </c>
    </row>
    <row r="2210" spans="1:3" x14ac:dyDescent="0.25">
      <c r="A2210">
        <v>2209</v>
      </c>
      <c r="B2210" s="17" t="s">
        <v>11741</v>
      </c>
      <c r="C2210" t="s">
        <v>2328</v>
      </c>
    </row>
    <row r="2211" spans="1:3" x14ac:dyDescent="0.25">
      <c r="A2211">
        <v>2210</v>
      </c>
      <c r="B2211" s="17" t="s">
        <v>11742</v>
      </c>
      <c r="C2211" t="s">
        <v>2329</v>
      </c>
    </row>
    <row r="2212" spans="1:3" x14ac:dyDescent="0.25">
      <c r="A2212">
        <v>2211</v>
      </c>
      <c r="B2212" s="17" t="s">
        <v>11743</v>
      </c>
      <c r="C2212" t="s">
        <v>2330</v>
      </c>
    </row>
    <row r="2213" spans="1:3" x14ac:dyDescent="0.25">
      <c r="A2213">
        <v>2212</v>
      </c>
      <c r="B2213" s="17" t="s">
        <v>11744</v>
      </c>
      <c r="C2213" t="s">
        <v>2331</v>
      </c>
    </row>
    <row r="2214" spans="1:3" x14ac:dyDescent="0.25">
      <c r="A2214">
        <v>2213</v>
      </c>
      <c r="B2214" s="17" t="s">
        <v>11745</v>
      </c>
      <c r="C2214" t="s">
        <v>2332</v>
      </c>
    </row>
    <row r="2215" spans="1:3" x14ac:dyDescent="0.25">
      <c r="A2215">
        <v>2214</v>
      </c>
      <c r="B2215" s="17" t="s">
        <v>11746</v>
      </c>
      <c r="C2215" t="s">
        <v>2333</v>
      </c>
    </row>
    <row r="2216" spans="1:3" x14ac:dyDescent="0.25">
      <c r="A2216">
        <v>2215</v>
      </c>
      <c r="B2216" s="17" t="s">
        <v>11747</v>
      </c>
      <c r="C2216" t="s">
        <v>2334</v>
      </c>
    </row>
    <row r="2217" spans="1:3" x14ac:dyDescent="0.25">
      <c r="A2217">
        <v>2216</v>
      </c>
      <c r="B2217" s="17" t="s">
        <v>11748</v>
      </c>
      <c r="C2217" t="s">
        <v>2335</v>
      </c>
    </row>
    <row r="2218" spans="1:3" x14ac:dyDescent="0.25">
      <c r="A2218">
        <v>2217</v>
      </c>
      <c r="B2218" s="17" t="s">
        <v>11749</v>
      </c>
      <c r="C2218" t="s">
        <v>2336</v>
      </c>
    </row>
    <row r="2219" spans="1:3" x14ac:dyDescent="0.25">
      <c r="A2219">
        <v>2218</v>
      </c>
      <c r="B2219" s="17" t="s">
        <v>11750</v>
      </c>
      <c r="C2219" t="s">
        <v>2337</v>
      </c>
    </row>
    <row r="2220" spans="1:3" x14ac:dyDescent="0.25">
      <c r="A2220">
        <v>2219</v>
      </c>
      <c r="B2220" s="17" t="s">
        <v>11751</v>
      </c>
      <c r="C2220" t="s">
        <v>2338</v>
      </c>
    </row>
    <row r="2221" spans="1:3" x14ac:dyDescent="0.25">
      <c r="A2221">
        <v>2220</v>
      </c>
      <c r="B2221" s="17" t="s">
        <v>11752</v>
      </c>
      <c r="C2221" t="s">
        <v>2339</v>
      </c>
    </row>
    <row r="2222" spans="1:3" x14ac:dyDescent="0.25">
      <c r="A2222">
        <v>2221</v>
      </c>
      <c r="B2222" s="17" t="s">
        <v>11753</v>
      </c>
      <c r="C2222" t="s">
        <v>2340</v>
      </c>
    </row>
    <row r="2223" spans="1:3" x14ac:dyDescent="0.25">
      <c r="A2223">
        <v>2222</v>
      </c>
      <c r="B2223" s="17" t="s">
        <v>11754</v>
      </c>
      <c r="C2223" t="s">
        <v>2341</v>
      </c>
    </row>
    <row r="2224" spans="1:3" x14ac:dyDescent="0.25">
      <c r="A2224">
        <v>2223</v>
      </c>
      <c r="B2224" s="17" t="s">
        <v>11755</v>
      </c>
      <c r="C2224" t="s">
        <v>2342</v>
      </c>
    </row>
    <row r="2225" spans="1:3" x14ac:dyDescent="0.25">
      <c r="A2225">
        <v>2224</v>
      </c>
      <c r="B2225" s="17" t="s">
        <v>11756</v>
      </c>
      <c r="C2225" t="s">
        <v>2343</v>
      </c>
    </row>
    <row r="2226" spans="1:3" x14ac:dyDescent="0.25">
      <c r="A2226">
        <v>2225</v>
      </c>
      <c r="B2226" s="17" t="s">
        <v>11757</v>
      </c>
      <c r="C2226" t="s">
        <v>2344</v>
      </c>
    </row>
    <row r="2227" spans="1:3" x14ac:dyDescent="0.25">
      <c r="A2227">
        <v>2226</v>
      </c>
      <c r="B2227" s="17" t="s">
        <v>11758</v>
      </c>
      <c r="C2227" t="s">
        <v>2345</v>
      </c>
    </row>
    <row r="2228" spans="1:3" x14ac:dyDescent="0.25">
      <c r="A2228">
        <v>2227</v>
      </c>
      <c r="B2228" s="17" t="s">
        <v>11759</v>
      </c>
      <c r="C2228" t="s">
        <v>2346</v>
      </c>
    </row>
    <row r="2229" spans="1:3" x14ac:dyDescent="0.25">
      <c r="A2229">
        <v>2228</v>
      </c>
      <c r="B2229" s="17" t="s">
        <v>11760</v>
      </c>
      <c r="C2229" t="s">
        <v>2347</v>
      </c>
    </row>
    <row r="2230" spans="1:3" x14ac:dyDescent="0.25">
      <c r="A2230">
        <v>2229</v>
      </c>
      <c r="B2230" s="17" t="s">
        <v>11761</v>
      </c>
      <c r="C2230" t="s">
        <v>2348</v>
      </c>
    </row>
    <row r="2231" spans="1:3" x14ac:dyDescent="0.25">
      <c r="A2231">
        <v>2230</v>
      </c>
      <c r="B2231" s="17" t="s">
        <v>11762</v>
      </c>
      <c r="C2231" t="s">
        <v>2349</v>
      </c>
    </row>
    <row r="2232" spans="1:3" x14ac:dyDescent="0.25">
      <c r="A2232">
        <v>2231</v>
      </c>
      <c r="B2232" s="17" t="s">
        <v>11763</v>
      </c>
      <c r="C2232" t="s">
        <v>2329</v>
      </c>
    </row>
    <row r="2233" spans="1:3" x14ac:dyDescent="0.25">
      <c r="A2233">
        <v>2232</v>
      </c>
      <c r="B2233" s="17" t="s">
        <v>11764</v>
      </c>
      <c r="C2233" t="s">
        <v>2350</v>
      </c>
    </row>
    <row r="2234" spans="1:3" x14ac:dyDescent="0.25">
      <c r="A2234">
        <v>2233</v>
      </c>
      <c r="B2234" s="17" t="s">
        <v>11765</v>
      </c>
      <c r="C2234" t="s">
        <v>2351</v>
      </c>
    </row>
    <row r="2235" spans="1:3" x14ac:dyDescent="0.25">
      <c r="A2235">
        <v>2234</v>
      </c>
      <c r="B2235" s="17" t="s">
        <v>11766</v>
      </c>
      <c r="C2235" t="s">
        <v>2352</v>
      </c>
    </row>
    <row r="2236" spans="1:3" x14ac:dyDescent="0.25">
      <c r="A2236">
        <v>2235</v>
      </c>
      <c r="B2236" s="17" t="s">
        <v>11767</v>
      </c>
      <c r="C2236" t="s">
        <v>2353</v>
      </c>
    </row>
    <row r="2237" spans="1:3" x14ac:dyDescent="0.25">
      <c r="A2237">
        <v>2236</v>
      </c>
      <c r="B2237" s="17" t="s">
        <v>11768</v>
      </c>
      <c r="C2237" t="s">
        <v>2354</v>
      </c>
    </row>
    <row r="2238" spans="1:3" x14ac:dyDescent="0.25">
      <c r="A2238">
        <v>2237</v>
      </c>
      <c r="B2238" s="17" t="s">
        <v>11769</v>
      </c>
      <c r="C2238" t="s">
        <v>2355</v>
      </c>
    </row>
    <row r="2239" spans="1:3" x14ac:dyDescent="0.25">
      <c r="A2239">
        <v>2238</v>
      </c>
      <c r="B2239" s="17" t="s">
        <v>11770</v>
      </c>
      <c r="C2239" t="s">
        <v>2356</v>
      </c>
    </row>
    <row r="2240" spans="1:3" x14ac:dyDescent="0.25">
      <c r="A2240">
        <v>2239</v>
      </c>
      <c r="B2240" s="17" t="s">
        <v>11771</v>
      </c>
      <c r="C2240" t="s">
        <v>2357</v>
      </c>
    </row>
    <row r="2241" spans="1:3" x14ac:dyDescent="0.25">
      <c r="A2241">
        <v>2240</v>
      </c>
      <c r="B2241" s="17" t="s">
        <v>11772</v>
      </c>
      <c r="C2241" t="s">
        <v>2358</v>
      </c>
    </row>
    <row r="2242" spans="1:3" x14ac:dyDescent="0.25">
      <c r="A2242">
        <v>2241</v>
      </c>
      <c r="B2242" s="17" t="s">
        <v>11773</v>
      </c>
      <c r="C2242" t="s">
        <v>2359</v>
      </c>
    </row>
    <row r="2243" spans="1:3" x14ac:dyDescent="0.25">
      <c r="A2243">
        <v>2242</v>
      </c>
      <c r="B2243" s="17" t="s">
        <v>11774</v>
      </c>
      <c r="C2243" t="s">
        <v>2360</v>
      </c>
    </row>
    <row r="2244" spans="1:3" x14ac:dyDescent="0.25">
      <c r="A2244">
        <v>2243</v>
      </c>
      <c r="B2244" s="17" t="s">
        <v>11775</v>
      </c>
      <c r="C2244" t="s">
        <v>2361</v>
      </c>
    </row>
    <row r="2245" spans="1:3" x14ac:dyDescent="0.25">
      <c r="A2245">
        <v>2244</v>
      </c>
      <c r="B2245" s="17" t="s">
        <v>11776</v>
      </c>
      <c r="C2245" t="s">
        <v>2362</v>
      </c>
    </row>
    <row r="2246" spans="1:3" x14ac:dyDescent="0.25">
      <c r="A2246">
        <v>2245</v>
      </c>
      <c r="B2246" s="17" t="s">
        <v>11777</v>
      </c>
      <c r="C2246" t="s">
        <v>2363</v>
      </c>
    </row>
    <row r="2247" spans="1:3" x14ac:dyDescent="0.25">
      <c r="A2247">
        <v>2246</v>
      </c>
      <c r="B2247" s="17" t="s">
        <v>11778</v>
      </c>
      <c r="C2247" t="s">
        <v>2364</v>
      </c>
    </row>
    <row r="2248" spans="1:3" x14ac:dyDescent="0.25">
      <c r="A2248">
        <v>2247</v>
      </c>
      <c r="B2248" s="17" t="s">
        <v>11779</v>
      </c>
      <c r="C2248" t="s">
        <v>2365</v>
      </c>
    </row>
    <row r="2249" spans="1:3" x14ac:dyDescent="0.25">
      <c r="A2249">
        <v>2248</v>
      </c>
      <c r="B2249" s="17" t="s">
        <v>11780</v>
      </c>
      <c r="C2249" t="s">
        <v>2366</v>
      </c>
    </row>
    <row r="2250" spans="1:3" x14ac:dyDescent="0.25">
      <c r="A2250">
        <v>2249</v>
      </c>
      <c r="B2250" s="17" t="s">
        <v>11781</v>
      </c>
      <c r="C2250" t="s">
        <v>2367</v>
      </c>
    </row>
    <row r="2251" spans="1:3" x14ac:dyDescent="0.25">
      <c r="A2251">
        <v>2250</v>
      </c>
      <c r="B2251" s="17" t="s">
        <v>11782</v>
      </c>
      <c r="C2251" t="s">
        <v>2368</v>
      </c>
    </row>
    <row r="2252" spans="1:3" x14ac:dyDescent="0.25">
      <c r="A2252">
        <v>2251</v>
      </c>
      <c r="B2252" s="17" t="s">
        <v>11783</v>
      </c>
      <c r="C2252" t="s">
        <v>2369</v>
      </c>
    </row>
    <row r="2253" spans="1:3" x14ac:dyDescent="0.25">
      <c r="A2253">
        <v>2252</v>
      </c>
      <c r="B2253" s="17" t="s">
        <v>11784</v>
      </c>
      <c r="C2253" t="s">
        <v>2370</v>
      </c>
    </row>
    <row r="2254" spans="1:3" x14ac:dyDescent="0.25">
      <c r="A2254">
        <v>2253</v>
      </c>
      <c r="B2254" s="17" t="s">
        <v>11785</v>
      </c>
      <c r="C2254" t="s">
        <v>2371</v>
      </c>
    </row>
    <row r="2255" spans="1:3" x14ac:dyDescent="0.25">
      <c r="A2255">
        <v>2254</v>
      </c>
      <c r="B2255" s="17" t="s">
        <v>11786</v>
      </c>
      <c r="C2255" t="s">
        <v>2372</v>
      </c>
    </row>
    <row r="2256" spans="1:3" x14ac:dyDescent="0.25">
      <c r="A2256">
        <v>2255</v>
      </c>
      <c r="B2256" s="17" t="s">
        <v>11787</v>
      </c>
      <c r="C2256" t="s">
        <v>2373</v>
      </c>
    </row>
    <row r="2257" spans="1:3" x14ac:dyDescent="0.25">
      <c r="A2257">
        <v>2256</v>
      </c>
      <c r="B2257" s="17" t="s">
        <v>11788</v>
      </c>
      <c r="C2257" t="s">
        <v>2374</v>
      </c>
    </row>
    <row r="2258" spans="1:3" x14ac:dyDescent="0.25">
      <c r="A2258">
        <v>2257</v>
      </c>
      <c r="B2258" s="17" t="s">
        <v>11789</v>
      </c>
      <c r="C2258" t="s">
        <v>2375</v>
      </c>
    </row>
    <row r="2259" spans="1:3" x14ac:dyDescent="0.25">
      <c r="A2259">
        <v>2258</v>
      </c>
      <c r="B2259" s="17" t="s">
        <v>11790</v>
      </c>
      <c r="C2259" t="s">
        <v>2376</v>
      </c>
    </row>
    <row r="2260" spans="1:3" x14ac:dyDescent="0.25">
      <c r="A2260">
        <v>2259</v>
      </c>
      <c r="B2260" s="17" t="s">
        <v>11791</v>
      </c>
      <c r="C2260" t="s">
        <v>2377</v>
      </c>
    </row>
    <row r="2261" spans="1:3" x14ac:dyDescent="0.25">
      <c r="A2261">
        <v>2260</v>
      </c>
      <c r="B2261" s="17" t="s">
        <v>11792</v>
      </c>
      <c r="C2261" t="s">
        <v>2378</v>
      </c>
    </row>
    <row r="2262" spans="1:3" x14ac:dyDescent="0.25">
      <c r="A2262">
        <v>2261</v>
      </c>
      <c r="B2262" s="17" t="s">
        <v>11793</v>
      </c>
      <c r="C2262" t="s">
        <v>2379</v>
      </c>
    </row>
    <row r="2263" spans="1:3" x14ac:dyDescent="0.25">
      <c r="A2263">
        <v>2262</v>
      </c>
      <c r="B2263" s="17" t="s">
        <v>11794</v>
      </c>
      <c r="C2263" t="s">
        <v>2380</v>
      </c>
    </row>
    <row r="2264" spans="1:3" x14ac:dyDescent="0.25">
      <c r="A2264">
        <v>2263</v>
      </c>
      <c r="B2264" s="17" t="s">
        <v>11795</v>
      </c>
      <c r="C2264" t="s">
        <v>2381</v>
      </c>
    </row>
    <row r="2265" spans="1:3" x14ac:dyDescent="0.25">
      <c r="A2265">
        <v>2264</v>
      </c>
      <c r="B2265" s="17" t="s">
        <v>11796</v>
      </c>
      <c r="C2265" t="s">
        <v>2382</v>
      </c>
    </row>
    <row r="2266" spans="1:3" x14ac:dyDescent="0.25">
      <c r="A2266">
        <v>2265</v>
      </c>
      <c r="B2266" s="17" t="s">
        <v>11797</v>
      </c>
      <c r="C2266" t="s">
        <v>2383</v>
      </c>
    </row>
    <row r="2267" spans="1:3" x14ac:dyDescent="0.25">
      <c r="A2267">
        <v>2266</v>
      </c>
      <c r="B2267" s="17" t="s">
        <v>11798</v>
      </c>
      <c r="C2267" t="s">
        <v>2384</v>
      </c>
    </row>
    <row r="2268" spans="1:3" x14ac:dyDescent="0.25">
      <c r="A2268">
        <v>2267</v>
      </c>
      <c r="B2268" s="17" t="s">
        <v>11799</v>
      </c>
      <c r="C2268" t="s">
        <v>2385</v>
      </c>
    </row>
    <row r="2269" spans="1:3" x14ac:dyDescent="0.25">
      <c r="A2269">
        <v>2268</v>
      </c>
      <c r="B2269" s="17" t="s">
        <v>11800</v>
      </c>
      <c r="C2269" t="s">
        <v>2386</v>
      </c>
    </row>
    <row r="2270" spans="1:3" x14ac:dyDescent="0.25">
      <c r="A2270">
        <v>2269</v>
      </c>
      <c r="B2270" s="17" t="s">
        <v>11801</v>
      </c>
      <c r="C2270" t="s">
        <v>2387</v>
      </c>
    </row>
    <row r="2271" spans="1:3" x14ac:dyDescent="0.25">
      <c r="A2271">
        <v>2270</v>
      </c>
      <c r="B2271" s="17" t="s">
        <v>11802</v>
      </c>
      <c r="C2271" t="s">
        <v>2388</v>
      </c>
    </row>
    <row r="2272" spans="1:3" x14ac:dyDescent="0.25">
      <c r="A2272">
        <v>2271</v>
      </c>
      <c r="B2272" s="17" t="s">
        <v>11803</v>
      </c>
      <c r="C2272" t="s">
        <v>2389</v>
      </c>
    </row>
    <row r="2273" spans="1:3" x14ac:dyDescent="0.25">
      <c r="A2273">
        <v>2272</v>
      </c>
      <c r="B2273" s="17" t="s">
        <v>11804</v>
      </c>
      <c r="C2273" t="s">
        <v>2390</v>
      </c>
    </row>
    <row r="2274" spans="1:3" x14ac:dyDescent="0.25">
      <c r="A2274">
        <v>2273</v>
      </c>
      <c r="B2274" s="17" t="s">
        <v>11805</v>
      </c>
      <c r="C2274" t="s">
        <v>2391</v>
      </c>
    </row>
    <row r="2275" spans="1:3" x14ac:dyDescent="0.25">
      <c r="A2275">
        <v>2274</v>
      </c>
      <c r="B2275" s="17" t="s">
        <v>11806</v>
      </c>
      <c r="C2275" t="s">
        <v>2392</v>
      </c>
    </row>
    <row r="2276" spans="1:3" x14ac:dyDescent="0.25">
      <c r="A2276">
        <v>2275</v>
      </c>
      <c r="B2276" s="17" t="s">
        <v>11807</v>
      </c>
      <c r="C2276" t="s">
        <v>2393</v>
      </c>
    </row>
    <row r="2277" spans="1:3" x14ac:dyDescent="0.25">
      <c r="A2277">
        <v>2276</v>
      </c>
      <c r="B2277" s="17" t="s">
        <v>11808</v>
      </c>
      <c r="C2277" t="s">
        <v>2394</v>
      </c>
    </row>
    <row r="2278" spans="1:3" x14ac:dyDescent="0.25">
      <c r="A2278">
        <v>2277</v>
      </c>
      <c r="B2278" s="17" t="s">
        <v>11809</v>
      </c>
      <c r="C2278" t="s">
        <v>2395</v>
      </c>
    </row>
    <row r="2279" spans="1:3" x14ac:dyDescent="0.25">
      <c r="A2279">
        <v>2278</v>
      </c>
      <c r="B2279" s="17" t="s">
        <v>11810</v>
      </c>
      <c r="C2279" t="s">
        <v>2396</v>
      </c>
    </row>
    <row r="2280" spans="1:3" x14ac:dyDescent="0.25">
      <c r="A2280">
        <v>2279</v>
      </c>
      <c r="B2280" s="17" t="s">
        <v>11811</v>
      </c>
      <c r="C2280" t="s">
        <v>2397</v>
      </c>
    </row>
    <row r="2281" spans="1:3" x14ac:dyDescent="0.25">
      <c r="A2281">
        <v>2280</v>
      </c>
      <c r="B2281" s="17" t="s">
        <v>11812</v>
      </c>
      <c r="C2281" t="s">
        <v>2398</v>
      </c>
    </row>
    <row r="2282" spans="1:3" x14ac:dyDescent="0.25">
      <c r="A2282">
        <v>2281</v>
      </c>
      <c r="B2282" s="17" t="s">
        <v>11813</v>
      </c>
      <c r="C2282" t="s">
        <v>2399</v>
      </c>
    </row>
    <row r="2283" spans="1:3" x14ac:dyDescent="0.25">
      <c r="A2283">
        <v>2282</v>
      </c>
      <c r="B2283" s="17" t="s">
        <v>11814</v>
      </c>
      <c r="C2283" t="s">
        <v>2400</v>
      </c>
    </row>
    <row r="2284" spans="1:3" x14ac:dyDescent="0.25">
      <c r="A2284">
        <v>2283</v>
      </c>
      <c r="B2284" s="17" t="s">
        <v>11815</v>
      </c>
      <c r="C2284" t="s">
        <v>2401</v>
      </c>
    </row>
    <row r="2285" spans="1:3" x14ac:dyDescent="0.25">
      <c r="A2285">
        <v>2284</v>
      </c>
      <c r="B2285" s="17" t="s">
        <v>11816</v>
      </c>
      <c r="C2285" t="s">
        <v>2402</v>
      </c>
    </row>
    <row r="2286" spans="1:3" x14ac:dyDescent="0.25">
      <c r="A2286">
        <v>2285</v>
      </c>
      <c r="B2286" s="17" t="s">
        <v>11817</v>
      </c>
      <c r="C2286" t="s">
        <v>2403</v>
      </c>
    </row>
    <row r="2287" spans="1:3" x14ac:dyDescent="0.25">
      <c r="A2287">
        <v>2286</v>
      </c>
      <c r="B2287" s="17" t="s">
        <v>11818</v>
      </c>
      <c r="C2287" t="s">
        <v>2404</v>
      </c>
    </row>
    <row r="2288" spans="1:3" x14ac:dyDescent="0.25">
      <c r="A2288">
        <v>2287</v>
      </c>
      <c r="B2288" s="17" t="s">
        <v>11819</v>
      </c>
      <c r="C2288" t="s">
        <v>2405</v>
      </c>
    </row>
    <row r="2289" spans="1:3" x14ac:dyDescent="0.25">
      <c r="A2289">
        <v>2288</v>
      </c>
      <c r="B2289" s="17" t="s">
        <v>11820</v>
      </c>
      <c r="C2289" t="s">
        <v>2406</v>
      </c>
    </row>
    <row r="2290" spans="1:3" x14ac:dyDescent="0.25">
      <c r="A2290">
        <v>2289</v>
      </c>
      <c r="B2290" s="17" t="s">
        <v>11821</v>
      </c>
      <c r="C2290" t="s">
        <v>2407</v>
      </c>
    </row>
    <row r="2291" spans="1:3" x14ac:dyDescent="0.25">
      <c r="A2291">
        <v>2290</v>
      </c>
      <c r="B2291" s="17" t="s">
        <v>11822</v>
      </c>
      <c r="C2291" t="s">
        <v>2408</v>
      </c>
    </row>
    <row r="2292" spans="1:3" x14ac:dyDescent="0.25">
      <c r="A2292">
        <v>2291</v>
      </c>
      <c r="B2292" s="17" t="s">
        <v>11823</v>
      </c>
      <c r="C2292" t="s">
        <v>2409</v>
      </c>
    </row>
    <row r="2293" spans="1:3" x14ac:dyDescent="0.25">
      <c r="A2293">
        <v>2292</v>
      </c>
      <c r="B2293" s="17" t="s">
        <v>11824</v>
      </c>
      <c r="C2293" t="s">
        <v>2410</v>
      </c>
    </row>
    <row r="2294" spans="1:3" x14ac:dyDescent="0.25">
      <c r="A2294">
        <v>2293</v>
      </c>
      <c r="B2294" s="17" t="s">
        <v>11825</v>
      </c>
      <c r="C2294" t="s">
        <v>2411</v>
      </c>
    </row>
    <row r="2295" spans="1:3" x14ac:dyDescent="0.25">
      <c r="A2295">
        <v>2294</v>
      </c>
      <c r="B2295" s="17" t="s">
        <v>11826</v>
      </c>
      <c r="C2295" t="s">
        <v>2412</v>
      </c>
    </row>
    <row r="2296" spans="1:3" x14ac:dyDescent="0.25">
      <c r="A2296">
        <v>2295</v>
      </c>
      <c r="B2296" s="17" t="s">
        <v>11827</v>
      </c>
      <c r="C2296" t="s">
        <v>2413</v>
      </c>
    </row>
    <row r="2297" spans="1:3" x14ac:dyDescent="0.25">
      <c r="A2297">
        <v>2296</v>
      </c>
      <c r="B2297" s="17" t="s">
        <v>11828</v>
      </c>
      <c r="C2297" t="s">
        <v>2414</v>
      </c>
    </row>
    <row r="2298" spans="1:3" x14ac:dyDescent="0.25">
      <c r="A2298">
        <v>2297</v>
      </c>
      <c r="B2298" s="17" t="s">
        <v>11829</v>
      </c>
      <c r="C2298" t="s">
        <v>2415</v>
      </c>
    </row>
    <row r="2299" spans="1:3" x14ac:dyDescent="0.25">
      <c r="A2299">
        <v>2298</v>
      </c>
      <c r="B2299" s="17" t="s">
        <v>11830</v>
      </c>
      <c r="C2299" t="s">
        <v>2416</v>
      </c>
    </row>
    <row r="2300" spans="1:3" x14ac:dyDescent="0.25">
      <c r="A2300">
        <v>2299</v>
      </c>
      <c r="B2300" s="17" t="s">
        <v>11831</v>
      </c>
      <c r="C2300" t="s">
        <v>2417</v>
      </c>
    </row>
    <row r="2301" spans="1:3" x14ac:dyDescent="0.25">
      <c r="A2301">
        <v>2300</v>
      </c>
      <c r="B2301" s="17" t="s">
        <v>11832</v>
      </c>
      <c r="C2301" t="s">
        <v>2418</v>
      </c>
    </row>
    <row r="2302" spans="1:3" x14ac:dyDescent="0.25">
      <c r="A2302">
        <v>2301</v>
      </c>
      <c r="B2302" s="17" t="s">
        <v>11833</v>
      </c>
      <c r="C2302" t="s">
        <v>2419</v>
      </c>
    </row>
    <row r="2303" spans="1:3" x14ac:dyDescent="0.25">
      <c r="A2303">
        <v>2302</v>
      </c>
      <c r="B2303" s="17" t="s">
        <v>11834</v>
      </c>
      <c r="C2303" t="s">
        <v>2420</v>
      </c>
    </row>
    <row r="2304" spans="1:3" x14ac:dyDescent="0.25">
      <c r="A2304">
        <v>2303</v>
      </c>
      <c r="B2304" s="17" t="s">
        <v>11835</v>
      </c>
      <c r="C2304" t="s">
        <v>2421</v>
      </c>
    </row>
    <row r="2305" spans="1:3" x14ac:dyDescent="0.25">
      <c r="A2305">
        <v>2304</v>
      </c>
      <c r="B2305" s="17" t="s">
        <v>11836</v>
      </c>
      <c r="C2305" t="s">
        <v>2422</v>
      </c>
    </row>
    <row r="2306" spans="1:3" x14ac:dyDescent="0.25">
      <c r="A2306">
        <v>2305</v>
      </c>
      <c r="B2306" s="17" t="s">
        <v>11837</v>
      </c>
      <c r="C2306" t="s">
        <v>2423</v>
      </c>
    </row>
    <row r="2307" spans="1:3" x14ac:dyDescent="0.25">
      <c r="A2307">
        <v>2306</v>
      </c>
      <c r="B2307" s="17" t="s">
        <v>11838</v>
      </c>
      <c r="C2307" t="s">
        <v>2424</v>
      </c>
    </row>
    <row r="2308" spans="1:3" x14ac:dyDescent="0.25">
      <c r="A2308">
        <v>2307</v>
      </c>
      <c r="B2308" s="17" t="s">
        <v>11839</v>
      </c>
      <c r="C2308" t="s">
        <v>2425</v>
      </c>
    </row>
    <row r="2309" spans="1:3" x14ac:dyDescent="0.25">
      <c r="A2309">
        <v>2308</v>
      </c>
      <c r="B2309" s="17" t="s">
        <v>11840</v>
      </c>
      <c r="C2309" t="s">
        <v>2426</v>
      </c>
    </row>
    <row r="2310" spans="1:3" x14ac:dyDescent="0.25">
      <c r="A2310">
        <v>2309</v>
      </c>
      <c r="B2310" s="17" t="s">
        <v>11841</v>
      </c>
      <c r="C2310" t="s">
        <v>2427</v>
      </c>
    </row>
    <row r="2311" spans="1:3" x14ac:dyDescent="0.25">
      <c r="A2311">
        <v>2310</v>
      </c>
      <c r="B2311" s="17" t="s">
        <v>11842</v>
      </c>
      <c r="C2311" t="s">
        <v>2428</v>
      </c>
    </row>
    <row r="2312" spans="1:3" x14ac:dyDescent="0.25">
      <c r="A2312">
        <v>2311</v>
      </c>
      <c r="B2312" s="17" t="s">
        <v>11843</v>
      </c>
      <c r="C2312" t="s">
        <v>2429</v>
      </c>
    </row>
    <row r="2313" spans="1:3" x14ac:dyDescent="0.25">
      <c r="A2313">
        <v>2312</v>
      </c>
      <c r="B2313" s="17" t="s">
        <v>11844</v>
      </c>
      <c r="C2313" t="s">
        <v>2430</v>
      </c>
    </row>
    <row r="2314" spans="1:3" x14ac:dyDescent="0.25">
      <c r="A2314">
        <v>2313</v>
      </c>
      <c r="B2314" s="17" t="s">
        <v>11845</v>
      </c>
      <c r="C2314" t="s">
        <v>2431</v>
      </c>
    </row>
    <row r="2315" spans="1:3" x14ac:dyDescent="0.25">
      <c r="A2315">
        <v>2314</v>
      </c>
      <c r="B2315" s="17" t="s">
        <v>11846</v>
      </c>
      <c r="C2315" t="s">
        <v>2432</v>
      </c>
    </row>
    <row r="2316" spans="1:3" x14ac:dyDescent="0.25">
      <c r="A2316">
        <v>2315</v>
      </c>
      <c r="B2316" s="17" t="s">
        <v>11847</v>
      </c>
      <c r="C2316" t="s">
        <v>2433</v>
      </c>
    </row>
    <row r="2317" spans="1:3" x14ac:dyDescent="0.25">
      <c r="A2317">
        <v>2316</v>
      </c>
      <c r="B2317" s="17" t="s">
        <v>11848</v>
      </c>
      <c r="C2317" t="s">
        <v>2434</v>
      </c>
    </row>
    <row r="2318" spans="1:3" x14ac:dyDescent="0.25">
      <c r="A2318">
        <v>2317</v>
      </c>
      <c r="B2318" s="17" t="s">
        <v>11849</v>
      </c>
      <c r="C2318" t="s">
        <v>2435</v>
      </c>
    </row>
    <row r="2319" spans="1:3" x14ac:dyDescent="0.25">
      <c r="A2319">
        <v>2318</v>
      </c>
      <c r="B2319" s="17" t="s">
        <v>11850</v>
      </c>
      <c r="C2319" t="s">
        <v>2436</v>
      </c>
    </row>
    <row r="2320" spans="1:3" x14ac:dyDescent="0.25">
      <c r="A2320">
        <v>2319</v>
      </c>
      <c r="B2320" s="17" t="s">
        <v>11851</v>
      </c>
      <c r="C2320" t="s">
        <v>2437</v>
      </c>
    </row>
    <row r="2321" spans="1:3" x14ac:dyDescent="0.25">
      <c r="A2321">
        <v>2320</v>
      </c>
      <c r="B2321" s="17" t="s">
        <v>11852</v>
      </c>
      <c r="C2321" t="s">
        <v>2438</v>
      </c>
    </row>
    <row r="2322" spans="1:3" x14ac:dyDescent="0.25">
      <c r="A2322">
        <v>2321</v>
      </c>
      <c r="B2322" s="17" t="s">
        <v>11853</v>
      </c>
      <c r="C2322" t="s">
        <v>2439</v>
      </c>
    </row>
    <row r="2323" spans="1:3" x14ac:dyDescent="0.25">
      <c r="A2323">
        <v>2322</v>
      </c>
      <c r="B2323" s="17" t="s">
        <v>11854</v>
      </c>
      <c r="C2323" t="s">
        <v>2440</v>
      </c>
    </row>
    <row r="2324" spans="1:3" x14ac:dyDescent="0.25">
      <c r="A2324">
        <v>2323</v>
      </c>
      <c r="B2324" s="17" t="s">
        <v>11855</v>
      </c>
      <c r="C2324" t="s">
        <v>2441</v>
      </c>
    </row>
    <row r="2325" spans="1:3" x14ac:dyDescent="0.25">
      <c r="A2325">
        <v>2324</v>
      </c>
      <c r="B2325" s="17" t="s">
        <v>11856</v>
      </c>
      <c r="C2325" t="s">
        <v>2442</v>
      </c>
    </row>
    <row r="2326" spans="1:3" x14ac:dyDescent="0.25">
      <c r="A2326">
        <v>2325</v>
      </c>
      <c r="B2326" s="17" t="s">
        <v>11857</v>
      </c>
      <c r="C2326" t="s">
        <v>2443</v>
      </c>
    </row>
    <row r="2327" spans="1:3" x14ac:dyDescent="0.25">
      <c r="A2327">
        <v>2326</v>
      </c>
      <c r="B2327" s="17" t="s">
        <v>11858</v>
      </c>
      <c r="C2327" t="s">
        <v>2444</v>
      </c>
    </row>
    <row r="2328" spans="1:3" x14ac:dyDescent="0.25">
      <c r="A2328">
        <v>2327</v>
      </c>
      <c r="B2328" s="17" t="s">
        <v>11859</v>
      </c>
      <c r="C2328" t="s">
        <v>2445</v>
      </c>
    </row>
    <row r="2329" spans="1:3" x14ac:dyDescent="0.25">
      <c r="A2329">
        <v>2328</v>
      </c>
      <c r="B2329" s="17" t="s">
        <v>11860</v>
      </c>
      <c r="C2329" t="s">
        <v>2446</v>
      </c>
    </row>
    <row r="2330" spans="1:3" x14ac:dyDescent="0.25">
      <c r="A2330">
        <v>2329</v>
      </c>
      <c r="B2330" s="17" t="s">
        <v>11861</v>
      </c>
      <c r="C2330" t="s">
        <v>2447</v>
      </c>
    </row>
    <row r="2331" spans="1:3" x14ac:dyDescent="0.25">
      <c r="A2331">
        <v>2330</v>
      </c>
      <c r="B2331" s="17" t="s">
        <v>11862</v>
      </c>
      <c r="C2331" t="s">
        <v>2448</v>
      </c>
    </row>
    <row r="2332" spans="1:3" x14ac:dyDescent="0.25">
      <c r="A2332">
        <v>2331</v>
      </c>
      <c r="B2332" s="17" t="s">
        <v>11863</v>
      </c>
      <c r="C2332" t="s">
        <v>2449</v>
      </c>
    </row>
    <row r="2333" spans="1:3" x14ac:dyDescent="0.25">
      <c r="A2333">
        <v>2332</v>
      </c>
      <c r="B2333" s="17" t="s">
        <v>11864</v>
      </c>
      <c r="C2333" t="s">
        <v>2450</v>
      </c>
    </row>
    <row r="2334" spans="1:3" x14ac:dyDescent="0.25">
      <c r="A2334">
        <v>2333</v>
      </c>
      <c r="B2334" s="17" t="s">
        <v>11865</v>
      </c>
      <c r="C2334" t="s">
        <v>2451</v>
      </c>
    </row>
    <row r="2335" spans="1:3" x14ac:dyDescent="0.25">
      <c r="A2335">
        <v>2334</v>
      </c>
      <c r="B2335" s="17" t="s">
        <v>11866</v>
      </c>
      <c r="C2335" t="s">
        <v>2452</v>
      </c>
    </row>
    <row r="2336" spans="1:3" x14ac:dyDescent="0.25">
      <c r="A2336">
        <v>2335</v>
      </c>
      <c r="B2336" s="17" t="s">
        <v>11867</v>
      </c>
      <c r="C2336" t="s">
        <v>2453</v>
      </c>
    </row>
    <row r="2337" spans="1:3" x14ac:dyDescent="0.25">
      <c r="A2337">
        <v>2336</v>
      </c>
      <c r="B2337" s="17" t="s">
        <v>11868</v>
      </c>
      <c r="C2337" t="s">
        <v>2454</v>
      </c>
    </row>
    <row r="2338" spans="1:3" x14ac:dyDescent="0.25">
      <c r="A2338">
        <v>2337</v>
      </c>
      <c r="B2338" s="17" t="s">
        <v>11869</v>
      </c>
      <c r="C2338" t="s">
        <v>2455</v>
      </c>
    </row>
    <row r="2339" spans="1:3" x14ac:dyDescent="0.25">
      <c r="A2339">
        <v>2338</v>
      </c>
      <c r="B2339" s="17" t="s">
        <v>11870</v>
      </c>
      <c r="C2339" t="s">
        <v>2456</v>
      </c>
    </row>
    <row r="2340" spans="1:3" x14ac:dyDescent="0.25">
      <c r="A2340">
        <v>2339</v>
      </c>
      <c r="B2340" s="17" t="s">
        <v>11871</v>
      </c>
      <c r="C2340" t="s">
        <v>2457</v>
      </c>
    </row>
    <row r="2341" spans="1:3" x14ac:dyDescent="0.25">
      <c r="A2341">
        <v>2340</v>
      </c>
      <c r="B2341" s="17" t="s">
        <v>11872</v>
      </c>
      <c r="C2341" t="s">
        <v>2458</v>
      </c>
    </row>
    <row r="2342" spans="1:3" x14ac:dyDescent="0.25">
      <c r="A2342">
        <v>2341</v>
      </c>
      <c r="B2342" s="17" t="s">
        <v>11873</v>
      </c>
      <c r="C2342" t="s">
        <v>2459</v>
      </c>
    </row>
    <row r="2343" spans="1:3" x14ac:dyDescent="0.25">
      <c r="A2343">
        <v>2342</v>
      </c>
      <c r="B2343" s="17" t="s">
        <v>11874</v>
      </c>
      <c r="C2343" t="s">
        <v>2460</v>
      </c>
    </row>
    <row r="2344" spans="1:3" x14ac:dyDescent="0.25">
      <c r="A2344">
        <v>2343</v>
      </c>
      <c r="B2344" s="17" t="s">
        <v>11875</v>
      </c>
      <c r="C2344" t="s">
        <v>2461</v>
      </c>
    </row>
    <row r="2345" spans="1:3" x14ac:dyDescent="0.25">
      <c r="A2345">
        <v>2344</v>
      </c>
      <c r="B2345" s="17" t="s">
        <v>11876</v>
      </c>
      <c r="C2345" t="s">
        <v>2462</v>
      </c>
    </row>
    <row r="2346" spans="1:3" x14ac:dyDescent="0.25">
      <c r="A2346">
        <v>2345</v>
      </c>
      <c r="B2346" s="17" t="s">
        <v>11877</v>
      </c>
      <c r="C2346" t="s">
        <v>2463</v>
      </c>
    </row>
    <row r="2347" spans="1:3" x14ac:dyDescent="0.25">
      <c r="A2347">
        <v>2346</v>
      </c>
      <c r="B2347" s="17" t="s">
        <v>11878</v>
      </c>
      <c r="C2347" t="s">
        <v>2464</v>
      </c>
    </row>
    <row r="2348" spans="1:3" x14ac:dyDescent="0.25">
      <c r="A2348">
        <v>2347</v>
      </c>
      <c r="B2348" s="17" t="s">
        <v>11879</v>
      </c>
      <c r="C2348" t="s">
        <v>2465</v>
      </c>
    </row>
    <row r="2349" spans="1:3" x14ac:dyDescent="0.25">
      <c r="A2349">
        <v>2348</v>
      </c>
      <c r="B2349" s="17" t="s">
        <v>11880</v>
      </c>
      <c r="C2349" t="s">
        <v>2466</v>
      </c>
    </row>
    <row r="2350" spans="1:3" x14ac:dyDescent="0.25">
      <c r="A2350">
        <v>2349</v>
      </c>
      <c r="B2350" s="17" t="s">
        <v>11881</v>
      </c>
      <c r="C2350" t="s">
        <v>2467</v>
      </c>
    </row>
    <row r="2351" spans="1:3" x14ac:dyDescent="0.25">
      <c r="A2351">
        <v>2350</v>
      </c>
      <c r="B2351" s="17" t="s">
        <v>11882</v>
      </c>
      <c r="C2351" t="s">
        <v>2468</v>
      </c>
    </row>
    <row r="2352" spans="1:3" x14ac:dyDescent="0.25">
      <c r="A2352">
        <v>2351</v>
      </c>
      <c r="B2352" s="17" t="s">
        <v>11883</v>
      </c>
      <c r="C2352" t="s">
        <v>2469</v>
      </c>
    </row>
    <row r="2353" spans="1:3" x14ac:dyDescent="0.25">
      <c r="A2353">
        <v>2352</v>
      </c>
      <c r="B2353" s="17" t="s">
        <v>11884</v>
      </c>
      <c r="C2353" t="s">
        <v>2470</v>
      </c>
    </row>
    <row r="2354" spans="1:3" x14ac:dyDescent="0.25">
      <c r="A2354">
        <v>2353</v>
      </c>
      <c r="B2354" s="17" t="s">
        <v>11885</v>
      </c>
      <c r="C2354" t="s">
        <v>2471</v>
      </c>
    </row>
    <row r="2355" spans="1:3" x14ac:dyDescent="0.25">
      <c r="A2355">
        <v>2354</v>
      </c>
      <c r="B2355" s="17" t="s">
        <v>11886</v>
      </c>
      <c r="C2355" t="s">
        <v>2244</v>
      </c>
    </row>
    <row r="2356" spans="1:3" x14ac:dyDescent="0.25">
      <c r="A2356">
        <v>2355</v>
      </c>
      <c r="B2356" s="17" t="s">
        <v>11887</v>
      </c>
      <c r="C2356" t="s">
        <v>2472</v>
      </c>
    </row>
    <row r="2357" spans="1:3" x14ac:dyDescent="0.25">
      <c r="A2357">
        <v>2356</v>
      </c>
      <c r="B2357" s="17" t="s">
        <v>11888</v>
      </c>
      <c r="C2357" t="s">
        <v>2473</v>
      </c>
    </row>
    <row r="2358" spans="1:3" x14ac:dyDescent="0.25">
      <c r="A2358">
        <v>2357</v>
      </c>
      <c r="B2358" s="17" t="s">
        <v>11889</v>
      </c>
      <c r="C2358" t="s">
        <v>2474</v>
      </c>
    </row>
    <row r="2359" spans="1:3" x14ac:dyDescent="0.25">
      <c r="A2359">
        <v>2358</v>
      </c>
      <c r="B2359" s="17" t="s">
        <v>11890</v>
      </c>
      <c r="C2359" t="s">
        <v>2475</v>
      </c>
    </row>
    <row r="2360" spans="1:3" x14ac:dyDescent="0.25">
      <c r="A2360">
        <v>2359</v>
      </c>
      <c r="B2360" s="17" t="s">
        <v>11891</v>
      </c>
      <c r="C2360" t="s">
        <v>2476</v>
      </c>
    </row>
    <row r="2361" spans="1:3" x14ac:dyDescent="0.25">
      <c r="A2361">
        <v>2360</v>
      </c>
      <c r="B2361" s="17" t="s">
        <v>11892</v>
      </c>
      <c r="C2361" t="s">
        <v>2477</v>
      </c>
    </row>
    <row r="2362" spans="1:3" x14ac:dyDescent="0.25">
      <c r="A2362">
        <v>2361</v>
      </c>
      <c r="B2362" s="17" t="s">
        <v>11893</v>
      </c>
      <c r="C2362" t="s">
        <v>2478</v>
      </c>
    </row>
    <row r="2363" spans="1:3" x14ac:dyDescent="0.25">
      <c r="A2363">
        <v>2362</v>
      </c>
      <c r="B2363" s="17" t="s">
        <v>11894</v>
      </c>
      <c r="C2363" t="s">
        <v>2479</v>
      </c>
    </row>
    <row r="2364" spans="1:3" x14ac:dyDescent="0.25">
      <c r="A2364">
        <v>2363</v>
      </c>
      <c r="B2364" s="17" t="s">
        <v>11895</v>
      </c>
      <c r="C2364" t="s">
        <v>2480</v>
      </c>
    </row>
    <row r="2365" spans="1:3" x14ac:dyDescent="0.25">
      <c r="A2365">
        <v>2364</v>
      </c>
      <c r="B2365" s="17" t="s">
        <v>11896</v>
      </c>
      <c r="C2365" t="s">
        <v>2481</v>
      </c>
    </row>
    <row r="2366" spans="1:3" x14ac:dyDescent="0.25">
      <c r="A2366">
        <v>2365</v>
      </c>
      <c r="B2366" s="17" t="s">
        <v>11897</v>
      </c>
      <c r="C2366" t="s">
        <v>2482</v>
      </c>
    </row>
    <row r="2367" spans="1:3" x14ac:dyDescent="0.25">
      <c r="A2367">
        <v>2366</v>
      </c>
      <c r="B2367" s="17" t="s">
        <v>11898</v>
      </c>
      <c r="C2367" t="s">
        <v>2483</v>
      </c>
    </row>
    <row r="2368" spans="1:3" x14ac:dyDescent="0.25">
      <c r="A2368">
        <v>2367</v>
      </c>
      <c r="B2368" s="17" t="s">
        <v>11899</v>
      </c>
      <c r="C2368" t="s">
        <v>2484</v>
      </c>
    </row>
    <row r="2369" spans="1:3" x14ac:dyDescent="0.25">
      <c r="A2369">
        <v>2368</v>
      </c>
      <c r="B2369" s="17" t="s">
        <v>11900</v>
      </c>
      <c r="C2369" t="s">
        <v>2485</v>
      </c>
    </row>
    <row r="2370" spans="1:3" x14ac:dyDescent="0.25">
      <c r="A2370">
        <v>2369</v>
      </c>
      <c r="B2370" s="17" t="s">
        <v>11901</v>
      </c>
      <c r="C2370" t="s">
        <v>2486</v>
      </c>
    </row>
    <row r="2371" spans="1:3" x14ac:dyDescent="0.25">
      <c r="A2371">
        <v>2370</v>
      </c>
      <c r="B2371" s="17" t="s">
        <v>11902</v>
      </c>
      <c r="C2371" t="s">
        <v>2487</v>
      </c>
    </row>
    <row r="2372" spans="1:3" x14ac:dyDescent="0.25">
      <c r="A2372">
        <v>2371</v>
      </c>
      <c r="B2372" s="17" t="s">
        <v>11903</v>
      </c>
      <c r="C2372" t="s">
        <v>2488</v>
      </c>
    </row>
    <row r="2373" spans="1:3" x14ac:dyDescent="0.25">
      <c r="A2373">
        <v>2372</v>
      </c>
      <c r="B2373" s="17" t="s">
        <v>11904</v>
      </c>
      <c r="C2373" t="s">
        <v>2489</v>
      </c>
    </row>
    <row r="2374" spans="1:3" x14ac:dyDescent="0.25">
      <c r="A2374">
        <v>2373</v>
      </c>
      <c r="B2374" s="17" t="s">
        <v>11905</v>
      </c>
      <c r="C2374" t="s">
        <v>2490</v>
      </c>
    </row>
    <row r="2375" spans="1:3" x14ac:dyDescent="0.25">
      <c r="A2375">
        <v>2374</v>
      </c>
      <c r="B2375" s="17" t="s">
        <v>11906</v>
      </c>
      <c r="C2375" t="s">
        <v>2491</v>
      </c>
    </row>
    <row r="2376" spans="1:3" x14ac:dyDescent="0.25">
      <c r="A2376">
        <v>2375</v>
      </c>
      <c r="B2376" s="17" t="s">
        <v>11907</v>
      </c>
      <c r="C2376" t="s">
        <v>2492</v>
      </c>
    </row>
    <row r="2377" spans="1:3" x14ac:dyDescent="0.25">
      <c r="A2377">
        <v>2376</v>
      </c>
      <c r="B2377" s="17" t="s">
        <v>11908</v>
      </c>
      <c r="C2377" t="s">
        <v>2493</v>
      </c>
    </row>
    <row r="2378" spans="1:3" x14ac:dyDescent="0.25">
      <c r="A2378">
        <v>2377</v>
      </c>
      <c r="B2378" s="17" t="s">
        <v>11909</v>
      </c>
      <c r="C2378" t="s">
        <v>2494</v>
      </c>
    </row>
    <row r="2379" spans="1:3" x14ac:dyDescent="0.25">
      <c r="A2379">
        <v>2378</v>
      </c>
      <c r="B2379" s="17" t="s">
        <v>11910</v>
      </c>
      <c r="C2379" t="s">
        <v>2495</v>
      </c>
    </row>
    <row r="2380" spans="1:3" x14ac:dyDescent="0.25">
      <c r="A2380">
        <v>2379</v>
      </c>
      <c r="B2380" s="17" t="s">
        <v>11911</v>
      </c>
      <c r="C2380" t="s">
        <v>2496</v>
      </c>
    </row>
    <row r="2381" spans="1:3" x14ac:dyDescent="0.25">
      <c r="A2381">
        <v>2380</v>
      </c>
      <c r="B2381" s="17" t="s">
        <v>11912</v>
      </c>
      <c r="C2381" t="s">
        <v>2497</v>
      </c>
    </row>
    <row r="2382" spans="1:3" x14ac:dyDescent="0.25">
      <c r="A2382">
        <v>2381</v>
      </c>
      <c r="B2382" s="17" t="s">
        <v>11913</v>
      </c>
      <c r="C2382" t="s">
        <v>2498</v>
      </c>
    </row>
    <row r="2383" spans="1:3" x14ac:dyDescent="0.25">
      <c r="A2383">
        <v>2382</v>
      </c>
      <c r="B2383" s="17" t="s">
        <v>11914</v>
      </c>
      <c r="C2383" t="s">
        <v>2499</v>
      </c>
    </row>
    <row r="2384" spans="1:3" x14ac:dyDescent="0.25">
      <c r="A2384">
        <v>2383</v>
      </c>
      <c r="B2384" s="17" t="s">
        <v>11915</v>
      </c>
      <c r="C2384" t="s">
        <v>2500</v>
      </c>
    </row>
    <row r="2385" spans="1:3" x14ac:dyDescent="0.25">
      <c r="A2385">
        <v>2384</v>
      </c>
      <c r="B2385" s="17" t="s">
        <v>11916</v>
      </c>
      <c r="C2385" t="s">
        <v>2501</v>
      </c>
    </row>
    <row r="2386" spans="1:3" x14ac:dyDescent="0.25">
      <c r="A2386">
        <v>2385</v>
      </c>
      <c r="B2386" s="17" t="s">
        <v>11917</v>
      </c>
      <c r="C2386" t="s">
        <v>2502</v>
      </c>
    </row>
    <row r="2387" spans="1:3" x14ac:dyDescent="0.25">
      <c r="A2387">
        <v>2386</v>
      </c>
      <c r="B2387" s="17" t="s">
        <v>11918</v>
      </c>
      <c r="C2387" t="s">
        <v>2503</v>
      </c>
    </row>
    <row r="2388" spans="1:3" x14ac:dyDescent="0.25">
      <c r="A2388">
        <v>2387</v>
      </c>
      <c r="B2388" s="17" t="s">
        <v>11919</v>
      </c>
      <c r="C2388" t="s">
        <v>2504</v>
      </c>
    </row>
    <row r="2389" spans="1:3" x14ac:dyDescent="0.25">
      <c r="A2389">
        <v>2388</v>
      </c>
      <c r="B2389" s="17" t="s">
        <v>11920</v>
      </c>
      <c r="C2389" t="s">
        <v>2505</v>
      </c>
    </row>
    <row r="2390" spans="1:3" x14ac:dyDescent="0.25">
      <c r="A2390">
        <v>2389</v>
      </c>
      <c r="B2390" s="17" t="s">
        <v>11921</v>
      </c>
      <c r="C2390" t="s">
        <v>2506</v>
      </c>
    </row>
    <row r="2391" spans="1:3" x14ac:dyDescent="0.25">
      <c r="A2391">
        <v>2390</v>
      </c>
      <c r="B2391" s="17" t="s">
        <v>11922</v>
      </c>
      <c r="C2391" t="s">
        <v>2507</v>
      </c>
    </row>
    <row r="2392" spans="1:3" x14ac:dyDescent="0.25">
      <c r="A2392">
        <v>2391</v>
      </c>
      <c r="B2392" s="17" t="s">
        <v>11923</v>
      </c>
      <c r="C2392" t="s">
        <v>2508</v>
      </c>
    </row>
    <row r="2393" spans="1:3" x14ac:dyDescent="0.25">
      <c r="A2393">
        <v>2392</v>
      </c>
      <c r="B2393" s="17" t="s">
        <v>11924</v>
      </c>
      <c r="C2393" t="s">
        <v>2509</v>
      </c>
    </row>
    <row r="2394" spans="1:3" x14ac:dyDescent="0.25">
      <c r="A2394">
        <v>2393</v>
      </c>
      <c r="B2394" s="17" t="s">
        <v>11925</v>
      </c>
      <c r="C2394" t="s">
        <v>2510</v>
      </c>
    </row>
    <row r="2395" spans="1:3" x14ac:dyDescent="0.25">
      <c r="A2395">
        <v>2394</v>
      </c>
      <c r="B2395" s="17" t="s">
        <v>11926</v>
      </c>
      <c r="C2395" t="s">
        <v>2511</v>
      </c>
    </row>
    <row r="2396" spans="1:3" x14ac:dyDescent="0.25">
      <c r="A2396">
        <v>2395</v>
      </c>
      <c r="B2396" s="17" t="s">
        <v>11927</v>
      </c>
      <c r="C2396" t="s">
        <v>2512</v>
      </c>
    </row>
    <row r="2397" spans="1:3" x14ac:dyDescent="0.25">
      <c r="A2397">
        <v>2396</v>
      </c>
      <c r="B2397" s="17" t="s">
        <v>11928</v>
      </c>
      <c r="C2397" t="s">
        <v>2513</v>
      </c>
    </row>
    <row r="2398" spans="1:3" x14ac:dyDescent="0.25">
      <c r="A2398">
        <v>2397</v>
      </c>
      <c r="B2398" s="17" t="s">
        <v>11929</v>
      </c>
      <c r="C2398" t="s">
        <v>2514</v>
      </c>
    </row>
    <row r="2399" spans="1:3" x14ac:dyDescent="0.25">
      <c r="A2399">
        <v>2398</v>
      </c>
      <c r="B2399" s="17" t="s">
        <v>11930</v>
      </c>
      <c r="C2399" t="s">
        <v>2515</v>
      </c>
    </row>
    <row r="2400" spans="1:3" x14ac:dyDescent="0.25">
      <c r="A2400">
        <v>2399</v>
      </c>
      <c r="B2400" s="17" t="s">
        <v>11931</v>
      </c>
      <c r="C2400" t="s">
        <v>2516</v>
      </c>
    </row>
    <row r="2401" spans="1:3" x14ac:dyDescent="0.25">
      <c r="A2401">
        <v>2400</v>
      </c>
      <c r="B2401" s="17" t="s">
        <v>11932</v>
      </c>
      <c r="C2401" t="s">
        <v>2517</v>
      </c>
    </row>
    <row r="2402" spans="1:3" x14ac:dyDescent="0.25">
      <c r="A2402">
        <v>2401</v>
      </c>
      <c r="B2402" s="17" t="s">
        <v>11933</v>
      </c>
      <c r="C2402" t="s">
        <v>2518</v>
      </c>
    </row>
    <row r="2403" spans="1:3" x14ac:dyDescent="0.25">
      <c r="A2403">
        <v>2402</v>
      </c>
      <c r="B2403" s="17" t="s">
        <v>11934</v>
      </c>
      <c r="C2403" t="s">
        <v>2519</v>
      </c>
    </row>
    <row r="2404" spans="1:3" x14ac:dyDescent="0.25">
      <c r="A2404">
        <v>2403</v>
      </c>
      <c r="B2404" s="17" t="s">
        <v>11935</v>
      </c>
      <c r="C2404" t="s">
        <v>2520</v>
      </c>
    </row>
    <row r="2405" spans="1:3" x14ac:dyDescent="0.25">
      <c r="A2405">
        <v>2404</v>
      </c>
      <c r="B2405" s="17" t="s">
        <v>11936</v>
      </c>
      <c r="C2405" t="s">
        <v>2521</v>
      </c>
    </row>
    <row r="2406" spans="1:3" x14ac:dyDescent="0.25">
      <c r="A2406">
        <v>2405</v>
      </c>
      <c r="B2406" s="17" t="s">
        <v>11937</v>
      </c>
      <c r="C2406" t="s">
        <v>2522</v>
      </c>
    </row>
    <row r="2407" spans="1:3" x14ac:dyDescent="0.25">
      <c r="A2407">
        <v>2406</v>
      </c>
      <c r="B2407" s="17" t="s">
        <v>11938</v>
      </c>
      <c r="C2407" t="s">
        <v>2523</v>
      </c>
    </row>
    <row r="2408" spans="1:3" x14ac:dyDescent="0.25">
      <c r="A2408">
        <v>2407</v>
      </c>
      <c r="B2408" s="17" t="s">
        <v>11939</v>
      </c>
      <c r="C2408" t="s">
        <v>2524</v>
      </c>
    </row>
    <row r="2409" spans="1:3" x14ac:dyDescent="0.25">
      <c r="A2409">
        <v>2408</v>
      </c>
      <c r="B2409" s="17" t="s">
        <v>11940</v>
      </c>
      <c r="C2409" t="s">
        <v>2525</v>
      </c>
    </row>
    <row r="2410" spans="1:3" x14ac:dyDescent="0.25">
      <c r="A2410">
        <v>2409</v>
      </c>
      <c r="B2410" s="17" t="s">
        <v>11941</v>
      </c>
      <c r="C2410" t="s">
        <v>2526</v>
      </c>
    </row>
    <row r="2411" spans="1:3" x14ac:dyDescent="0.25">
      <c r="A2411">
        <v>2410</v>
      </c>
      <c r="B2411" s="17" t="s">
        <v>11942</v>
      </c>
      <c r="C2411" t="s">
        <v>2527</v>
      </c>
    </row>
    <row r="2412" spans="1:3" x14ac:dyDescent="0.25">
      <c r="A2412">
        <v>2411</v>
      </c>
      <c r="B2412" s="17" t="s">
        <v>11943</v>
      </c>
      <c r="C2412" t="s">
        <v>2528</v>
      </c>
    </row>
    <row r="2413" spans="1:3" x14ac:dyDescent="0.25">
      <c r="A2413">
        <v>2412</v>
      </c>
      <c r="B2413" s="17" t="s">
        <v>11944</v>
      </c>
      <c r="C2413" t="s">
        <v>2529</v>
      </c>
    </row>
    <row r="2414" spans="1:3" x14ac:dyDescent="0.25">
      <c r="A2414">
        <v>2413</v>
      </c>
      <c r="B2414" s="17" t="s">
        <v>11945</v>
      </c>
      <c r="C2414" t="s">
        <v>2530</v>
      </c>
    </row>
    <row r="2415" spans="1:3" x14ac:dyDescent="0.25">
      <c r="A2415">
        <v>2414</v>
      </c>
      <c r="B2415" s="17" t="s">
        <v>11946</v>
      </c>
      <c r="C2415" t="s">
        <v>2531</v>
      </c>
    </row>
    <row r="2416" spans="1:3" x14ac:dyDescent="0.25">
      <c r="A2416">
        <v>2415</v>
      </c>
      <c r="B2416" s="17" t="s">
        <v>11947</v>
      </c>
      <c r="C2416" t="s">
        <v>2532</v>
      </c>
    </row>
    <row r="2417" spans="1:3" x14ac:dyDescent="0.25">
      <c r="A2417">
        <v>2416</v>
      </c>
      <c r="B2417" s="17" t="s">
        <v>11948</v>
      </c>
      <c r="C2417" t="s">
        <v>2533</v>
      </c>
    </row>
    <row r="2418" spans="1:3" x14ac:dyDescent="0.25">
      <c r="A2418">
        <v>2417</v>
      </c>
      <c r="B2418" s="17" t="s">
        <v>11949</v>
      </c>
      <c r="C2418" t="s">
        <v>2534</v>
      </c>
    </row>
    <row r="2419" spans="1:3" x14ac:dyDescent="0.25">
      <c r="A2419">
        <v>2418</v>
      </c>
      <c r="B2419" s="17" t="s">
        <v>11950</v>
      </c>
      <c r="C2419" t="s">
        <v>2535</v>
      </c>
    </row>
    <row r="2420" spans="1:3" x14ac:dyDescent="0.25">
      <c r="A2420">
        <v>2419</v>
      </c>
      <c r="B2420" s="17" t="s">
        <v>11951</v>
      </c>
      <c r="C2420" t="s">
        <v>2536</v>
      </c>
    </row>
    <row r="2421" spans="1:3" x14ac:dyDescent="0.25">
      <c r="A2421">
        <v>2420</v>
      </c>
      <c r="B2421" s="17" t="s">
        <v>11952</v>
      </c>
      <c r="C2421" t="s">
        <v>2537</v>
      </c>
    </row>
    <row r="2422" spans="1:3" x14ac:dyDescent="0.25">
      <c r="A2422">
        <v>2421</v>
      </c>
      <c r="B2422" s="17" t="s">
        <v>11953</v>
      </c>
      <c r="C2422" t="s">
        <v>2538</v>
      </c>
    </row>
    <row r="2423" spans="1:3" x14ac:dyDescent="0.25">
      <c r="A2423">
        <v>2422</v>
      </c>
      <c r="B2423" s="17" t="s">
        <v>11954</v>
      </c>
      <c r="C2423" t="s">
        <v>2539</v>
      </c>
    </row>
    <row r="2424" spans="1:3" x14ac:dyDescent="0.25">
      <c r="A2424">
        <v>2423</v>
      </c>
      <c r="B2424" s="17" t="s">
        <v>11955</v>
      </c>
      <c r="C2424" t="s">
        <v>2540</v>
      </c>
    </row>
    <row r="2425" spans="1:3" x14ac:dyDescent="0.25">
      <c r="A2425">
        <v>2424</v>
      </c>
      <c r="B2425" s="17" t="s">
        <v>11956</v>
      </c>
      <c r="C2425" t="s">
        <v>2541</v>
      </c>
    </row>
    <row r="2426" spans="1:3" x14ac:dyDescent="0.25">
      <c r="A2426">
        <v>2425</v>
      </c>
      <c r="B2426" s="17" t="s">
        <v>11957</v>
      </c>
      <c r="C2426" t="s">
        <v>2542</v>
      </c>
    </row>
    <row r="2427" spans="1:3" x14ac:dyDescent="0.25">
      <c r="A2427">
        <v>2426</v>
      </c>
      <c r="B2427" s="17" t="s">
        <v>11958</v>
      </c>
      <c r="C2427" t="s">
        <v>2543</v>
      </c>
    </row>
    <row r="2428" spans="1:3" x14ac:dyDescent="0.25">
      <c r="A2428">
        <v>2427</v>
      </c>
      <c r="B2428" s="17" t="s">
        <v>11959</v>
      </c>
      <c r="C2428" t="s">
        <v>2544</v>
      </c>
    </row>
    <row r="2429" spans="1:3" x14ac:dyDescent="0.25">
      <c r="A2429">
        <v>2428</v>
      </c>
      <c r="B2429" s="17" t="s">
        <v>11960</v>
      </c>
      <c r="C2429" t="s">
        <v>2545</v>
      </c>
    </row>
    <row r="2430" spans="1:3" x14ac:dyDescent="0.25">
      <c r="A2430">
        <v>2429</v>
      </c>
      <c r="B2430" s="17" t="s">
        <v>11961</v>
      </c>
      <c r="C2430" t="s">
        <v>2546</v>
      </c>
    </row>
    <row r="2431" spans="1:3" x14ac:dyDescent="0.25">
      <c r="A2431">
        <v>2430</v>
      </c>
      <c r="B2431" s="17" t="s">
        <v>11962</v>
      </c>
      <c r="C2431" t="s">
        <v>2547</v>
      </c>
    </row>
    <row r="2432" spans="1:3" x14ac:dyDescent="0.25">
      <c r="A2432">
        <v>2431</v>
      </c>
      <c r="B2432" s="17" t="s">
        <v>11963</v>
      </c>
      <c r="C2432" t="s">
        <v>2548</v>
      </c>
    </row>
    <row r="2433" spans="1:3" x14ac:dyDescent="0.25">
      <c r="A2433">
        <v>2432</v>
      </c>
      <c r="B2433" s="17" t="s">
        <v>11964</v>
      </c>
      <c r="C2433" t="s">
        <v>2549</v>
      </c>
    </row>
    <row r="2434" spans="1:3" x14ac:dyDescent="0.25">
      <c r="A2434">
        <v>2433</v>
      </c>
      <c r="B2434" s="17" t="s">
        <v>11965</v>
      </c>
      <c r="C2434" t="s">
        <v>2550</v>
      </c>
    </row>
    <row r="2435" spans="1:3" x14ac:dyDescent="0.25">
      <c r="A2435">
        <v>2434</v>
      </c>
      <c r="B2435" s="17" t="s">
        <v>11966</v>
      </c>
      <c r="C2435" t="s">
        <v>2551</v>
      </c>
    </row>
    <row r="2436" spans="1:3" x14ac:dyDescent="0.25">
      <c r="A2436">
        <v>2435</v>
      </c>
      <c r="B2436" s="17" t="s">
        <v>11967</v>
      </c>
      <c r="C2436" t="s">
        <v>2552</v>
      </c>
    </row>
    <row r="2437" spans="1:3" x14ac:dyDescent="0.25">
      <c r="A2437">
        <v>2436</v>
      </c>
      <c r="B2437" s="17" t="s">
        <v>11968</v>
      </c>
      <c r="C2437" t="s">
        <v>2553</v>
      </c>
    </row>
    <row r="2438" spans="1:3" x14ac:dyDescent="0.25">
      <c r="A2438">
        <v>2437</v>
      </c>
      <c r="B2438" s="17" t="s">
        <v>11969</v>
      </c>
      <c r="C2438" t="s">
        <v>2554</v>
      </c>
    </row>
    <row r="2439" spans="1:3" x14ac:dyDescent="0.25">
      <c r="A2439">
        <v>2438</v>
      </c>
      <c r="B2439" s="17" t="s">
        <v>11970</v>
      </c>
      <c r="C2439" t="s">
        <v>2555</v>
      </c>
    </row>
    <row r="2440" spans="1:3" x14ac:dyDescent="0.25">
      <c r="A2440">
        <v>2439</v>
      </c>
      <c r="B2440" s="17" t="s">
        <v>11971</v>
      </c>
      <c r="C2440" t="s">
        <v>2556</v>
      </c>
    </row>
    <row r="2441" spans="1:3" x14ac:dyDescent="0.25">
      <c r="A2441">
        <v>2440</v>
      </c>
      <c r="B2441" s="17" t="s">
        <v>11972</v>
      </c>
      <c r="C2441" t="s">
        <v>2557</v>
      </c>
    </row>
    <row r="2442" spans="1:3" x14ac:dyDescent="0.25">
      <c r="A2442">
        <v>2441</v>
      </c>
      <c r="B2442" s="17" t="s">
        <v>11973</v>
      </c>
      <c r="C2442" t="s">
        <v>2558</v>
      </c>
    </row>
    <row r="2443" spans="1:3" x14ac:dyDescent="0.25">
      <c r="A2443">
        <v>2442</v>
      </c>
      <c r="B2443" s="17" t="s">
        <v>11974</v>
      </c>
      <c r="C2443" t="s">
        <v>2559</v>
      </c>
    </row>
    <row r="2444" spans="1:3" x14ac:dyDescent="0.25">
      <c r="A2444">
        <v>2443</v>
      </c>
      <c r="B2444" s="17" t="s">
        <v>11975</v>
      </c>
      <c r="C2444" t="s">
        <v>2560</v>
      </c>
    </row>
    <row r="2445" spans="1:3" x14ac:dyDescent="0.25">
      <c r="A2445">
        <v>2444</v>
      </c>
      <c r="B2445" s="17" t="s">
        <v>11976</v>
      </c>
      <c r="C2445" t="s">
        <v>2561</v>
      </c>
    </row>
    <row r="2446" spans="1:3" x14ac:dyDescent="0.25">
      <c r="A2446">
        <v>2445</v>
      </c>
      <c r="B2446" s="17" t="s">
        <v>11977</v>
      </c>
      <c r="C2446" t="s">
        <v>2562</v>
      </c>
    </row>
    <row r="2447" spans="1:3" x14ac:dyDescent="0.25">
      <c r="A2447">
        <v>2446</v>
      </c>
      <c r="B2447" s="17" t="s">
        <v>11978</v>
      </c>
      <c r="C2447" t="s">
        <v>2563</v>
      </c>
    </row>
    <row r="2448" spans="1:3" x14ac:dyDescent="0.25">
      <c r="A2448">
        <v>2447</v>
      </c>
      <c r="B2448" s="17" t="s">
        <v>11979</v>
      </c>
      <c r="C2448" t="s">
        <v>2564</v>
      </c>
    </row>
    <row r="2449" spans="1:3" x14ac:dyDescent="0.25">
      <c r="A2449">
        <v>2448</v>
      </c>
      <c r="B2449" s="17" t="s">
        <v>11980</v>
      </c>
      <c r="C2449" t="s">
        <v>2565</v>
      </c>
    </row>
    <row r="2450" spans="1:3" x14ac:dyDescent="0.25">
      <c r="A2450">
        <v>2449</v>
      </c>
      <c r="B2450" s="17" t="s">
        <v>11981</v>
      </c>
      <c r="C2450" t="s">
        <v>2566</v>
      </c>
    </row>
    <row r="2451" spans="1:3" x14ac:dyDescent="0.25">
      <c r="A2451">
        <v>2450</v>
      </c>
      <c r="B2451" s="17" t="s">
        <v>11982</v>
      </c>
      <c r="C2451" t="s">
        <v>2567</v>
      </c>
    </row>
    <row r="2452" spans="1:3" x14ac:dyDescent="0.25">
      <c r="A2452">
        <v>2451</v>
      </c>
      <c r="B2452" s="17" t="s">
        <v>11983</v>
      </c>
      <c r="C2452" t="s">
        <v>2568</v>
      </c>
    </row>
    <row r="2453" spans="1:3" x14ac:dyDescent="0.25">
      <c r="A2453">
        <v>2452</v>
      </c>
      <c r="B2453" s="17" t="s">
        <v>11984</v>
      </c>
      <c r="C2453" t="s">
        <v>2569</v>
      </c>
    </row>
    <row r="2454" spans="1:3" x14ac:dyDescent="0.25">
      <c r="A2454">
        <v>2453</v>
      </c>
      <c r="B2454" s="17" t="s">
        <v>11985</v>
      </c>
      <c r="C2454" t="s">
        <v>2570</v>
      </c>
    </row>
    <row r="2455" spans="1:3" x14ac:dyDescent="0.25">
      <c r="A2455">
        <v>2454</v>
      </c>
      <c r="B2455" s="17" t="s">
        <v>11986</v>
      </c>
      <c r="C2455" t="s">
        <v>2571</v>
      </c>
    </row>
    <row r="2456" spans="1:3" x14ac:dyDescent="0.25">
      <c r="A2456">
        <v>2455</v>
      </c>
      <c r="B2456" s="17" t="s">
        <v>11987</v>
      </c>
      <c r="C2456" t="s">
        <v>2572</v>
      </c>
    </row>
    <row r="2457" spans="1:3" x14ac:dyDescent="0.25">
      <c r="A2457">
        <v>2456</v>
      </c>
      <c r="B2457" s="17" t="s">
        <v>11988</v>
      </c>
      <c r="C2457" t="s">
        <v>2573</v>
      </c>
    </row>
    <row r="2458" spans="1:3" x14ac:dyDescent="0.25">
      <c r="A2458">
        <v>2457</v>
      </c>
      <c r="B2458" s="17" t="s">
        <v>11989</v>
      </c>
      <c r="C2458" t="s">
        <v>2574</v>
      </c>
    </row>
    <row r="2459" spans="1:3" x14ac:dyDescent="0.25">
      <c r="A2459">
        <v>2458</v>
      </c>
      <c r="B2459" s="17" t="s">
        <v>11990</v>
      </c>
      <c r="C2459" t="s">
        <v>2575</v>
      </c>
    </row>
    <row r="2460" spans="1:3" x14ac:dyDescent="0.25">
      <c r="A2460">
        <v>2459</v>
      </c>
      <c r="B2460" s="17" t="s">
        <v>11991</v>
      </c>
      <c r="C2460" t="s">
        <v>2576</v>
      </c>
    </row>
    <row r="2461" spans="1:3" x14ac:dyDescent="0.25">
      <c r="A2461">
        <v>2460</v>
      </c>
      <c r="B2461" s="17" t="s">
        <v>11992</v>
      </c>
      <c r="C2461" t="s">
        <v>2577</v>
      </c>
    </row>
    <row r="2462" spans="1:3" x14ac:dyDescent="0.25">
      <c r="A2462">
        <v>2461</v>
      </c>
      <c r="B2462" s="17" t="s">
        <v>11993</v>
      </c>
      <c r="C2462" t="s">
        <v>2578</v>
      </c>
    </row>
    <row r="2463" spans="1:3" x14ac:dyDescent="0.25">
      <c r="A2463">
        <v>2462</v>
      </c>
      <c r="B2463" s="17" t="s">
        <v>11994</v>
      </c>
      <c r="C2463" t="s">
        <v>2579</v>
      </c>
    </row>
    <row r="2464" spans="1:3" x14ac:dyDescent="0.25">
      <c r="A2464">
        <v>2463</v>
      </c>
      <c r="B2464" s="17" t="s">
        <v>11995</v>
      </c>
      <c r="C2464" t="s">
        <v>2580</v>
      </c>
    </row>
    <row r="2465" spans="1:3" x14ac:dyDescent="0.25">
      <c r="A2465">
        <v>2464</v>
      </c>
      <c r="B2465" s="17" t="s">
        <v>11996</v>
      </c>
      <c r="C2465" t="s">
        <v>2581</v>
      </c>
    </row>
    <row r="2466" spans="1:3" x14ac:dyDescent="0.25">
      <c r="A2466">
        <v>2465</v>
      </c>
      <c r="B2466" s="17" t="s">
        <v>11997</v>
      </c>
      <c r="C2466" t="s">
        <v>2582</v>
      </c>
    </row>
    <row r="2467" spans="1:3" x14ac:dyDescent="0.25">
      <c r="A2467">
        <v>2466</v>
      </c>
      <c r="B2467" s="17" t="s">
        <v>11998</v>
      </c>
      <c r="C2467" t="s">
        <v>2583</v>
      </c>
    </row>
    <row r="2468" spans="1:3" x14ac:dyDescent="0.25">
      <c r="A2468">
        <v>2467</v>
      </c>
      <c r="B2468" s="17" t="s">
        <v>11999</v>
      </c>
      <c r="C2468" t="s">
        <v>2584</v>
      </c>
    </row>
    <row r="2469" spans="1:3" x14ac:dyDescent="0.25">
      <c r="A2469">
        <v>2468</v>
      </c>
      <c r="B2469" s="17" t="s">
        <v>12000</v>
      </c>
      <c r="C2469" t="s">
        <v>2585</v>
      </c>
    </row>
    <row r="2470" spans="1:3" x14ac:dyDescent="0.25">
      <c r="A2470">
        <v>2469</v>
      </c>
      <c r="B2470" s="17" t="s">
        <v>12001</v>
      </c>
      <c r="C2470" t="s">
        <v>2586</v>
      </c>
    </row>
    <row r="2471" spans="1:3" x14ac:dyDescent="0.25">
      <c r="A2471">
        <v>2470</v>
      </c>
      <c r="B2471" s="17" t="s">
        <v>12002</v>
      </c>
      <c r="C2471" t="s">
        <v>2587</v>
      </c>
    </row>
    <row r="2472" spans="1:3" x14ac:dyDescent="0.25">
      <c r="A2472">
        <v>2471</v>
      </c>
      <c r="B2472" s="17" t="s">
        <v>12003</v>
      </c>
      <c r="C2472" t="s">
        <v>2588</v>
      </c>
    </row>
    <row r="2473" spans="1:3" x14ac:dyDescent="0.25">
      <c r="A2473">
        <v>2472</v>
      </c>
      <c r="B2473" s="17" t="s">
        <v>12004</v>
      </c>
      <c r="C2473" t="s">
        <v>2589</v>
      </c>
    </row>
    <row r="2474" spans="1:3" x14ac:dyDescent="0.25">
      <c r="A2474">
        <v>2473</v>
      </c>
      <c r="B2474" s="17" t="s">
        <v>12005</v>
      </c>
      <c r="C2474" t="s">
        <v>2590</v>
      </c>
    </row>
    <row r="2475" spans="1:3" x14ac:dyDescent="0.25">
      <c r="A2475">
        <v>2474</v>
      </c>
      <c r="B2475" s="17" t="s">
        <v>12006</v>
      </c>
      <c r="C2475" t="s">
        <v>2591</v>
      </c>
    </row>
    <row r="2476" spans="1:3" x14ac:dyDescent="0.25">
      <c r="A2476">
        <v>2475</v>
      </c>
      <c r="B2476" s="17" t="s">
        <v>12007</v>
      </c>
      <c r="C2476" t="s">
        <v>2592</v>
      </c>
    </row>
    <row r="2477" spans="1:3" x14ac:dyDescent="0.25">
      <c r="A2477">
        <v>2476</v>
      </c>
      <c r="B2477" s="17" t="s">
        <v>12008</v>
      </c>
      <c r="C2477" t="s">
        <v>2593</v>
      </c>
    </row>
    <row r="2478" spans="1:3" x14ac:dyDescent="0.25">
      <c r="A2478">
        <v>2477</v>
      </c>
      <c r="B2478" s="17" t="s">
        <v>12009</v>
      </c>
      <c r="C2478" t="s">
        <v>2594</v>
      </c>
    </row>
    <row r="2479" spans="1:3" x14ac:dyDescent="0.25">
      <c r="A2479">
        <v>2478</v>
      </c>
      <c r="B2479" s="17" t="s">
        <v>12010</v>
      </c>
      <c r="C2479" t="s">
        <v>2595</v>
      </c>
    </row>
    <row r="2480" spans="1:3" x14ac:dyDescent="0.25">
      <c r="A2480">
        <v>2479</v>
      </c>
      <c r="B2480" s="17" t="s">
        <v>12011</v>
      </c>
      <c r="C2480" t="s">
        <v>2596</v>
      </c>
    </row>
    <row r="2481" spans="1:3" x14ac:dyDescent="0.25">
      <c r="A2481">
        <v>2480</v>
      </c>
      <c r="B2481" s="17" t="s">
        <v>12012</v>
      </c>
      <c r="C2481" t="s">
        <v>2597</v>
      </c>
    </row>
    <row r="2482" spans="1:3" x14ac:dyDescent="0.25">
      <c r="A2482">
        <v>2481</v>
      </c>
      <c r="B2482" s="17" t="s">
        <v>12013</v>
      </c>
      <c r="C2482" t="s">
        <v>2598</v>
      </c>
    </row>
    <row r="2483" spans="1:3" x14ac:dyDescent="0.25">
      <c r="A2483">
        <v>2482</v>
      </c>
      <c r="B2483" s="17" t="s">
        <v>12014</v>
      </c>
      <c r="C2483" t="s">
        <v>2599</v>
      </c>
    </row>
    <row r="2484" spans="1:3" x14ac:dyDescent="0.25">
      <c r="A2484">
        <v>2483</v>
      </c>
      <c r="B2484" s="17" t="s">
        <v>12015</v>
      </c>
      <c r="C2484" t="s">
        <v>2600</v>
      </c>
    </row>
    <row r="2485" spans="1:3" x14ac:dyDescent="0.25">
      <c r="A2485">
        <v>2484</v>
      </c>
      <c r="B2485" s="17" t="s">
        <v>12016</v>
      </c>
      <c r="C2485" t="s">
        <v>2601</v>
      </c>
    </row>
    <row r="2486" spans="1:3" x14ac:dyDescent="0.25">
      <c r="A2486">
        <v>2485</v>
      </c>
      <c r="B2486" s="17" t="s">
        <v>12017</v>
      </c>
      <c r="C2486" t="s">
        <v>2602</v>
      </c>
    </row>
    <row r="2487" spans="1:3" x14ac:dyDescent="0.25">
      <c r="A2487">
        <v>2486</v>
      </c>
      <c r="B2487" s="17" t="s">
        <v>12018</v>
      </c>
      <c r="C2487" t="s">
        <v>2603</v>
      </c>
    </row>
    <row r="2488" spans="1:3" x14ac:dyDescent="0.25">
      <c r="A2488">
        <v>2487</v>
      </c>
      <c r="B2488" s="17" t="s">
        <v>12019</v>
      </c>
      <c r="C2488" t="s">
        <v>2604</v>
      </c>
    </row>
    <row r="2489" spans="1:3" x14ac:dyDescent="0.25">
      <c r="A2489">
        <v>2488</v>
      </c>
      <c r="B2489" s="17" t="s">
        <v>12020</v>
      </c>
      <c r="C2489" t="s">
        <v>2605</v>
      </c>
    </row>
    <row r="2490" spans="1:3" x14ac:dyDescent="0.25">
      <c r="A2490">
        <v>2489</v>
      </c>
      <c r="B2490" s="17" t="s">
        <v>12021</v>
      </c>
      <c r="C2490" t="s">
        <v>2606</v>
      </c>
    </row>
    <row r="2491" spans="1:3" x14ac:dyDescent="0.25">
      <c r="A2491">
        <v>2490</v>
      </c>
      <c r="B2491" s="17" t="s">
        <v>12022</v>
      </c>
      <c r="C2491" t="s">
        <v>2607</v>
      </c>
    </row>
    <row r="2492" spans="1:3" x14ac:dyDescent="0.25">
      <c r="A2492">
        <v>2491</v>
      </c>
      <c r="B2492" s="17" t="s">
        <v>12023</v>
      </c>
      <c r="C2492" t="s">
        <v>2608</v>
      </c>
    </row>
    <row r="2493" spans="1:3" x14ac:dyDescent="0.25">
      <c r="A2493">
        <v>2492</v>
      </c>
      <c r="B2493" s="17" t="s">
        <v>12024</v>
      </c>
      <c r="C2493" t="s">
        <v>2609</v>
      </c>
    </row>
    <row r="2494" spans="1:3" x14ac:dyDescent="0.25">
      <c r="A2494">
        <v>2493</v>
      </c>
      <c r="B2494" s="17" t="s">
        <v>12025</v>
      </c>
      <c r="C2494" t="s">
        <v>2610</v>
      </c>
    </row>
    <row r="2495" spans="1:3" x14ac:dyDescent="0.25">
      <c r="A2495">
        <v>2494</v>
      </c>
      <c r="B2495" s="17" t="s">
        <v>12026</v>
      </c>
      <c r="C2495" t="s">
        <v>2611</v>
      </c>
    </row>
    <row r="2496" spans="1:3" x14ac:dyDescent="0.25">
      <c r="A2496">
        <v>2495</v>
      </c>
      <c r="B2496" s="17" t="s">
        <v>12027</v>
      </c>
      <c r="C2496" t="s">
        <v>2612</v>
      </c>
    </row>
    <row r="2497" spans="1:3" x14ac:dyDescent="0.25">
      <c r="A2497">
        <v>2496</v>
      </c>
      <c r="B2497" s="17" t="s">
        <v>12028</v>
      </c>
      <c r="C2497" t="s">
        <v>2613</v>
      </c>
    </row>
    <row r="2498" spans="1:3" x14ac:dyDescent="0.25">
      <c r="A2498">
        <v>2497</v>
      </c>
      <c r="B2498" s="17" t="s">
        <v>12029</v>
      </c>
      <c r="C2498" t="s">
        <v>2614</v>
      </c>
    </row>
    <row r="2499" spans="1:3" x14ac:dyDescent="0.25">
      <c r="A2499">
        <v>2498</v>
      </c>
      <c r="B2499" s="17" t="s">
        <v>12030</v>
      </c>
      <c r="C2499" t="s">
        <v>2615</v>
      </c>
    </row>
    <row r="2500" spans="1:3" x14ac:dyDescent="0.25">
      <c r="A2500">
        <v>2499</v>
      </c>
      <c r="B2500" s="17" t="s">
        <v>12031</v>
      </c>
      <c r="C2500" t="s">
        <v>2616</v>
      </c>
    </row>
    <row r="2501" spans="1:3" x14ac:dyDescent="0.25">
      <c r="A2501">
        <v>2500</v>
      </c>
      <c r="B2501" s="17" t="s">
        <v>12032</v>
      </c>
      <c r="C2501" t="s">
        <v>2617</v>
      </c>
    </row>
    <row r="2502" spans="1:3" x14ac:dyDescent="0.25">
      <c r="A2502">
        <v>2501</v>
      </c>
      <c r="B2502" s="17" t="s">
        <v>12033</v>
      </c>
      <c r="C2502" t="s">
        <v>2618</v>
      </c>
    </row>
    <row r="2503" spans="1:3" x14ac:dyDescent="0.25">
      <c r="A2503">
        <v>2502</v>
      </c>
      <c r="B2503" s="17" t="s">
        <v>12034</v>
      </c>
      <c r="C2503" t="s">
        <v>2619</v>
      </c>
    </row>
    <row r="2504" spans="1:3" x14ac:dyDescent="0.25">
      <c r="A2504">
        <v>2503</v>
      </c>
      <c r="B2504" s="17" t="s">
        <v>12035</v>
      </c>
      <c r="C2504" t="s">
        <v>2620</v>
      </c>
    </row>
    <row r="2505" spans="1:3" x14ac:dyDescent="0.25">
      <c r="A2505">
        <v>2504</v>
      </c>
      <c r="B2505" s="17" t="s">
        <v>12036</v>
      </c>
      <c r="C2505" t="s">
        <v>2621</v>
      </c>
    </row>
    <row r="2506" spans="1:3" x14ac:dyDescent="0.25">
      <c r="A2506">
        <v>2505</v>
      </c>
      <c r="B2506" s="17" t="s">
        <v>12037</v>
      </c>
      <c r="C2506" t="s">
        <v>2622</v>
      </c>
    </row>
    <row r="2507" spans="1:3" x14ac:dyDescent="0.25">
      <c r="A2507">
        <v>2506</v>
      </c>
      <c r="B2507" s="17" t="s">
        <v>12038</v>
      </c>
      <c r="C2507" t="s">
        <v>2623</v>
      </c>
    </row>
    <row r="2508" spans="1:3" x14ac:dyDescent="0.25">
      <c r="A2508">
        <v>2507</v>
      </c>
      <c r="B2508" s="17" t="s">
        <v>12039</v>
      </c>
      <c r="C2508" t="s">
        <v>2624</v>
      </c>
    </row>
    <row r="2509" spans="1:3" x14ac:dyDescent="0.25">
      <c r="A2509">
        <v>2508</v>
      </c>
      <c r="B2509" s="17" t="s">
        <v>12040</v>
      </c>
      <c r="C2509" t="s">
        <v>2625</v>
      </c>
    </row>
    <row r="2510" spans="1:3" x14ac:dyDescent="0.25">
      <c r="A2510">
        <v>2509</v>
      </c>
      <c r="B2510" s="17" t="s">
        <v>12041</v>
      </c>
      <c r="C2510" t="s">
        <v>2626</v>
      </c>
    </row>
    <row r="2511" spans="1:3" x14ac:dyDescent="0.25">
      <c r="A2511">
        <v>2510</v>
      </c>
      <c r="B2511" s="17" t="s">
        <v>12042</v>
      </c>
      <c r="C2511" t="s">
        <v>2627</v>
      </c>
    </row>
    <row r="2512" spans="1:3" x14ac:dyDescent="0.25">
      <c r="A2512">
        <v>2511</v>
      </c>
      <c r="B2512" s="17" t="s">
        <v>12043</v>
      </c>
      <c r="C2512" t="s">
        <v>2628</v>
      </c>
    </row>
    <row r="2513" spans="1:3" x14ac:dyDescent="0.25">
      <c r="A2513">
        <v>2512</v>
      </c>
      <c r="B2513" s="17" t="s">
        <v>12044</v>
      </c>
      <c r="C2513" t="s">
        <v>2629</v>
      </c>
    </row>
    <row r="2514" spans="1:3" x14ac:dyDescent="0.25">
      <c r="A2514">
        <v>2513</v>
      </c>
      <c r="B2514" s="17" t="s">
        <v>12045</v>
      </c>
      <c r="C2514" t="s">
        <v>2630</v>
      </c>
    </row>
    <row r="2515" spans="1:3" x14ac:dyDescent="0.25">
      <c r="A2515">
        <v>2514</v>
      </c>
      <c r="B2515" s="17" t="s">
        <v>12046</v>
      </c>
      <c r="C2515" t="s">
        <v>2631</v>
      </c>
    </row>
    <row r="2516" spans="1:3" x14ac:dyDescent="0.25">
      <c r="A2516">
        <v>2515</v>
      </c>
      <c r="B2516" s="17" t="s">
        <v>12047</v>
      </c>
      <c r="C2516" t="s">
        <v>2632</v>
      </c>
    </row>
    <row r="2517" spans="1:3" x14ac:dyDescent="0.25">
      <c r="A2517">
        <v>2516</v>
      </c>
      <c r="B2517" s="17" t="s">
        <v>12048</v>
      </c>
      <c r="C2517" t="s">
        <v>2633</v>
      </c>
    </row>
    <row r="2518" spans="1:3" x14ac:dyDescent="0.25">
      <c r="A2518">
        <v>2517</v>
      </c>
      <c r="B2518" s="17" t="s">
        <v>12049</v>
      </c>
      <c r="C2518" t="s">
        <v>2634</v>
      </c>
    </row>
    <row r="2519" spans="1:3" x14ac:dyDescent="0.25">
      <c r="A2519">
        <v>2518</v>
      </c>
      <c r="B2519" s="17" t="s">
        <v>12050</v>
      </c>
      <c r="C2519" t="s">
        <v>2635</v>
      </c>
    </row>
    <row r="2520" spans="1:3" x14ac:dyDescent="0.25">
      <c r="A2520">
        <v>2519</v>
      </c>
      <c r="B2520" s="17" t="s">
        <v>12051</v>
      </c>
      <c r="C2520" t="s">
        <v>2636</v>
      </c>
    </row>
    <row r="2521" spans="1:3" x14ac:dyDescent="0.25">
      <c r="A2521">
        <v>2520</v>
      </c>
      <c r="B2521" s="17" t="s">
        <v>12052</v>
      </c>
      <c r="C2521" t="s">
        <v>2637</v>
      </c>
    </row>
    <row r="2522" spans="1:3" x14ac:dyDescent="0.25">
      <c r="A2522">
        <v>2521</v>
      </c>
      <c r="B2522" s="17" t="s">
        <v>12053</v>
      </c>
      <c r="C2522" t="s">
        <v>2638</v>
      </c>
    </row>
    <row r="2523" spans="1:3" x14ac:dyDescent="0.25">
      <c r="A2523">
        <v>2522</v>
      </c>
      <c r="B2523" s="17" t="s">
        <v>12054</v>
      </c>
      <c r="C2523" t="s">
        <v>2639</v>
      </c>
    </row>
    <row r="2524" spans="1:3" x14ac:dyDescent="0.25">
      <c r="A2524">
        <v>2523</v>
      </c>
      <c r="B2524" s="17" t="s">
        <v>12055</v>
      </c>
      <c r="C2524" t="s">
        <v>2633</v>
      </c>
    </row>
    <row r="2525" spans="1:3" x14ac:dyDescent="0.25">
      <c r="A2525">
        <v>2524</v>
      </c>
      <c r="B2525" s="17" t="s">
        <v>12056</v>
      </c>
      <c r="C2525" t="s">
        <v>2640</v>
      </c>
    </row>
    <row r="2526" spans="1:3" x14ac:dyDescent="0.25">
      <c r="A2526">
        <v>2525</v>
      </c>
      <c r="B2526" s="17" t="s">
        <v>12057</v>
      </c>
      <c r="C2526" t="s">
        <v>2641</v>
      </c>
    </row>
    <row r="2527" spans="1:3" x14ac:dyDescent="0.25">
      <c r="A2527">
        <v>2526</v>
      </c>
      <c r="B2527" s="17" t="s">
        <v>12058</v>
      </c>
      <c r="C2527" t="s">
        <v>2642</v>
      </c>
    </row>
    <row r="2528" spans="1:3" x14ac:dyDescent="0.25">
      <c r="A2528">
        <v>2527</v>
      </c>
      <c r="B2528" s="17" t="s">
        <v>12059</v>
      </c>
      <c r="C2528" t="s">
        <v>2643</v>
      </c>
    </row>
    <row r="2529" spans="1:3" x14ac:dyDescent="0.25">
      <c r="A2529">
        <v>2528</v>
      </c>
      <c r="B2529" s="17" t="s">
        <v>12060</v>
      </c>
      <c r="C2529" t="s">
        <v>2644</v>
      </c>
    </row>
    <row r="2530" spans="1:3" x14ac:dyDescent="0.25">
      <c r="A2530">
        <v>2529</v>
      </c>
      <c r="B2530" s="17" t="s">
        <v>12061</v>
      </c>
      <c r="C2530" t="s">
        <v>2645</v>
      </c>
    </row>
    <row r="2531" spans="1:3" x14ac:dyDescent="0.25">
      <c r="A2531">
        <v>2530</v>
      </c>
      <c r="B2531" s="17" t="s">
        <v>12062</v>
      </c>
      <c r="C2531" t="s">
        <v>2646</v>
      </c>
    </row>
    <row r="2532" spans="1:3" x14ac:dyDescent="0.25">
      <c r="A2532">
        <v>2531</v>
      </c>
      <c r="B2532" s="17" t="s">
        <v>12063</v>
      </c>
      <c r="C2532" t="s">
        <v>2647</v>
      </c>
    </row>
    <row r="2533" spans="1:3" x14ac:dyDescent="0.25">
      <c r="A2533">
        <v>2532</v>
      </c>
      <c r="B2533" s="17" t="s">
        <v>12064</v>
      </c>
      <c r="C2533" t="s">
        <v>2648</v>
      </c>
    </row>
    <row r="2534" spans="1:3" x14ac:dyDescent="0.25">
      <c r="A2534">
        <v>2533</v>
      </c>
      <c r="B2534" s="17" t="s">
        <v>12065</v>
      </c>
      <c r="C2534" t="s">
        <v>2649</v>
      </c>
    </row>
    <row r="2535" spans="1:3" x14ac:dyDescent="0.25">
      <c r="A2535">
        <v>2534</v>
      </c>
      <c r="B2535" s="17" t="s">
        <v>12066</v>
      </c>
      <c r="C2535" t="s">
        <v>2650</v>
      </c>
    </row>
    <row r="2536" spans="1:3" x14ac:dyDescent="0.25">
      <c r="A2536">
        <v>2535</v>
      </c>
      <c r="B2536" s="17" t="s">
        <v>12067</v>
      </c>
      <c r="C2536" t="s">
        <v>2651</v>
      </c>
    </row>
    <row r="2537" spans="1:3" x14ac:dyDescent="0.25">
      <c r="A2537">
        <v>2536</v>
      </c>
      <c r="B2537" s="17" t="s">
        <v>12068</v>
      </c>
      <c r="C2537" t="s">
        <v>2652</v>
      </c>
    </row>
    <row r="2538" spans="1:3" x14ac:dyDescent="0.25">
      <c r="A2538">
        <v>2537</v>
      </c>
      <c r="B2538" s="17" t="s">
        <v>12069</v>
      </c>
      <c r="C2538" t="s">
        <v>2653</v>
      </c>
    </row>
    <row r="2539" spans="1:3" x14ac:dyDescent="0.25">
      <c r="A2539">
        <v>2538</v>
      </c>
      <c r="B2539" s="17" t="s">
        <v>12070</v>
      </c>
      <c r="C2539" t="s">
        <v>2654</v>
      </c>
    </row>
    <row r="2540" spans="1:3" x14ac:dyDescent="0.25">
      <c r="A2540">
        <v>2539</v>
      </c>
      <c r="B2540" s="17" t="s">
        <v>12071</v>
      </c>
      <c r="C2540" t="s">
        <v>2655</v>
      </c>
    </row>
    <row r="2541" spans="1:3" x14ac:dyDescent="0.25">
      <c r="A2541">
        <v>2540</v>
      </c>
      <c r="B2541" s="17" t="s">
        <v>12072</v>
      </c>
      <c r="C2541" t="s">
        <v>2656</v>
      </c>
    </row>
    <row r="2542" spans="1:3" x14ac:dyDescent="0.25">
      <c r="A2542">
        <v>2541</v>
      </c>
      <c r="B2542" s="17" t="s">
        <v>12073</v>
      </c>
      <c r="C2542" t="s">
        <v>2657</v>
      </c>
    </row>
    <row r="2543" spans="1:3" x14ac:dyDescent="0.25">
      <c r="A2543">
        <v>2542</v>
      </c>
      <c r="B2543" s="17" t="s">
        <v>12074</v>
      </c>
      <c r="C2543" t="s">
        <v>2658</v>
      </c>
    </row>
    <row r="2544" spans="1:3" x14ac:dyDescent="0.25">
      <c r="A2544">
        <v>2543</v>
      </c>
      <c r="B2544" s="17" t="s">
        <v>12075</v>
      </c>
      <c r="C2544" t="s">
        <v>2659</v>
      </c>
    </row>
    <row r="2545" spans="1:3" x14ac:dyDescent="0.25">
      <c r="A2545">
        <v>2544</v>
      </c>
      <c r="B2545" s="17" t="s">
        <v>12076</v>
      </c>
      <c r="C2545" t="s">
        <v>2660</v>
      </c>
    </row>
    <row r="2546" spans="1:3" x14ac:dyDescent="0.25">
      <c r="A2546">
        <v>2545</v>
      </c>
      <c r="B2546" s="17" t="s">
        <v>12077</v>
      </c>
      <c r="C2546" t="s">
        <v>2661</v>
      </c>
    </row>
    <row r="2547" spans="1:3" x14ac:dyDescent="0.25">
      <c r="A2547">
        <v>2546</v>
      </c>
      <c r="B2547" s="17" t="s">
        <v>12078</v>
      </c>
      <c r="C2547" t="s">
        <v>2105</v>
      </c>
    </row>
    <row r="2548" spans="1:3" x14ac:dyDescent="0.25">
      <c r="A2548">
        <v>2547</v>
      </c>
      <c r="B2548" s="17" t="s">
        <v>12079</v>
      </c>
      <c r="C2548" t="s">
        <v>2662</v>
      </c>
    </row>
    <row r="2549" spans="1:3" x14ac:dyDescent="0.25">
      <c r="A2549">
        <v>2548</v>
      </c>
      <c r="B2549" s="17" t="s">
        <v>12080</v>
      </c>
      <c r="C2549" t="s">
        <v>2663</v>
      </c>
    </row>
    <row r="2550" spans="1:3" x14ac:dyDescent="0.25">
      <c r="A2550">
        <v>2549</v>
      </c>
      <c r="B2550" s="17" t="s">
        <v>12081</v>
      </c>
      <c r="C2550" t="s">
        <v>2664</v>
      </c>
    </row>
    <row r="2551" spans="1:3" x14ac:dyDescent="0.25">
      <c r="A2551">
        <v>2550</v>
      </c>
      <c r="B2551" s="17" t="s">
        <v>12082</v>
      </c>
      <c r="C2551" t="s">
        <v>2665</v>
      </c>
    </row>
    <row r="2552" spans="1:3" x14ac:dyDescent="0.25">
      <c r="A2552">
        <v>2551</v>
      </c>
      <c r="B2552" s="17" t="s">
        <v>12083</v>
      </c>
      <c r="C2552" t="s">
        <v>2666</v>
      </c>
    </row>
    <row r="2553" spans="1:3" x14ac:dyDescent="0.25">
      <c r="A2553">
        <v>2552</v>
      </c>
      <c r="B2553" s="17" t="s">
        <v>12084</v>
      </c>
      <c r="C2553" t="s">
        <v>2667</v>
      </c>
    </row>
    <row r="2554" spans="1:3" x14ac:dyDescent="0.25">
      <c r="A2554">
        <v>2553</v>
      </c>
      <c r="B2554" s="17" t="s">
        <v>12085</v>
      </c>
      <c r="C2554" t="s">
        <v>2668</v>
      </c>
    </row>
    <row r="2555" spans="1:3" x14ac:dyDescent="0.25">
      <c r="A2555">
        <v>2554</v>
      </c>
      <c r="B2555" s="17" t="s">
        <v>12086</v>
      </c>
      <c r="C2555" t="s">
        <v>2669</v>
      </c>
    </row>
    <row r="2556" spans="1:3" x14ac:dyDescent="0.25">
      <c r="A2556">
        <v>2555</v>
      </c>
      <c r="B2556" s="17" t="s">
        <v>12087</v>
      </c>
      <c r="C2556" t="s">
        <v>2670</v>
      </c>
    </row>
    <row r="2557" spans="1:3" x14ac:dyDescent="0.25">
      <c r="A2557">
        <v>2556</v>
      </c>
      <c r="B2557" s="17" t="s">
        <v>12088</v>
      </c>
      <c r="C2557" t="s">
        <v>2671</v>
      </c>
    </row>
    <row r="2558" spans="1:3" x14ac:dyDescent="0.25">
      <c r="A2558">
        <v>2557</v>
      </c>
      <c r="B2558" s="17" t="s">
        <v>12089</v>
      </c>
      <c r="C2558" t="s">
        <v>2672</v>
      </c>
    </row>
    <row r="2559" spans="1:3" x14ac:dyDescent="0.25">
      <c r="A2559">
        <v>2558</v>
      </c>
      <c r="B2559" s="17" t="s">
        <v>12090</v>
      </c>
      <c r="C2559" t="s">
        <v>2673</v>
      </c>
    </row>
    <row r="2560" spans="1:3" x14ac:dyDescent="0.25">
      <c r="A2560">
        <v>2559</v>
      </c>
      <c r="B2560" s="17" t="s">
        <v>12091</v>
      </c>
      <c r="C2560" t="s">
        <v>2674</v>
      </c>
    </row>
    <row r="2561" spans="1:3" x14ac:dyDescent="0.25">
      <c r="A2561">
        <v>2560</v>
      </c>
      <c r="B2561" s="17" t="s">
        <v>12092</v>
      </c>
      <c r="C2561" t="s">
        <v>2675</v>
      </c>
    </row>
    <row r="2562" spans="1:3" x14ac:dyDescent="0.25">
      <c r="A2562">
        <v>2561</v>
      </c>
      <c r="B2562" s="17" t="s">
        <v>12093</v>
      </c>
      <c r="C2562" t="s">
        <v>2676</v>
      </c>
    </row>
    <row r="2563" spans="1:3" x14ac:dyDescent="0.25">
      <c r="A2563">
        <v>2562</v>
      </c>
      <c r="B2563" s="17" t="s">
        <v>12094</v>
      </c>
      <c r="C2563" t="s">
        <v>2677</v>
      </c>
    </row>
    <row r="2564" spans="1:3" x14ac:dyDescent="0.25">
      <c r="A2564">
        <v>2563</v>
      </c>
      <c r="B2564" s="17" t="s">
        <v>12095</v>
      </c>
      <c r="C2564" t="s">
        <v>2678</v>
      </c>
    </row>
    <row r="2565" spans="1:3" x14ac:dyDescent="0.25">
      <c r="A2565">
        <v>2564</v>
      </c>
      <c r="B2565" s="17" t="s">
        <v>12096</v>
      </c>
      <c r="C2565" t="s">
        <v>2679</v>
      </c>
    </row>
    <row r="2566" spans="1:3" x14ac:dyDescent="0.25">
      <c r="A2566">
        <v>2565</v>
      </c>
      <c r="B2566" s="17" t="s">
        <v>12097</v>
      </c>
      <c r="C2566" t="s">
        <v>2680</v>
      </c>
    </row>
    <row r="2567" spans="1:3" x14ac:dyDescent="0.25">
      <c r="A2567">
        <v>2566</v>
      </c>
      <c r="B2567" s="17" t="s">
        <v>12098</v>
      </c>
      <c r="C2567" t="s">
        <v>2681</v>
      </c>
    </row>
    <row r="2568" spans="1:3" x14ac:dyDescent="0.25">
      <c r="A2568">
        <v>2567</v>
      </c>
      <c r="B2568" s="17" t="s">
        <v>12099</v>
      </c>
      <c r="C2568" t="s">
        <v>2682</v>
      </c>
    </row>
    <row r="2569" spans="1:3" x14ac:dyDescent="0.25">
      <c r="A2569">
        <v>2568</v>
      </c>
      <c r="B2569" s="17" t="s">
        <v>12100</v>
      </c>
      <c r="C2569" t="s">
        <v>2683</v>
      </c>
    </row>
    <row r="2570" spans="1:3" x14ac:dyDescent="0.25">
      <c r="A2570">
        <v>2569</v>
      </c>
      <c r="B2570" s="17" t="s">
        <v>12101</v>
      </c>
      <c r="C2570" t="s">
        <v>2684</v>
      </c>
    </row>
    <row r="2571" spans="1:3" x14ac:dyDescent="0.25">
      <c r="A2571">
        <v>2570</v>
      </c>
      <c r="B2571" s="17" t="s">
        <v>12102</v>
      </c>
      <c r="C2571" t="s">
        <v>2685</v>
      </c>
    </row>
    <row r="2572" spans="1:3" x14ac:dyDescent="0.25">
      <c r="A2572">
        <v>2571</v>
      </c>
      <c r="B2572" s="17" t="s">
        <v>12103</v>
      </c>
      <c r="C2572" t="s">
        <v>2686</v>
      </c>
    </row>
    <row r="2573" spans="1:3" x14ac:dyDescent="0.25">
      <c r="A2573">
        <v>2572</v>
      </c>
      <c r="B2573" s="17" t="s">
        <v>12104</v>
      </c>
      <c r="C2573" t="s">
        <v>2687</v>
      </c>
    </row>
    <row r="2574" spans="1:3" x14ac:dyDescent="0.25">
      <c r="A2574">
        <v>2573</v>
      </c>
      <c r="B2574" s="17" t="s">
        <v>12105</v>
      </c>
      <c r="C2574" t="s">
        <v>2688</v>
      </c>
    </row>
    <row r="2575" spans="1:3" x14ac:dyDescent="0.25">
      <c r="A2575">
        <v>2574</v>
      </c>
      <c r="B2575" s="17" t="s">
        <v>12106</v>
      </c>
      <c r="C2575" t="s">
        <v>2689</v>
      </c>
    </row>
    <row r="2576" spans="1:3" x14ac:dyDescent="0.25">
      <c r="A2576">
        <v>2575</v>
      </c>
      <c r="B2576" s="17" t="s">
        <v>12107</v>
      </c>
      <c r="C2576" t="s">
        <v>2690</v>
      </c>
    </row>
    <row r="2577" spans="1:3" x14ac:dyDescent="0.25">
      <c r="A2577">
        <v>2576</v>
      </c>
      <c r="B2577" s="17" t="s">
        <v>12108</v>
      </c>
      <c r="C2577" t="s">
        <v>2691</v>
      </c>
    </row>
    <row r="2578" spans="1:3" x14ac:dyDescent="0.25">
      <c r="A2578">
        <v>2577</v>
      </c>
      <c r="B2578" s="17" t="s">
        <v>12109</v>
      </c>
      <c r="C2578" t="s">
        <v>2692</v>
      </c>
    </row>
    <row r="2579" spans="1:3" x14ac:dyDescent="0.25">
      <c r="A2579">
        <v>2578</v>
      </c>
      <c r="B2579" s="17" t="s">
        <v>12110</v>
      </c>
      <c r="C2579" t="s">
        <v>2693</v>
      </c>
    </row>
    <row r="2580" spans="1:3" x14ac:dyDescent="0.25">
      <c r="A2580">
        <v>2579</v>
      </c>
      <c r="B2580" s="17" t="s">
        <v>12111</v>
      </c>
      <c r="C2580" t="s">
        <v>2694</v>
      </c>
    </row>
    <row r="2581" spans="1:3" x14ac:dyDescent="0.25">
      <c r="A2581">
        <v>2580</v>
      </c>
      <c r="B2581" s="17" t="s">
        <v>12112</v>
      </c>
      <c r="C2581" t="s">
        <v>2695</v>
      </c>
    </row>
    <row r="2582" spans="1:3" x14ac:dyDescent="0.25">
      <c r="A2582">
        <v>2581</v>
      </c>
      <c r="B2582" s="17" t="s">
        <v>12113</v>
      </c>
      <c r="C2582" t="s">
        <v>2696</v>
      </c>
    </row>
    <row r="2583" spans="1:3" x14ac:dyDescent="0.25">
      <c r="A2583">
        <v>2582</v>
      </c>
      <c r="B2583" s="17" t="s">
        <v>12114</v>
      </c>
      <c r="C2583" t="s">
        <v>2697</v>
      </c>
    </row>
    <row r="2584" spans="1:3" x14ac:dyDescent="0.25">
      <c r="A2584">
        <v>2583</v>
      </c>
      <c r="B2584" s="17" t="s">
        <v>12115</v>
      </c>
      <c r="C2584" t="s">
        <v>2698</v>
      </c>
    </row>
    <row r="2585" spans="1:3" x14ac:dyDescent="0.25">
      <c r="A2585">
        <v>2584</v>
      </c>
      <c r="B2585" s="17" t="s">
        <v>12116</v>
      </c>
      <c r="C2585" t="s">
        <v>2699</v>
      </c>
    </row>
    <row r="2586" spans="1:3" x14ac:dyDescent="0.25">
      <c r="A2586">
        <v>2585</v>
      </c>
      <c r="B2586" s="17" t="s">
        <v>12117</v>
      </c>
      <c r="C2586" t="s">
        <v>2700</v>
      </c>
    </row>
    <row r="2587" spans="1:3" x14ac:dyDescent="0.25">
      <c r="A2587">
        <v>2586</v>
      </c>
      <c r="B2587" s="17" t="s">
        <v>12118</v>
      </c>
      <c r="C2587" t="s">
        <v>2701</v>
      </c>
    </row>
    <row r="2588" spans="1:3" x14ac:dyDescent="0.25">
      <c r="A2588">
        <v>2587</v>
      </c>
      <c r="B2588" s="17" t="s">
        <v>12119</v>
      </c>
      <c r="C2588" t="s">
        <v>2702</v>
      </c>
    </row>
    <row r="2589" spans="1:3" x14ac:dyDescent="0.25">
      <c r="A2589">
        <v>2588</v>
      </c>
      <c r="B2589" s="17" t="s">
        <v>12120</v>
      </c>
      <c r="C2589" t="s">
        <v>2703</v>
      </c>
    </row>
    <row r="2590" spans="1:3" x14ac:dyDescent="0.25">
      <c r="A2590">
        <v>2589</v>
      </c>
      <c r="B2590" s="17" t="s">
        <v>12121</v>
      </c>
      <c r="C2590" t="s">
        <v>2704</v>
      </c>
    </row>
    <row r="2591" spans="1:3" x14ac:dyDescent="0.25">
      <c r="A2591">
        <v>2590</v>
      </c>
      <c r="B2591" s="17" t="s">
        <v>12122</v>
      </c>
      <c r="C2591" t="s">
        <v>2705</v>
      </c>
    </row>
    <row r="2592" spans="1:3" x14ac:dyDescent="0.25">
      <c r="A2592">
        <v>2591</v>
      </c>
      <c r="B2592" s="17" t="s">
        <v>12123</v>
      </c>
      <c r="C2592" t="s">
        <v>2706</v>
      </c>
    </row>
    <row r="2593" spans="1:3" x14ac:dyDescent="0.25">
      <c r="A2593">
        <v>2592</v>
      </c>
      <c r="B2593" s="17" t="s">
        <v>12124</v>
      </c>
      <c r="C2593" t="s">
        <v>2707</v>
      </c>
    </row>
    <row r="2594" spans="1:3" x14ac:dyDescent="0.25">
      <c r="A2594">
        <v>2593</v>
      </c>
      <c r="B2594" s="17" t="s">
        <v>12125</v>
      </c>
      <c r="C2594" t="s">
        <v>2708</v>
      </c>
    </row>
    <row r="2595" spans="1:3" x14ac:dyDescent="0.25">
      <c r="A2595">
        <v>2594</v>
      </c>
      <c r="B2595" s="17" t="s">
        <v>12126</v>
      </c>
      <c r="C2595" t="s">
        <v>2709</v>
      </c>
    </row>
    <row r="2596" spans="1:3" x14ac:dyDescent="0.25">
      <c r="A2596">
        <v>2595</v>
      </c>
      <c r="B2596" s="17" t="s">
        <v>12127</v>
      </c>
      <c r="C2596" t="s">
        <v>2710</v>
      </c>
    </row>
    <row r="2597" spans="1:3" x14ac:dyDescent="0.25">
      <c r="A2597">
        <v>2596</v>
      </c>
      <c r="B2597" s="17" t="s">
        <v>12128</v>
      </c>
      <c r="C2597" t="s">
        <v>2711</v>
      </c>
    </row>
    <row r="2598" spans="1:3" x14ac:dyDescent="0.25">
      <c r="A2598">
        <v>2597</v>
      </c>
      <c r="B2598" s="17" t="s">
        <v>12129</v>
      </c>
      <c r="C2598" t="s">
        <v>2712</v>
      </c>
    </row>
    <row r="2599" spans="1:3" x14ac:dyDescent="0.25">
      <c r="A2599">
        <v>2598</v>
      </c>
      <c r="B2599" s="17" t="s">
        <v>12130</v>
      </c>
      <c r="C2599" t="s">
        <v>2713</v>
      </c>
    </row>
    <row r="2600" spans="1:3" x14ac:dyDescent="0.25">
      <c r="A2600">
        <v>2599</v>
      </c>
      <c r="B2600" s="17" t="s">
        <v>12131</v>
      </c>
      <c r="C2600" t="s">
        <v>2714</v>
      </c>
    </row>
    <row r="2601" spans="1:3" x14ac:dyDescent="0.25">
      <c r="A2601">
        <v>2600</v>
      </c>
      <c r="B2601" s="17" t="s">
        <v>12132</v>
      </c>
      <c r="C2601" t="s">
        <v>2715</v>
      </c>
    </row>
    <row r="2602" spans="1:3" x14ac:dyDescent="0.25">
      <c r="A2602">
        <v>2601</v>
      </c>
      <c r="B2602" s="17" t="s">
        <v>12133</v>
      </c>
      <c r="C2602" t="s">
        <v>2716</v>
      </c>
    </row>
    <row r="2603" spans="1:3" x14ac:dyDescent="0.25">
      <c r="A2603">
        <v>2602</v>
      </c>
      <c r="B2603" s="17" t="s">
        <v>12134</v>
      </c>
      <c r="C2603" t="s">
        <v>2717</v>
      </c>
    </row>
    <row r="2604" spans="1:3" x14ac:dyDescent="0.25">
      <c r="A2604">
        <v>2603</v>
      </c>
      <c r="B2604" s="17" t="s">
        <v>12135</v>
      </c>
      <c r="C2604" t="s">
        <v>2718</v>
      </c>
    </row>
    <row r="2605" spans="1:3" x14ac:dyDescent="0.25">
      <c r="A2605">
        <v>2604</v>
      </c>
      <c r="B2605" s="17" t="s">
        <v>12136</v>
      </c>
      <c r="C2605" t="s">
        <v>2719</v>
      </c>
    </row>
    <row r="2606" spans="1:3" x14ac:dyDescent="0.25">
      <c r="A2606">
        <v>2605</v>
      </c>
      <c r="B2606" s="17" t="s">
        <v>12137</v>
      </c>
      <c r="C2606" t="s">
        <v>2720</v>
      </c>
    </row>
    <row r="2607" spans="1:3" x14ac:dyDescent="0.25">
      <c r="A2607">
        <v>2606</v>
      </c>
      <c r="B2607" s="17" t="s">
        <v>12138</v>
      </c>
      <c r="C2607" t="s">
        <v>2721</v>
      </c>
    </row>
    <row r="2608" spans="1:3" x14ac:dyDescent="0.25">
      <c r="A2608">
        <v>2607</v>
      </c>
      <c r="B2608" s="17" t="s">
        <v>12139</v>
      </c>
      <c r="C2608" t="s">
        <v>2722</v>
      </c>
    </row>
    <row r="2609" spans="1:3" x14ac:dyDescent="0.25">
      <c r="A2609">
        <v>2608</v>
      </c>
      <c r="B2609" s="17" t="s">
        <v>12140</v>
      </c>
      <c r="C2609" t="s">
        <v>2723</v>
      </c>
    </row>
    <row r="2610" spans="1:3" x14ac:dyDescent="0.25">
      <c r="A2610">
        <v>2609</v>
      </c>
      <c r="B2610" s="17" t="s">
        <v>12141</v>
      </c>
      <c r="C2610" t="s">
        <v>2724</v>
      </c>
    </row>
    <row r="2611" spans="1:3" x14ac:dyDescent="0.25">
      <c r="A2611">
        <v>2610</v>
      </c>
      <c r="B2611" s="17" t="s">
        <v>12142</v>
      </c>
      <c r="C2611" t="s">
        <v>2725</v>
      </c>
    </row>
    <row r="2612" spans="1:3" x14ac:dyDescent="0.25">
      <c r="A2612">
        <v>2611</v>
      </c>
      <c r="B2612" s="17" t="s">
        <v>12143</v>
      </c>
      <c r="C2612" t="s">
        <v>2726</v>
      </c>
    </row>
    <row r="2613" spans="1:3" x14ac:dyDescent="0.25">
      <c r="A2613">
        <v>2612</v>
      </c>
      <c r="B2613" s="17" t="s">
        <v>12144</v>
      </c>
      <c r="C2613" t="s">
        <v>2727</v>
      </c>
    </row>
    <row r="2614" spans="1:3" x14ac:dyDescent="0.25">
      <c r="A2614">
        <v>2613</v>
      </c>
      <c r="B2614" s="17" t="s">
        <v>12145</v>
      </c>
      <c r="C2614" t="s">
        <v>2728</v>
      </c>
    </row>
    <row r="2615" spans="1:3" x14ac:dyDescent="0.25">
      <c r="A2615">
        <v>2614</v>
      </c>
      <c r="B2615" s="17" t="s">
        <v>12146</v>
      </c>
      <c r="C2615" t="s">
        <v>2729</v>
      </c>
    </row>
    <row r="2616" spans="1:3" x14ac:dyDescent="0.25">
      <c r="A2616">
        <v>2615</v>
      </c>
      <c r="B2616" s="17" t="s">
        <v>12147</v>
      </c>
      <c r="C2616" t="s">
        <v>2730</v>
      </c>
    </row>
    <row r="2617" spans="1:3" x14ac:dyDescent="0.25">
      <c r="A2617">
        <v>2616</v>
      </c>
      <c r="B2617" s="17" t="s">
        <v>12148</v>
      </c>
      <c r="C2617" t="s">
        <v>2731</v>
      </c>
    </row>
    <row r="2618" spans="1:3" x14ac:dyDescent="0.25">
      <c r="A2618">
        <v>2617</v>
      </c>
      <c r="B2618" s="17" t="s">
        <v>12149</v>
      </c>
      <c r="C2618" t="s">
        <v>2732</v>
      </c>
    </row>
    <row r="2619" spans="1:3" x14ac:dyDescent="0.25">
      <c r="A2619">
        <v>2618</v>
      </c>
      <c r="B2619" s="17" t="s">
        <v>12150</v>
      </c>
      <c r="C2619" t="s">
        <v>2733</v>
      </c>
    </row>
    <row r="2620" spans="1:3" x14ac:dyDescent="0.25">
      <c r="A2620">
        <v>2619</v>
      </c>
      <c r="B2620" s="17" t="s">
        <v>12151</v>
      </c>
      <c r="C2620" t="s">
        <v>2734</v>
      </c>
    </row>
    <row r="2621" spans="1:3" x14ac:dyDescent="0.25">
      <c r="A2621">
        <v>2620</v>
      </c>
      <c r="B2621" s="17" t="s">
        <v>12152</v>
      </c>
      <c r="C2621" t="s">
        <v>2735</v>
      </c>
    </row>
    <row r="2622" spans="1:3" x14ac:dyDescent="0.25">
      <c r="A2622">
        <v>2621</v>
      </c>
      <c r="B2622" s="17" t="s">
        <v>12153</v>
      </c>
      <c r="C2622" t="s">
        <v>2736</v>
      </c>
    </row>
    <row r="2623" spans="1:3" x14ac:dyDescent="0.25">
      <c r="A2623">
        <v>2622</v>
      </c>
      <c r="B2623" s="17" t="s">
        <v>12154</v>
      </c>
      <c r="C2623" t="s">
        <v>2737</v>
      </c>
    </row>
    <row r="2624" spans="1:3" x14ac:dyDescent="0.25">
      <c r="A2624">
        <v>2623</v>
      </c>
      <c r="B2624" s="17" t="s">
        <v>12155</v>
      </c>
      <c r="C2624" t="s">
        <v>2738</v>
      </c>
    </row>
    <row r="2625" spans="1:3" x14ac:dyDescent="0.25">
      <c r="A2625">
        <v>2624</v>
      </c>
      <c r="B2625" s="17" t="s">
        <v>12156</v>
      </c>
      <c r="C2625" t="s">
        <v>2739</v>
      </c>
    </row>
    <row r="2626" spans="1:3" x14ac:dyDescent="0.25">
      <c r="A2626">
        <v>2625</v>
      </c>
      <c r="B2626" s="17" t="s">
        <v>12157</v>
      </c>
      <c r="C2626" t="s">
        <v>2740</v>
      </c>
    </row>
    <row r="2627" spans="1:3" x14ac:dyDescent="0.25">
      <c r="A2627">
        <v>2626</v>
      </c>
      <c r="B2627" s="17" t="s">
        <v>12158</v>
      </c>
      <c r="C2627" t="s">
        <v>2741</v>
      </c>
    </row>
    <row r="2628" spans="1:3" x14ac:dyDescent="0.25">
      <c r="A2628">
        <v>2627</v>
      </c>
      <c r="B2628" s="17" t="s">
        <v>12159</v>
      </c>
      <c r="C2628" t="s">
        <v>2742</v>
      </c>
    </row>
    <row r="2629" spans="1:3" x14ac:dyDescent="0.25">
      <c r="A2629">
        <v>2628</v>
      </c>
      <c r="B2629" s="17" t="s">
        <v>12160</v>
      </c>
      <c r="C2629" t="s">
        <v>2743</v>
      </c>
    </row>
    <row r="2630" spans="1:3" x14ac:dyDescent="0.25">
      <c r="A2630">
        <v>2629</v>
      </c>
      <c r="B2630" s="17" t="s">
        <v>12161</v>
      </c>
      <c r="C2630" t="s">
        <v>2744</v>
      </c>
    </row>
    <row r="2631" spans="1:3" x14ac:dyDescent="0.25">
      <c r="A2631">
        <v>2630</v>
      </c>
      <c r="B2631" s="17" t="s">
        <v>12162</v>
      </c>
      <c r="C2631" t="s">
        <v>2745</v>
      </c>
    </row>
    <row r="2632" spans="1:3" x14ac:dyDescent="0.25">
      <c r="A2632">
        <v>2631</v>
      </c>
      <c r="B2632" s="17" t="s">
        <v>12163</v>
      </c>
      <c r="C2632" t="s">
        <v>2746</v>
      </c>
    </row>
    <row r="2633" spans="1:3" x14ac:dyDescent="0.25">
      <c r="A2633">
        <v>2632</v>
      </c>
      <c r="B2633" s="17" t="s">
        <v>12164</v>
      </c>
      <c r="C2633" t="s">
        <v>2747</v>
      </c>
    </row>
    <row r="2634" spans="1:3" x14ac:dyDescent="0.25">
      <c r="A2634">
        <v>2633</v>
      </c>
      <c r="B2634" s="17" t="s">
        <v>12165</v>
      </c>
      <c r="C2634" t="s">
        <v>2748</v>
      </c>
    </row>
    <row r="2635" spans="1:3" x14ac:dyDescent="0.25">
      <c r="A2635">
        <v>2634</v>
      </c>
      <c r="B2635" s="17" t="s">
        <v>12166</v>
      </c>
      <c r="C2635" t="s">
        <v>2749</v>
      </c>
    </row>
    <row r="2636" spans="1:3" x14ac:dyDescent="0.25">
      <c r="A2636">
        <v>2635</v>
      </c>
      <c r="B2636" s="17" t="s">
        <v>12167</v>
      </c>
      <c r="C2636" t="s">
        <v>2750</v>
      </c>
    </row>
    <row r="2637" spans="1:3" x14ac:dyDescent="0.25">
      <c r="A2637">
        <v>2636</v>
      </c>
      <c r="B2637" s="17" t="s">
        <v>12168</v>
      </c>
      <c r="C2637" t="s">
        <v>2751</v>
      </c>
    </row>
    <row r="2638" spans="1:3" x14ac:dyDescent="0.25">
      <c r="A2638">
        <v>2637</v>
      </c>
      <c r="B2638" s="17" t="s">
        <v>12169</v>
      </c>
      <c r="C2638" t="s">
        <v>2752</v>
      </c>
    </row>
    <row r="2639" spans="1:3" x14ac:dyDescent="0.25">
      <c r="A2639">
        <v>2638</v>
      </c>
      <c r="B2639" s="17" t="s">
        <v>12170</v>
      </c>
      <c r="C2639" t="s">
        <v>2753</v>
      </c>
    </row>
    <row r="2640" spans="1:3" x14ac:dyDescent="0.25">
      <c r="A2640">
        <v>2639</v>
      </c>
      <c r="B2640" s="17" t="s">
        <v>12171</v>
      </c>
      <c r="C2640" t="s">
        <v>2754</v>
      </c>
    </row>
    <row r="2641" spans="1:3" x14ac:dyDescent="0.25">
      <c r="A2641">
        <v>2640</v>
      </c>
      <c r="B2641" s="17" t="s">
        <v>12172</v>
      </c>
      <c r="C2641" t="s">
        <v>2755</v>
      </c>
    </row>
    <row r="2642" spans="1:3" x14ac:dyDescent="0.25">
      <c r="A2642">
        <v>2641</v>
      </c>
      <c r="B2642" s="17" t="s">
        <v>12173</v>
      </c>
      <c r="C2642" t="s">
        <v>2756</v>
      </c>
    </row>
    <row r="2643" spans="1:3" x14ac:dyDescent="0.25">
      <c r="A2643">
        <v>2642</v>
      </c>
      <c r="B2643" s="17" t="s">
        <v>12174</v>
      </c>
      <c r="C2643" t="s">
        <v>2757</v>
      </c>
    </row>
    <row r="2644" spans="1:3" x14ac:dyDescent="0.25">
      <c r="A2644">
        <v>2643</v>
      </c>
      <c r="B2644" s="17" t="s">
        <v>12175</v>
      </c>
      <c r="C2644" t="s">
        <v>2758</v>
      </c>
    </row>
    <row r="2645" spans="1:3" x14ac:dyDescent="0.25">
      <c r="A2645">
        <v>2644</v>
      </c>
      <c r="B2645" s="17" t="s">
        <v>12176</v>
      </c>
      <c r="C2645" t="s">
        <v>2759</v>
      </c>
    </row>
    <row r="2646" spans="1:3" x14ac:dyDescent="0.25">
      <c r="A2646">
        <v>2645</v>
      </c>
      <c r="B2646" s="17" t="s">
        <v>12177</v>
      </c>
      <c r="C2646" t="s">
        <v>2760</v>
      </c>
    </row>
    <row r="2647" spans="1:3" x14ac:dyDescent="0.25">
      <c r="A2647">
        <v>2646</v>
      </c>
      <c r="B2647" s="17" t="s">
        <v>12178</v>
      </c>
      <c r="C2647" t="s">
        <v>2761</v>
      </c>
    </row>
    <row r="2648" spans="1:3" x14ac:dyDescent="0.25">
      <c r="A2648">
        <v>2647</v>
      </c>
      <c r="B2648" s="17" t="s">
        <v>12179</v>
      </c>
      <c r="C2648" t="s">
        <v>2762</v>
      </c>
    </row>
    <row r="2649" spans="1:3" x14ac:dyDescent="0.25">
      <c r="A2649">
        <v>2648</v>
      </c>
      <c r="B2649" s="17" t="s">
        <v>12180</v>
      </c>
      <c r="C2649" t="s">
        <v>2763</v>
      </c>
    </row>
    <row r="2650" spans="1:3" x14ac:dyDescent="0.25">
      <c r="A2650">
        <v>2649</v>
      </c>
      <c r="B2650" s="17" t="s">
        <v>12181</v>
      </c>
      <c r="C2650" t="s">
        <v>2764</v>
      </c>
    </row>
    <row r="2651" spans="1:3" x14ac:dyDescent="0.25">
      <c r="A2651">
        <v>2650</v>
      </c>
      <c r="B2651" s="17" t="s">
        <v>12182</v>
      </c>
      <c r="C2651" t="s">
        <v>2765</v>
      </c>
    </row>
    <row r="2652" spans="1:3" x14ac:dyDescent="0.25">
      <c r="A2652">
        <v>2651</v>
      </c>
      <c r="B2652" s="17" t="s">
        <v>12183</v>
      </c>
      <c r="C2652" t="s">
        <v>2766</v>
      </c>
    </row>
    <row r="2653" spans="1:3" x14ac:dyDescent="0.25">
      <c r="A2653">
        <v>2652</v>
      </c>
      <c r="B2653" s="17" t="s">
        <v>12184</v>
      </c>
      <c r="C2653" t="s">
        <v>2767</v>
      </c>
    </row>
    <row r="2654" spans="1:3" x14ac:dyDescent="0.25">
      <c r="A2654">
        <v>2653</v>
      </c>
      <c r="B2654" s="17" t="s">
        <v>12185</v>
      </c>
      <c r="C2654" t="s">
        <v>2768</v>
      </c>
    </row>
    <row r="2655" spans="1:3" x14ac:dyDescent="0.25">
      <c r="A2655">
        <v>2654</v>
      </c>
      <c r="B2655" s="17" t="s">
        <v>12186</v>
      </c>
      <c r="C2655" t="s">
        <v>2769</v>
      </c>
    </row>
    <row r="2656" spans="1:3" x14ac:dyDescent="0.25">
      <c r="A2656">
        <v>2655</v>
      </c>
      <c r="B2656" s="17" t="s">
        <v>12187</v>
      </c>
      <c r="C2656" t="s">
        <v>2770</v>
      </c>
    </row>
    <row r="2657" spans="1:3" x14ac:dyDescent="0.25">
      <c r="A2657">
        <v>2656</v>
      </c>
      <c r="B2657" s="17" t="s">
        <v>12188</v>
      </c>
      <c r="C2657" t="s">
        <v>2771</v>
      </c>
    </row>
    <row r="2658" spans="1:3" x14ac:dyDescent="0.25">
      <c r="A2658">
        <v>2657</v>
      </c>
      <c r="B2658" s="17" t="s">
        <v>12189</v>
      </c>
      <c r="C2658" t="s">
        <v>2772</v>
      </c>
    </row>
    <row r="2659" spans="1:3" x14ac:dyDescent="0.25">
      <c r="A2659">
        <v>2658</v>
      </c>
      <c r="B2659" s="17" t="s">
        <v>12190</v>
      </c>
      <c r="C2659" t="s">
        <v>2773</v>
      </c>
    </row>
    <row r="2660" spans="1:3" x14ac:dyDescent="0.25">
      <c r="A2660">
        <v>2659</v>
      </c>
      <c r="B2660" s="17" t="s">
        <v>12191</v>
      </c>
      <c r="C2660" t="s">
        <v>2774</v>
      </c>
    </row>
    <row r="2661" spans="1:3" x14ac:dyDescent="0.25">
      <c r="A2661">
        <v>2660</v>
      </c>
      <c r="B2661" s="17" t="s">
        <v>12192</v>
      </c>
      <c r="C2661" t="s">
        <v>2775</v>
      </c>
    </row>
    <row r="2662" spans="1:3" x14ac:dyDescent="0.25">
      <c r="A2662">
        <v>2661</v>
      </c>
      <c r="B2662" s="17" t="s">
        <v>12193</v>
      </c>
      <c r="C2662" t="s">
        <v>2776</v>
      </c>
    </row>
    <row r="2663" spans="1:3" x14ac:dyDescent="0.25">
      <c r="A2663">
        <v>2662</v>
      </c>
      <c r="B2663" s="17" t="s">
        <v>12194</v>
      </c>
      <c r="C2663" t="s">
        <v>2777</v>
      </c>
    </row>
    <row r="2664" spans="1:3" x14ac:dyDescent="0.25">
      <c r="A2664">
        <v>2663</v>
      </c>
      <c r="B2664" s="17" t="s">
        <v>12195</v>
      </c>
      <c r="C2664" t="s">
        <v>2778</v>
      </c>
    </row>
    <row r="2665" spans="1:3" x14ac:dyDescent="0.25">
      <c r="A2665">
        <v>2664</v>
      </c>
      <c r="B2665" s="17" t="s">
        <v>12196</v>
      </c>
      <c r="C2665" t="s">
        <v>2779</v>
      </c>
    </row>
    <row r="2666" spans="1:3" x14ac:dyDescent="0.25">
      <c r="A2666">
        <v>2665</v>
      </c>
      <c r="B2666" s="17" t="s">
        <v>12197</v>
      </c>
      <c r="C2666" t="s">
        <v>2157</v>
      </c>
    </row>
    <row r="2667" spans="1:3" x14ac:dyDescent="0.25">
      <c r="A2667">
        <v>2666</v>
      </c>
      <c r="B2667" s="17" t="s">
        <v>12198</v>
      </c>
      <c r="C2667" t="s">
        <v>2780</v>
      </c>
    </row>
    <row r="2668" spans="1:3" x14ac:dyDescent="0.25">
      <c r="A2668">
        <v>2667</v>
      </c>
      <c r="B2668" s="17" t="s">
        <v>12199</v>
      </c>
      <c r="C2668" t="s">
        <v>2781</v>
      </c>
    </row>
    <row r="2669" spans="1:3" x14ac:dyDescent="0.25">
      <c r="A2669">
        <v>2668</v>
      </c>
      <c r="B2669" s="17" t="s">
        <v>12200</v>
      </c>
      <c r="C2669" t="s">
        <v>2782</v>
      </c>
    </row>
    <row r="2670" spans="1:3" x14ac:dyDescent="0.25">
      <c r="A2670">
        <v>2669</v>
      </c>
      <c r="B2670" s="17" t="s">
        <v>12201</v>
      </c>
      <c r="C2670" t="s">
        <v>2783</v>
      </c>
    </row>
    <row r="2671" spans="1:3" x14ac:dyDescent="0.25">
      <c r="A2671">
        <v>2670</v>
      </c>
      <c r="B2671" s="17" t="s">
        <v>12202</v>
      </c>
      <c r="C2671" t="s">
        <v>2784</v>
      </c>
    </row>
    <row r="2672" spans="1:3" x14ac:dyDescent="0.25">
      <c r="A2672">
        <v>2671</v>
      </c>
      <c r="B2672" s="17" t="s">
        <v>12203</v>
      </c>
      <c r="C2672" t="s">
        <v>2785</v>
      </c>
    </row>
    <row r="2673" spans="1:3" x14ac:dyDescent="0.25">
      <c r="A2673">
        <v>2672</v>
      </c>
      <c r="B2673" s="17" t="s">
        <v>12204</v>
      </c>
      <c r="C2673" t="s">
        <v>2786</v>
      </c>
    </row>
    <row r="2674" spans="1:3" x14ac:dyDescent="0.25">
      <c r="A2674">
        <v>2673</v>
      </c>
      <c r="B2674" s="17" t="s">
        <v>12205</v>
      </c>
      <c r="C2674" t="s">
        <v>2787</v>
      </c>
    </row>
    <row r="2675" spans="1:3" x14ac:dyDescent="0.25">
      <c r="A2675">
        <v>2674</v>
      </c>
      <c r="B2675" s="17" t="s">
        <v>12206</v>
      </c>
      <c r="C2675" t="s">
        <v>2788</v>
      </c>
    </row>
    <row r="2676" spans="1:3" x14ac:dyDescent="0.25">
      <c r="A2676">
        <v>2675</v>
      </c>
      <c r="B2676" s="17" t="s">
        <v>12207</v>
      </c>
      <c r="C2676" t="s">
        <v>2789</v>
      </c>
    </row>
    <row r="2677" spans="1:3" x14ac:dyDescent="0.25">
      <c r="A2677">
        <v>2676</v>
      </c>
      <c r="B2677" s="17" t="s">
        <v>12208</v>
      </c>
      <c r="C2677" t="s">
        <v>2790</v>
      </c>
    </row>
    <row r="2678" spans="1:3" x14ac:dyDescent="0.25">
      <c r="A2678">
        <v>2677</v>
      </c>
      <c r="B2678" s="17" t="s">
        <v>12209</v>
      </c>
      <c r="C2678" t="s">
        <v>2791</v>
      </c>
    </row>
    <row r="2679" spans="1:3" x14ac:dyDescent="0.25">
      <c r="A2679">
        <v>2678</v>
      </c>
      <c r="B2679" s="17" t="s">
        <v>12210</v>
      </c>
      <c r="C2679" t="s">
        <v>2792</v>
      </c>
    </row>
    <row r="2680" spans="1:3" x14ac:dyDescent="0.25">
      <c r="A2680">
        <v>2679</v>
      </c>
      <c r="B2680" s="17" t="s">
        <v>12211</v>
      </c>
      <c r="C2680" t="s">
        <v>2793</v>
      </c>
    </row>
    <row r="2681" spans="1:3" x14ac:dyDescent="0.25">
      <c r="A2681">
        <v>2680</v>
      </c>
      <c r="B2681" s="17" t="s">
        <v>12212</v>
      </c>
      <c r="C2681" t="s">
        <v>2794</v>
      </c>
    </row>
    <row r="2682" spans="1:3" x14ac:dyDescent="0.25">
      <c r="A2682">
        <v>2681</v>
      </c>
      <c r="B2682" s="17" t="s">
        <v>12213</v>
      </c>
      <c r="C2682" t="s">
        <v>2795</v>
      </c>
    </row>
    <row r="2683" spans="1:3" x14ac:dyDescent="0.25">
      <c r="A2683">
        <v>2682</v>
      </c>
      <c r="B2683" s="17" t="s">
        <v>12214</v>
      </c>
      <c r="C2683" t="s">
        <v>2796</v>
      </c>
    </row>
    <row r="2684" spans="1:3" x14ac:dyDescent="0.25">
      <c r="A2684">
        <v>2683</v>
      </c>
      <c r="B2684" s="17" t="s">
        <v>12215</v>
      </c>
      <c r="C2684" t="s">
        <v>2797</v>
      </c>
    </row>
    <row r="2685" spans="1:3" x14ac:dyDescent="0.25">
      <c r="A2685">
        <v>2684</v>
      </c>
      <c r="B2685" s="17" t="s">
        <v>12216</v>
      </c>
      <c r="C2685" t="s">
        <v>2798</v>
      </c>
    </row>
    <row r="2686" spans="1:3" x14ac:dyDescent="0.25">
      <c r="A2686">
        <v>2685</v>
      </c>
      <c r="B2686" s="17" t="s">
        <v>12217</v>
      </c>
      <c r="C2686" t="s">
        <v>2799</v>
      </c>
    </row>
    <row r="2687" spans="1:3" x14ac:dyDescent="0.25">
      <c r="A2687">
        <v>2686</v>
      </c>
      <c r="B2687" s="17" t="s">
        <v>12218</v>
      </c>
      <c r="C2687" t="s">
        <v>2800</v>
      </c>
    </row>
    <row r="2688" spans="1:3" x14ac:dyDescent="0.25">
      <c r="A2688">
        <v>2687</v>
      </c>
      <c r="B2688" s="17" t="s">
        <v>12219</v>
      </c>
      <c r="C2688" t="s">
        <v>2801</v>
      </c>
    </row>
    <row r="2689" spans="1:3" x14ac:dyDescent="0.25">
      <c r="A2689">
        <v>2688</v>
      </c>
      <c r="B2689" s="17" t="s">
        <v>12220</v>
      </c>
      <c r="C2689" t="s">
        <v>2802</v>
      </c>
    </row>
    <row r="2690" spans="1:3" x14ac:dyDescent="0.25">
      <c r="A2690">
        <v>2689</v>
      </c>
      <c r="B2690" s="17" t="s">
        <v>12221</v>
      </c>
      <c r="C2690" t="s">
        <v>2803</v>
      </c>
    </row>
    <row r="2691" spans="1:3" x14ac:dyDescent="0.25">
      <c r="A2691">
        <v>2690</v>
      </c>
      <c r="B2691" s="17" t="s">
        <v>12222</v>
      </c>
      <c r="C2691" t="s">
        <v>2804</v>
      </c>
    </row>
    <row r="2692" spans="1:3" x14ac:dyDescent="0.25">
      <c r="A2692">
        <v>2691</v>
      </c>
      <c r="B2692" s="17" t="s">
        <v>12223</v>
      </c>
      <c r="C2692" t="s">
        <v>2805</v>
      </c>
    </row>
    <row r="2693" spans="1:3" x14ac:dyDescent="0.25">
      <c r="A2693">
        <v>2692</v>
      </c>
      <c r="B2693" s="17" t="s">
        <v>12224</v>
      </c>
      <c r="C2693" t="s">
        <v>2806</v>
      </c>
    </row>
    <row r="2694" spans="1:3" x14ac:dyDescent="0.25">
      <c r="A2694">
        <v>2693</v>
      </c>
      <c r="B2694" s="17" t="s">
        <v>12225</v>
      </c>
      <c r="C2694" t="s">
        <v>2807</v>
      </c>
    </row>
    <row r="2695" spans="1:3" x14ac:dyDescent="0.25">
      <c r="A2695">
        <v>2694</v>
      </c>
      <c r="B2695" s="17" t="s">
        <v>12226</v>
      </c>
      <c r="C2695" t="s">
        <v>2808</v>
      </c>
    </row>
    <row r="2696" spans="1:3" x14ac:dyDescent="0.25">
      <c r="A2696">
        <v>2695</v>
      </c>
      <c r="B2696" s="17" t="s">
        <v>12227</v>
      </c>
      <c r="C2696" t="s">
        <v>2809</v>
      </c>
    </row>
    <row r="2697" spans="1:3" x14ac:dyDescent="0.25">
      <c r="A2697">
        <v>2696</v>
      </c>
      <c r="B2697" s="17" t="s">
        <v>12228</v>
      </c>
      <c r="C2697" t="s">
        <v>2810</v>
      </c>
    </row>
    <row r="2698" spans="1:3" x14ac:dyDescent="0.25">
      <c r="A2698">
        <v>2697</v>
      </c>
      <c r="B2698" s="17" t="s">
        <v>12229</v>
      </c>
      <c r="C2698" t="s">
        <v>2811</v>
      </c>
    </row>
    <row r="2699" spans="1:3" x14ac:dyDescent="0.25">
      <c r="A2699">
        <v>2698</v>
      </c>
      <c r="B2699" s="17" t="s">
        <v>12230</v>
      </c>
      <c r="C2699" t="s">
        <v>2812</v>
      </c>
    </row>
    <row r="2700" spans="1:3" x14ac:dyDescent="0.25">
      <c r="A2700">
        <v>2699</v>
      </c>
      <c r="B2700" s="17" t="s">
        <v>12231</v>
      </c>
      <c r="C2700" t="s">
        <v>2813</v>
      </c>
    </row>
    <row r="2701" spans="1:3" x14ac:dyDescent="0.25">
      <c r="A2701">
        <v>2700</v>
      </c>
      <c r="B2701" s="17" t="s">
        <v>12232</v>
      </c>
      <c r="C2701" t="s">
        <v>2814</v>
      </c>
    </row>
    <row r="2702" spans="1:3" x14ac:dyDescent="0.25">
      <c r="A2702">
        <v>2701</v>
      </c>
      <c r="B2702" s="17" t="s">
        <v>12233</v>
      </c>
      <c r="C2702" t="s">
        <v>2815</v>
      </c>
    </row>
    <row r="2703" spans="1:3" x14ac:dyDescent="0.25">
      <c r="A2703">
        <v>2702</v>
      </c>
      <c r="B2703" s="17" t="s">
        <v>12234</v>
      </c>
      <c r="C2703" t="s">
        <v>2816</v>
      </c>
    </row>
    <row r="2704" spans="1:3" x14ac:dyDescent="0.25">
      <c r="A2704">
        <v>2703</v>
      </c>
      <c r="B2704" s="17" t="s">
        <v>12235</v>
      </c>
      <c r="C2704" t="s">
        <v>2817</v>
      </c>
    </row>
    <row r="2705" spans="1:3" x14ac:dyDescent="0.25">
      <c r="A2705">
        <v>2704</v>
      </c>
      <c r="B2705" s="17" t="s">
        <v>12236</v>
      </c>
      <c r="C2705" t="s">
        <v>2818</v>
      </c>
    </row>
    <row r="2706" spans="1:3" x14ac:dyDescent="0.25">
      <c r="A2706">
        <v>2705</v>
      </c>
      <c r="B2706" s="17" t="s">
        <v>12237</v>
      </c>
      <c r="C2706" t="s">
        <v>2819</v>
      </c>
    </row>
    <row r="2707" spans="1:3" x14ac:dyDescent="0.25">
      <c r="A2707">
        <v>2706</v>
      </c>
      <c r="B2707" s="17" t="s">
        <v>12238</v>
      </c>
      <c r="C2707" t="s">
        <v>2820</v>
      </c>
    </row>
    <row r="2708" spans="1:3" x14ac:dyDescent="0.25">
      <c r="A2708">
        <v>2707</v>
      </c>
      <c r="B2708" s="17" t="s">
        <v>12239</v>
      </c>
      <c r="C2708" t="s">
        <v>2821</v>
      </c>
    </row>
    <row r="2709" spans="1:3" x14ac:dyDescent="0.25">
      <c r="A2709">
        <v>2708</v>
      </c>
      <c r="B2709" s="17" t="s">
        <v>12240</v>
      </c>
      <c r="C2709" t="s">
        <v>2822</v>
      </c>
    </row>
    <row r="2710" spans="1:3" x14ac:dyDescent="0.25">
      <c r="A2710">
        <v>2709</v>
      </c>
      <c r="B2710" s="17" t="s">
        <v>12241</v>
      </c>
      <c r="C2710" t="s">
        <v>2823</v>
      </c>
    </row>
    <row r="2711" spans="1:3" x14ac:dyDescent="0.25">
      <c r="A2711">
        <v>2710</v>
      </c>
      <c r="B2711" s="17" t="s">
        <v>12242</v>
      </c>
      <c r="C2711" t="s">
        <v>2824</v>
      </c>
    </row>
    <row r="2712" spans="1:3" x14ac:dyDescent="0.25">
      <c r="A2712">
        <v>2711</v>
      </c>
      <c r="B2712" s="17" t="s">
        <v>12243</v>
      </c>
      <c r="C2712" t="s">
        <v>2825</v>
      </c>
    </row>
    <row r="2713" spans="1:3" x14ac:dyDescent="0.25">
      <c r="A2713">
        <v>2712</v>
      </c>
      <c r="B2713" s="17" t="s">
        <v>12244</v>
      </c>
      <c r="C2713" t="s">
        <v>2826</v>
      </c>
    </row>
    <row r="2714" spans="1:3" x14ac:dyDescent="0.25">
      <c r="A2714">
        <v>2713</v>
      </c>
      <c r="B2714" s="17" t="s">
        <v>12245</v>
      </c>
      <c r="C2714" t="s">
        <v>2827</v>
      </c>
    </row>
    <row r="2715" spans="1:3" x14ac:dyDescent="0.25">
      <c r="A2715">
        <v>2714</v>
      </c>
      <c r="B2715" s="17" t="s">
        <v>12246</v>
      </c>
      <c r="C2715" t="s">
        <v>2828</v>
      </c>
    </row>
    <row r="2716" spans="1:3" x14ac:dyDescent="0.25">
      <c r="A2716">
        <v>2715</v>
      </c>
      <c r="B2716" s="17" t="s">
        <v>12247</v>
      </c>
      <c r="C2716" t="s">
        <v>2829</v>
      </c>
    </row>
    <row r="2717" spans="1:3" x14ac:dyDescent="0.25">
      <c r="A2717">
        <v>2716</v>
      </c>
      <c r="B2717" s="17" t="s">
        <v>12248</v>
      </c>
      <c r="C2717" t="s">
        <v>2830</v>
      </c>
    </row>
    <row r="2718" spans="1:3" x14ac:dyDescent="0.25">
      <c r="A2718">
        <v>2717</v>
      </c>
      <c r="B2718" s="17" t="s">
        <v>12249</v>
      </c>
      <c r="C2718" t="s">
        <v>2831</v>
      </c>
    </row>
    <row r="2719" spans="1:3" x14ac:dyDescent="0.25">
      <c r="A2719">
        <v>2718</v>
      </c>
      <c r="B2719" s="17" t="s">
        <v>12250</v>
      </c>
      <c r="C2719" t="s">
        <v>2832</v>
      </c>
    </row>
    <row r="2720" spans="1:3" x14ac:dyDescent="0.25">
      <c r="A2720">
        <v>2719</v>
      </c>
      <c r="B2720" s="17" t="s">
        <v>12251</v>
      </c>
      <c r="C2720" t="s">
        <v>2833</v>
      </c>
    </row>
    <row r="2721" spans="1:3" x14ac:dyDescent="0.25">
      <c r="A2721">
        <v>2720</v>
      </c>
      <c r="B2721" s="17" t="s">
        <v>12252</v>
      </c>
      <c r="C2721" t="s">
        <v>2834</v>
      </c>
    </row>
    <row r="2722" spans="1:3" x14ac:dyDescent="0.25">
      <c r="A2722">
        <v>2721</v>
      </c>
      <c r="B2722" s="17" t="s">
        <v>12253</v>
      </c>
      <c r="C2722" t="s">
        <v>2835</v>
      </c>
    </row>
    <row r="2723" spans="1:3" x14ac:dyDescent="0.25">
      <c r="A2723">
        <v>2722</v>
      </c>
      <c r="B2723" s="17" t="s">
        <v>12254</v>
      </c>
      <c r="C2723" t="s">
        <v>2836</v>
      </c>
    </row>
    <row r="2724" spans="1:3" x14ac:dyDescent="0.25">
      <c r="A2724">
        <v>2723</v>
      </c>
      <c r="B2724" s="17" t="s">
        <v>12255</v>
      </c>
      <c r="C2724" t="s">
        <v>2837</v>
      </c>
    </row>
    <row r="2725" spans="1:3" x14ac:dyDescent="0.25">
      <c r="A2725">
        <v>2724</v>
      </c>
      <c r="B2725" s="17" t="s">
        <v>12256</v>
      </c>
      <c r="C2725" t="s">
        <v>2838</v>
      </c>
    </row>
    <row r="2726" spans="1:3" x14ac:dyDescent="0.25">
      <c r="A2726">
        <v>2725</v>
      </c>
      <c r="B2726" s="17" t="s">
        <v>12257</v>
      </c>
      <c r="C2726" t="s">
        <v>2839</v>
      </c>
    </row>
    <row r="2727" spans="1:3" x14ac:dyDescent="0.25">
      <c r="A2727">
        <v>2726</v>
      </c>
      <c r="B2727" s="17" t="s">
        <v>12258</v>
      </c>
      <c r="C2727" t="s">
        <v>2840</v>
      </c>
    </row>
    <row r="2728" spans="1:3" x14ac:dyDescent="0.25">
      <c r="A2728">
        <v>2727</v>
      </c>
      <c r="B2728" s="17" t="s">
        <v>12259</v>
      </c>
      <c r="C2728" t="s">
        <v>2841</v>
      </c>
    </row>
    <row r="2729" spans="1:3" x14ac:dyDescent="0.25">
      <c r="A2729">
        <v>2728</v>
      </c>
      <c r="B2729" s="17" t="s">
        <v>12260</v>
      </c>
      <c r="C2729" t="s">
        <v>2842</v>
      </c>
    </row>
    <row r="2730" spans="1:3" x14ac:dyDescent="0.25">
      <c r="A2730">
        <v>2729</v>
      </c>
      <c r="B2730" s="17" t="s">
        <v>12261</v>
      </c>
      <c r="C2730" t="s">
        <v>2843</v>
      </c>
    </row>
    <row r="2731" spans="1:3" x14ac:dyDescent="0.25">
      <c r="A2731">
        <v>2730</v>
      </c>
      <c r="B2731" s="17" t="s">
        <v>12262</v>
      </c>
      <c r="C2731" t="s">
        <v>2844</v>
      </c>
    </row>
    <row r="2732" spans="1:3" x14ac:dyDescent="0.25">
      <c r="A2732">
        <v>2731</v>
      </c>
      <c r="B2732" s="17" t="s">
        <v>12263</v>
      </c>
      <c r="C2732" t="s">
        <v>2845</v>
      </c>
    </row>
    <row r="2733" spans="1:3" x14ac:dyDescent="0.25">
      <c r="A2733">
        <v>2732</v>
      </c>
      <c r="B2733" s="17" t="s">
        <v>12264</v>
      </c>
      <c r="C2733" t="s">
        <v>2846</v>
      </c>
    </row>
    <row r="2734" spans="1:3" x14ac:dyDescent="0.25">
      <c r="A2734">
        <v>2733</v>
      </c>
      <c r="B2734" s="17" t="s">
        <v>12265</v>
      </c>
      <c r="C2734" t="s">
        <v>2847</v>
      </c>
    </row>
    <row r="2735" spans="1:3" x14ac:dyDescent="0.25">
      <c r="A2735">
        <v>2734</v>
      </c>
      <c r="B2735" s="17" t="s">
        <v>12266</v>
      </c>
      <c r="C2735" t="s">
        <v>2848</v>
      </c>
    </row>
    <row r="2736" spans="1:3" x14ac:dyDescent="0.25">
      <c r="A2736">
        <v>2735</v>
      </c>
      <c r="B2736" s="17" t="s">
        <v>12267</v>
      </c>
      <c r="C2736" t="s">
        <v>2849</v>
      </c>
    </row>
    <row r="2737" spans="1:3" x14ac:dyDescent="0.25">
      <c r="A2737">
        <v>2736</v>
      </c>
      <c r="B2737" s="17" t="s">
        <v>12268</v>
      </c>
      <c r="C2737" t="s">
        <v>2850</v>
      </c>
    </row>
    <row r="2738" spans="1:3" x14ac:dyDescent="0.25">
      <c r="A2738">
        <v>2737</v>
      </c>
      <c r="B2738" s="17" t="s">
        <v>12269</v>
      </c>
      <c r="C2738" t="s">
        <v>2851</v>
      </c>
    </row>
    <row r="2739" spans="1:3" x14ac:dyDescent="0.25">
      <c r="A2739">
        <v>2738</v>
      </c>
      <c r="B2739" s="17" t="s">
        <v>12270</v>
      </c>
      <c r="C2739" t="s">
        <v>2852</v>
      </c>
    </row>
    <row r="2740" spans="1:3" x14ac:dyDescent="0.25">
      <c r="A2740">
        <v>2739</v>
      </c>
      <c r="B2740" s="17" t="s">
        <v>12271</v>
      </c>
      <c r="C2740" t="s">
        <v>2853</v>
      </c>
    </row>
    <row r="2741" spans="1:3" x14ac:dyDescent="0.25">
      <c r="A2741">
        <v>2740</v>
      </c>
      <c r="B2741" s="17" t="s">
        <v>12272</v>
      </c>
      <c r="C2741" t="s">
        <v>2854</v>
      </c>
    </row>
    <row r="2742" spans="1:3" x14ac:dyDescent="0.25">
      <c r="A2742">
        <v>2741</v>
      </c>
      <c r="B2742" s="17" t="s">
        <v>12273</v>
      </c>
      <c r="C2742" t="s">
        <v>2855</v>
      </c>
    </row>
    <row r="2743" spans="1:3" x14ac:dyDescent="0.25">
      <c r="A2743">
        <v>2742</v>
      </c>
      <c r="B2743" s="17" t="s">
        <v>12274</v>
      </c>
      <c r="C2743" t="s">
        <v>2856</v>
      </c>
    </row>
    <row r="2744" spans="1:3" x14ac:dyDescent="0.25">
      <c r="A2744">
        <v>2743</v>
      </c>
      <c r="B2744" s="17" t="s">
        <v>12275</v>
      </c>
      <c r="C2744" t="s">
        <v>2857</v>
      </c>
    </row>
    <row r="2745" spans="1:3" x14ac:dyDescent="0.25">
      <c r="A2745">
        <v>2744</v>
      </c>
      <c r="B2745" s="17" t="s">
        <v>12276</v>
      </c>
      <c r="C2745" t="s">
        <v>2858</v>
      </c>
    </row>
    <row r="2746" spans="1:3" x14ac:dyDescent="0.25">
      <c r="A2746">
        <v>2745</v>
      </c>
      <c r="B2746" s="17" t="s">
        <v>12277</v>
      </c>
      <c r="C2746" t="s">
        <v>2859</v>
      </c>
    </row>
    <row r="2747" spans="1:3" x14ac:dyDescent="0.25">
      <c r="A2747">
        <v>2746</v>
      </c>
      <c r="B2747" s="17" t="s">
        <v>12278</v>
      </c>
      <c r="C2747" t="s">
        <v>2860</v>
      </c>
    </row>
    <row r="2748" spans="1:3" x14ac:dyDescent="0.25">
      <c r="A2748">
        <v>2747</v>
      </c>
      <c r="B2748" s="17" t="s">
        <v>12279</v>
      </c>
      <c r="C2748" t="s">
        <v>2861</v>
      </c>
    </row>
    <row r="2749" spans="1:3" x14ac:dyDescent="0.25">
      <c r="A2749">
        <v>2748</v>
      </c>
      <c r="B2749" s="17" t="s">
        <v>12280</v>
      </c>
      <c r="C2749" t="s">
        <v>2862</v>
      </c>
    </row>
    <row r="2750" spans="1:3" x14ac:dyDescent="0.25">
      <c r="A2750">
        <v>2749</v>
      </c>
      <c r="B2750" s="17" t="s">
        <v>12281</v>
      </c>
      <c r="C2750" t="s">
        <v>2863</v>
      </c>
    </row>
    <row r="2751" spans="1:3" x14ac:dyDescent="0.25">
      <c r="A2751">
        <v>2750</v>
      </c>
      <c r="B2751" s="17" t="s">
        <v>12282</v>
      </c>
      <c r="C2751" t="s">
        <v>2864</v>
      </c>
    </row>
    <row r="2752" spans="1:3" x14ac:dyDescent="0.25">
      <c r="A2752">
        <v>2751</v>
      </c>
      <c r="B2752" s="17" t="s">
        <v>12283</v>
      </c>
      <c r="C2752" t="s">
        <v>2865</v>
      </c>
    </row>
    <row r="2753" spans="1:3" x14ac:dyDescent="0.25">
      <c r="A2753">
        <v>2752</v>
      </c>
      <c r="B2753" s="17" t="s">
        <v>12284</v>
      </c>
      <c r="C2753" t="s">
        <v>2866</v>
      </c>
    </row>
    <row r="2754" spans="1:3" x14ac:dyDescent="0.25">
      <c r="A2754">
        <v>2753</v>
      </c>
      <c r="B2754" s="17" t="s">
        <v>12285</v>
      </c>
      <c r="C2754" t="s">
        <v>2867</v>
      </c>
    </row>
    <row r="2755" spans="1:3" x14ac:dyDescent="0.25">
      <c r="A2755">
        <v>2754</v>
      </c>
      <c r="B2755" s="17" t="s">
        <v>12286</v>
      </c>
      <c r="C2755" t="s">
        <v>2868</v>
      </c>
    </row>
    <row r="2756" spans="1:3" x14ac:dyDescent="0.25">
      <c r="A2756">
        <v>2755</v>
      </c>
      <c r="B2756" s="17" t="s">
        <v>12287</v>
      </c>
      <c r="C2756" t="s">
        <v>2869</v>
      </c>
    </row>
    <row r="2757" spans="1:3" x14ac:dyDescent="0.25">
      <c r="A2757">
        <v>2756</v>
      </c>
      <c r="B2757" s="17" t="s">
        <v>12288</v>
      </c>
      <c r="C2757" t="s">
        <v>2870</v>
      </c>
    </row>
    <row r="2758" spans="1:3" x14ac:dyDescent="0.25">
      <c r="A2758">
        <v>2757</v>
      </c>
      <c r="B2758" s="17" t="s">
        <v>12289</v>
      </c>
      <c r="C2758" t="s">
        <v>2871</v>
      </c>
    </row>
    <row r="2759" spans="1:3" x14ac:dyDescent="0.25">
      <c r="A2759">
        <v>2758</v>
      </c>
      <c r="B2759" s="17" t="s">
        <v>12290</v>
      </c>
      <c r="C2759" t="s">
        <v>2872</v>
      </c>
    </row>
    <row r="2760" spans="1:3" x14ac:dyDescent="0.25">
      <c r="A2760">
        <v>2759</v>
      </c>
      <c r="B2760" s="17" t="s">
        <v>12291</v>
      </c>
      <c r="C2760" t="s">
        <v>2873</v>
      </c>
    </row>
    <row r="2761" spans="1:3" x14ac:dyDescent="0.25">
      <c r="A2761">
        <v>2760</v>
      </c>
      <c r="B2761" s="17" t="s">
        <v>12292</v>
      </c>
      <c r="C2761" t="s">
        <v>2874</v>
      </c>
    </row>
    <row r="2762" spans="1:3" x14ac:dyDescent="0.25">
      <c r="A2762">
        <v>2761</v>
      </c>
      <c r="B2762" s="17" t="s">
        <v>12293</v>
      </c>
      <c r="C2762" t="s">
        <v>2875</v>
      </c>
    </row>
    <row r="2763" spans="1:3" x14ac:dyDescent="0.25">
      <c r="A2763">
        <v>2762</v>
      </c>
      <c r="B2763" s="17" t="s">
        <v>12294</v>
      </c>
      <c r="C2763" t="s">
        <v>2876</v>
      </c>
    </row>
    <row r="2764" spans="1:3" x14ac:dyDescent="0.25">
      <c r="A2764">
        <v>2763</v>
      </c>
      <c r="B2764" s="17" t="s">
        <v>12295</v>
      </c>
      <c r="C2764" t="s">
        <v>2877</v>
      </c>
    </row>
    <row r="2765" spans="1:3" x14ac:dyDescent="0.25">
      <c r="A2765">
        <v>2764</v>
      </c>
      <c r="B2765" s="17" t="s">
        <v>12296</v>
      </c>
      <c r="C2765" t="s">
        <v>2878</v>
      </c>
    </row>
    <row r="2766" spans="1:3" x14ac:dyDescent="0.25">
      <c r="A2766">
        <v>2765</v>
      </c>
      <c r="B2766" s="17" t="s">
        <v>12297</v>
      </c>
      <c r="C2766" t="s">
        <v>2879</v>
      </c>
    </row>
    <row r="2767" spans="1:3" x14ac:dyDescent="0.25">
      <c r="A2767">
        <v>2766</v>
      </c>
      <c r="B2767" s="17" t="s">
        <v>12298</v>
      </c>
      <c r="C2767" t="s">
        <v>2880</v>
      </c>
    </row>
    <row r="2768" spans="1:3" x14ac:dyDescent="0.25">
      <c r="A2768">
        <v>2767</v>
      </c>
      <c r="B2768" s="17" t="s">
        <v>12299</v>
      </c>
      <c r="C2768" t="s">
        <v>2881</v>
      </c>
    </row>
    <row r="2769" spans="1:3" x14ac:dyDescent="0.25">
      <c r="A2769">
        <v>2768</v>
      </c>
      <c r="B2769" s="17" t="s">
        <v>12300</v>
      </c>
      <c r="C2769" t="s">
        <v>2882</v>
      </c>
    </row>
    <row r="2770" spans="1:3" x14ac:dyDescent="0.25">
      <c r="A2770">
        <v>2769</v>
      </c>
      <c r="B2770" s="17" t="s">
        <v>12301</v>
      </c>
      <c r="C2770" t="s">
        <v>2883</v>
      </c>
    </row>
    <row r="2771" spans="1:3" x14ac:dyDescent="0.25">
      <c r="A2771">
        <v>2770</v>
      </c>
      <c r="B2771" s="17" t="s">
        <v>12302</v>
      </c>
      <c r="C2771" t="s">
        <v>2884</v>
      </c>
    </row>
    <row r="2772" spans="1:3" x14ac:dyDescent="0.25">
      <c r="A2772">
        <v>2771</v>
      </c>
      <c r="B2772" s="17" t="s">
        <v>12303</v>
      </c>
      <c r="C2772" t="s">
        <v>2885</v>
      </c>
    </row>
    <row r="2773" spans="1:3" x14ac:dyDescent="0.25">
      <c r="A2773">
        <v>2772</v>
      </c>
      <c r="B2773" s="17" t="s">
        <v>12304</v>
      </c>
      <c r="C2773" t="s">
        <v>2886</v>
      </c>
    </row>
    <row r="2774" spans="1:3" x14ac:dyDescent="0.25">
      <c r="A2774">
        <v>2773</v>
      </c>
      <c r="B2774" s="17" t="s">
        <v>12305</v>
      </c>
      <c r="C2774" t="s">
        <v>2887</v>
      </c>
    </row>
    <row r="2775" spans="1:3" x14ac:dyDescent="0.25">
      <c r="A2775">
        <v>2774</v>
      </c>
      <c r="B2775" s="17" t="s">
        <v>12306</v>
      </c>
      <c r="C2775" t="s">
        <v>2888</v>
      </c>
    </row>
    <row r="2776" spans="1:3" x14ac:dyDescent="0.25">
      <c r="A2776">
        <v>2775</v>
      </c>
      <c r="B2776" s="17" t="s">
        <v>12307</v>
      </c>
      <c r="C2776" t="s">
        <v>2889</v>
      </c>
    </row>
    <row r="2777" spans="1:3" x14ac:dyDescent="0.25">
      <c r="A2777">
        <v>2776</v>
      </c>
      <c r="B2777" s="17" t="s">
        <v>12308</v>
      </c>
      <c r="C2777" t="s">
        <v>2890</v>
      </c>
    </row>
    <row r="2778" spans="1:3" x14ac:dyDescent="0.25">
      <c r="A2778">
        <v>2777</v>
      </c>
      <c r="B2778" s="17" t="s">
        <v>12309</v>
      </c>
      <c r="C2778" t="s">
        <v>2891</v>
      </c>
    </row>
    <row r="2779" spans="1:3" x14ac:dyDescent="0.25">
      <c r="A2779">
        <v>2778</v>
      </c>
      <c r="B2779" s="17" t="s">
        <v>12310</v>
      </c>
      <c r="C2779" t="s">
        <v>2892</v>
      </c>
    </row>
    <row r="2780" spans="1:3" x14ac:dyDescent="0.25">
      <c r="A2780">
        <v>2779</v>
      </c>
      <c r="B2780" s="17" t="s">
        <v>12311</v>
      </c>
      <c r="C2780" t="s">
        <v>2893</v>
      </c>
    </row>
    <row r="2781" spans="1:3" x14ac:dyDescent="0.25">
      <c r="A2781">
        <v>2780</v>
      </c>
      <c r="B2781" s="17" t="s">
        <v>12312</v>
      </c>
      <c r="C2781" t="s">
        <v>2894</v>
      </c>
    </row>
    <row r="2782" spans="1:3" x14ac:dyDescent="0.25">
      <c r="A2782">
        <v>2781</v>
      </c>
      <c r="B2782" s="17" t="s">
        <v>12313</v>
      </c>
      <c r="C2782" t="s">
        <v>2895</v>
      </c>
    </row>
    <row r="2783" spans="1:3" x14ac:dyDescent="0.25">
      <c r="A2783">
        <v>2782</v>
      </c>
      <c r="B2783" s="17" t="s">
        <v>12314</v>
      </c>
      <c r="C2783" t="s">
        <v>2896</v>
      </c>
    </row>
    <row r="2784" spans="1:3" x14ac:dyDescent="0.25">
      <c r="A2784">
        <v>2783</v>
      </c>
      <c r="B2784" s="17" t="s">
        <v>12315</v>
      </c>
      <c r="C2784" t="s">
        <v>2897</v>
      </c>
    </row>
    <row r="2785" spans="1:3" x14ac:dyDescent="0.25">
      <c r="A2785">
        <v>2784</v>
      </c>
      <c r="B2785" s="17" t="s">
        <v>12316</v>
      </c>
      <c r="C2785" t="s">
        <v>2898</v>
      </c>
    </row>
    <row r="2786" spans="1:3" x14ac:dyDescent="0.25">
      <c r="A2786">
        <v>2785</v>
      </c>
      <c r="B2786" s="17" t="s">
        <v>12317</v>
      </c>
      <c r="C2786" t="s">
        <v>2899</v>
      </c>
    </row>
    <row r="2787" spans="1:3" x14ac:dyDescent="0.25">
      <c r="A2787">
        <v>2786</v>
      </c>
      <c r="B2787" s="17" t="s">
        <v>12318</v>
      </c>
      <c r="C2787" t="s">
        <v>2900</v>
      </c>
    </row>
    <row r="2788" spans="1:3" x14ac:dyDescent="0.25">
      <c r="A2788">
        <v>2787</v>
      </c>
      <c r="B2788" s="17" t="s">
        <v>12319</v>
      </c>
      <c r="C2788" t="s">
        <v>2901</v>
      </c>
    </row>
    <row r="2789" spans="1:3" x14ac:dyDescent="0.25">
      <c r="A2789">
        <v>2788</v>
      </c>
      <c r="B2789" s="17" t="s">
        <v>12320</v>
      </c>
      <c r="C2789" t="s">
        <v>2902</v>
      </c>
    </row>
    <row r="2790" spans="1:3" x14ac:dyDescent="0.25">
      <c r="A2790">
        <v>2789</v>
      </c>
      <c r="B2790" s="17" t="s">
        <v>12321</v>
      </c>
      <c r="C2790" t="s">
        <v>2903</v>
      </c>
    </row>
    <row r="2791" spans="1:3" x14ac:dyDescent="0.25">
      <c r="A2791">
        <v>2790</v>
      </c>
      <c r="B2791" s="17" t="s">
        <v>12322</v>
      </c>
      <c r="C2791" t="s">
        <v>2904</v>
      </c>
    </row>
    <row r="2792" spans="1:3" x14ac:dyDescent="0.25">
      <c r="A2792">
        <v>2791</v>
      </c>
      <c r="B2792" s="17" t="s">
        <v>12323</v>
      </c>
      <c r="C2792" t="s">
        <v>2905</v>
      </c>
    </row>
    <row r="2793" spans="1:3" x14ac:dyDescent="0.25">
      <c r="A2793">
        <v>2792</v>
      </c>
      <c r="B2793" s="17" t="s">
        <v>12324</v>
      </c>
      <c r="C2793" t="s">
        <v>2906</v>
      </c>
    </row>
    <row r="2794" spans="1:3" x14ac:dyDescent="0.25">
      <c r="A2794">
        <v>2793</v>
      </c>
      <c r="B2794" s="17" t="s">
        <v>12325</v>
      </c>
      <c r="C2794" t="s">
        <v>2907</v>
      </c>
    </row>
    <row r="2795" spans="1:3" x14ac:dyDescent="0.25">
      <c r="A2795">
        <v>2794</v>
      </c>
      <c r="B2795" s="17" t="s">
        <v>12326</v>
      </c>
      <c r="C2795" t="s">
        <v>1188</v>
      </c>
    </row>
    <row r="2796" spans="1:3" x14ac:dyDescent="0.25">
      <c r="A2796">
        <v>2795</v>
      </c>
      <c r="B2796" s="17" t="s">
        <v>12327</v>
      </c>
      <c r="C2796" t="s">
        <v>2908</v>
      </c>
    </row>
    <row r="2797" spans="1:3" x14ac:dyDescent="0.25">
      <c r="A2797">
        <v>2796</v>
      </c>
      <c r="B2797" s="17" t="s">
        <v>12328</v>
      </c>
      <c r="C2797" t="s">
        <v>2909</v>
      </c>
    </row>
    <row r="2798" spans="1:3" x14ac:dyDescent="0.25">
      <c r="A2798">
        <v>2797</v>
      </c>
      <c r="B2798" s="17" t="s">
        <v>12329</v>
      </c>
      <c r="C2798" t="s">
        <v>2910</v>
      </c>
    </row>
    <row r="2799" spans="1:3" x14ac:dyDescent="0.25">
      <c r="A2799">
        <v>2798</v>
      </c>
      <c r="B2799" s="17" t="s">
        <v>12330</v>
      </c>
      <c r="C2799" t="s">
        <v>2911</v>
      </c>
    </row>
    <row r="2800" spans="1:3" x14ac:dyDescent="0.25">
      <c r="A2800">
        <v>2799</v>
      </c>
      <c r="B2800" s="17" t="s">
        <v>12331</v>
      </c>
      <c r="C2800" t="s">
        <v>2912</v>
      </c>
    </row>
    <row r="2801" spans="1:3" x14ac:dyDescent="0.25">
      <c r="A2801">
        <v>2800</v>
      </c>
      <c r="B2801" s="17" t="s">
        <v>12332</v>
      </c>
      <c r="C2801" t="s">
        <v>2913</v>
      </c>
    </row>
    <row r="2802" spans="1:3" x14ac:dyDescent="0.25">
      <c r="A2802">
        <v>2801</v>
      </c>
      <c r="B2802" s="17" t="s">
        <v>12333</v>
      </c>
      <c r="C2802" t="s">
        <v>2914</v>
      </c>
    </row>
    <row r="2803" spans="1:3" x14ac:dyDescent="0.25">
      <c r="A2803">
        <v>2802</v>
      </c>
      <c r="B2803" s="17" t="s">
        <v>12334</v>
      </c>
      <c r="C2803" t="s">
        <v>2915</v>
      </c>
    </row>
    <row r="2804" spans="1:3" x14ac:dyDescent="0.25">
      <c r="A2804">
        <v>2803</v>
      </c>
      <c r="B2804" s="17" t="s">
        <v>12335</v>
      </c>
      <c r="C2804" t="s">
        <v>2916</v>
      </c>
    </row>
    <row r="2805" spans="1:3" x14ac:dyDescent="0.25">
      <c r="A2805">
        <v>2804</v>
      </c>
      <c r="B2805" s="17" t="s">
        <v>12336</v>
      </c>
      <c r="C2805" t="s">
        <v>2917</v>
      </c>
    </row>
    <row r="2806" spans="1:3" x14ac:dyDescent="0.25">
      <c r="A2806">
        <v>2805</v>
      </c>
      <c r="B2806" s="17" t="s">
        <v>12337</v>
      </c>
      <c r="C2806" t="s">
        <v>2918</v>
      </c>
    </row>
    <row r="2807" spans="1:3" x14ac:dyDescent="0.25">
      <c r="A2807">
        <v>2806</v>
      </c>
      <c r="B2807" s="17" t="s">
        <v>12338</v>
      </c>
      <c r="C2807" t="s">
        <v>2919</v>
      </c>
    </row>
    <row r="2808" spans="1:3" x14ac:dyDescent="0.25">
      <c r="A2808">
        <v>2807</v>
      </c>
      <c r="B2808" s="17" t="s">
        <v>12339</v>
      </c>
      <c r="C2808" t="s">
        <v>2920</v>
      </c>
    </row>
    <row r="2809" spans="1:3" x14ac:dyDescent="0.25">
      <c r="A2809">
        <v>2808</v>
      </c>
      <c r="B2809" s="17" t="s">
        <v>12340</v>
      </c>
      <c r="C2809" t="s">
        <v>2921</v>
      </c>
    </row>
    <row r="2810" spans="1:3" x14ac:dyDescent="0.25">
      <c r="A2810">
        <v>2809</v>
      </c>
      <c r="B2810" s="17" t="s">
        <v>12341</v>
      </c>
      <c r="C2810" t="s">
        <v>2922</v>
      </c>
    </row>
    <row r="2811" spans="1:3" x14ac:dyDescent="0.25">
      <c r="A2811">
        <v>2810</v>
      </c>
      <c r="B2811" s="17" t="s">
        <v>12342</v>
      </c>
      <c r="C2811" t="s">
        <v>2923</v>
      </c>
    </row>
    <row r="2812" spans="1:3" x14ac:dyDescent="0.25">
      <c r="A2812">
        <v>2811</v>
      </c>
      <c r="B2812" s="17" t="s">
        <v>12343</v>
      </c>
      <c r="C2812" t="s">
        <v>2924</v>
      </c>
    </row>
    <row r="2813" spans="1:3" x14ac:dyDescent="0.25">
      <c r="A2813">
        <v>2812</v>
      </c>
      <c r="B2813" s="17" t="s">
        <v>12344</v>
      </c>
      <c r="C2813" t="s">
        <v>2925</v>
      </c>
    </row>
    <row r="2814" spans="1:3" x14ac:dyDescent="0.25">
      <c r="A2814">
        <v>2813</v>
      </c>
      <c r="B2814" s="17" t="s">
        <v>12345</v>
      </c>
      <c r="C2814" t="s">
        <v>2926</v>
      </c>
    </row>
    <row r="2815" spans="1:3" x14ac:dyDescent="0.25">
      <c r="A2815">
        <v>2814</v>
      </c>
      <c r="B2815" s="17" t="s">
        <v>12346</v>
      </c>
      <c r="C2815" t="s">
        <v>2927</v>
      </c>
    </row>
    <row r="2816" spans="1:3" x14ac:dyDescent="0.25">
      <c r="A2816">
        <v>2815</v>
      </c>
      <c r="B2816" s="17" t="s">
        <v>12347</v>
      </c>
      <c r="C2816" t="s">
        <v>2928</v>
      </c>
    </row>
    <row r="2817" spans="1:3" x14ac:dyDescent="0.25">
      <c r="A2817">
        <v>2816</v>
      </c>
      <c r="B2817" s="17" t="s">
        <v>12348</v>
      </c>
      <c r="C2817" t="s">
        <v>2929</v>
      </c>
    </row>
    <row r="2818" spans="1:3" x14ac:dyDescent="0.25">
      <c r="A2818">
        <v>2817</v>
      </c>
      <c r="B2818" s="17" t="s">
        <v>12349</v>
      </c>
      <c r="C2818" t="s">
        <v>2930</v>
      </c>
    </row>
    <row r="2819" spans="1:3" x14ac:dyDescent="0.25">
      <c r="A2819">
        <v>2818</v>
      </c>
      <c r="B2819" s="17" t="s">
        <v>12350</v>
      </c>
      <c r="C2819" t="s">
        <v>2931</v>
      </c>
    </row>
    <row r="2820" spans="1:3" x14ac:dyDescent="0.25">
      <c r="A2820">
        <v>2819</v>
      </c>
      <c r="B2820" s="17" t="s">
        <v>12351</v>
      </c>
      <c r="C2820" t="s">
        <v>2932</v>
      </c>
    </row>
    <row r="2821" spans="1:3" x14ac:dyDescent="0.25">
      <c r="A2821">
        <v>2820</v>
      </c>
      <c r="B2821" s="17" t="s">
        <v>12352</v>
      </c>
      <c r="C2821" t="s">
        <v>2933</v>
      </c>
    </row>
    <row r="2822" spans="1:3" x14ac:dyDescent="0.25">
      <c r="A2822">
        <v>2821</v>
      </c>
      <c r="B2822" s="17" t="s">
        <v>12353</v>
      </c>
      <c r="C2822" t="s">
        <v>2934</v>
      </c>
    </row>
    <row r="2823" spans="1:3" x14ac:dyDescent="0.25">
      <c r="A2823">
        <v>2822</v>
      </c>
      <c r="B2823" s="17" t="s">
        <v>12354</v>
      </c>
      <c r="C2823" t="s">
        <v>2935</v>
      </c>
    </row>
    <row r="2824" spans="1:3" x14ac:dyDescent="0.25">
      <c r="A2824">
        <v>2823</v>
      </c>
      <c r="B2824" s="17" t="s">
        <v>12355</v>
      </c>
      <c r="C2824" t="s">
        <v>2936</v>
      </c>
    </row>
    <row r="2825" spans="1:3" x14ac:dyDescent="0.25">
      <c r="A2825">
        <v>2824</v>
      </c>
      <c r="B2825" s="17" t="s">
        <v>12356</v>
      </c>
      <c r="C2825" t="s">
        <v>2937</v>
      </c>
    </row>
    <row r="2826" spans="1:3" x14ac:dyDescent="0.25">
      <c r="A2826">
        <v>2825</v>
      </c>
      <c r="B2826" s="17" t="s">
        <v>12357</v>
      </c>
      <c r="C2826" t="s">
        <v>2938</v>
      </c>
    </row>
    <row r="2827" spans="1:3" x14ac:dyDescent="0.25">
      <c r="A2827">
        <v>2826</v>
      </c>
      <c r="B2827" s="17" t="s">
        <v>12358</v>
      </c>
      <c r="C2827" t="s">
        <v>2939</v>
      </c>
    </row>
    <row r="2828" spans="1:3" x14ac:dyDescent="0.25">
      <c r="A2828">
        <v>2827</v>
      </c>
      <c r="B2828" s="17" t="s">
        <v>12359</v>
      </c>
      <c r="C2828" t="s">
        <v>2940</v>
      </c>
    </row>
    <row r="2829" spans="1:3" x14ac:dyDescent="0.25">
      <c r="A2829">
        <v>2828</v>
      </c>
      <c r="B2829" s="17" t="s">
        <v>12360</v>
      </c>
      <c r="C2829" t="s">
        <v>2941</v>
      </c>
    </row>
    <row r="2830" spans="1:3" x14ac:dyDescent="0.25">
      <c r="A2830">
        <v>2829</v>
      </c>
      <c r="B2830" s="17" t="s">
        <v>12361</v>
      </c>
      <c r="C2830" t="s">
        <v>2942</v>
      </c>
    </row>
    <row r="2831" spans="1:3" x14ac:dyDescent="0.25">
      <c r="A2831">
        <v>2830</v>
      </c>
      <c r="B2831" s="17" t="s">
        <v>12362</v>
      </c>
      <c r="C2831" t="s">
        <v>2943</v>
      </c>
    </row>
    <row r="2832" spans="1:3" x14ac:dyDescent="0.25">
      <c r="A2832">
        <v>2831</v>
      </c>
      <c r="B2832" s="17" t="s">
        <v>12363</v>
      </c>
      <c r="C2832" t="s">
        <v>2944</v>
      </c>
    </row>
    <row r="2833" spans="1:3" x14ac:dyDescent="0.25">
      <c r="A2833">
        <v>2832</v>
      </c>
      <c r="B2833" s="17" t="s">
        <v>12364</v>
      </c>
      <c r="C2833" t="s">
        <v>2945</v>
      </c>
    </row>
    <row r="2834" spans="1:3" x14ac:dyDescent="0.25">
      <c r="A2834">
        <v>2833</v>
      </c>
      <c r="B2834" s="17" t="s">
        <v>12365</v>
      </c>
      <c r="C2834" t="s">
        <v>2946</v>
      </c>
    </row>
    <row r="2835" spans="1:3" x14ac:dyDescent="0.25">
      <c r="A2835">
        <v>2834</v>
      </c>
      <c r="B2835" s="17" t="s">
        <v>12366</v>
      </c>
      <c r="C2835" t="s">
        <v>2947</v>
      </c>
    </row>
    <row r="2836" spans="1:3" x14ac:dyDescent="0.25">
      <c r="A2836">
        <v>2835</v>
      </c>
      <c r="B2836" s="17" t="s">
        <v>12367</v>
      </c>
      <c r="C2836" t="s">
        <v>2948</v>
      </c>
    </row>
    <row r="2837" spans="1:3" x14ac:dyDescent="0.25">
      <c r="A2837">
        <v>2836</v>
      </c>
      <c r="B2837" s="17" t="s">
        <v>12368</v>
      </c>
      <c r="C2837" t="s">
        <v>2949</v>
      </c>
    </row>
    <row r="2838" spans="1:3" x14ac:dyDescent="0.25">
      <c r="A2838">
        <v>2837</v>
      </c>
      <c r="B2838" s="17" t="s">
        <v>12369</v>
      </c>
      <c r="C2838" t="s">
        <v>2950</v>
      </c>
    </row>
    <row r="2839" spans="1:3" x14ac:dyDescent="0.25">
      <c r="A2839">
        <v>2838</v>
      </c>
      <c r="B2839" s="17" t="s">
        <v>12370</v>
      </c>
      <c r="C2839" t="s">
        <v>2951</v>
      </c>
    </row>
    <row r="2840" spans="1:3" x14ac:dyDescent="0.25">
      <c r="A2840">
        <v>2839</v>
      </c>
      <c r="B2840" s="17" t="s">
        <v>12371</v>
      </c>
      <c r="C2840" t="s">
        <v>2952</v>
      </c>
    </row>
    <row r="2841" spans="1:3" x14ac:dyDescent="0.25">
      <c r="A2841">
        <v>2840</v>
      </c>
      <c r="B2841" s="17" t="s">
        <v>12372</v>
      </c>
      <c r="C2841" t="s">
        <v>2953</v>
      </c>
    </row>
    <row r="2842" spans="1:3" x14ac:dyDescent="0.25">
      <c r="A2842">
        <v>2841</v>
      </c>
      <c r="B2842" s="17" t="s">
        <v>12373</v>
      </c>
      <c r="C2842" t="s">
        <v>2954</v>
      </c>
    </row>
    <row r="2843" spans="1:3" x14ac:dyDescent="0.25">
      <c r="A2843">
        <v>2842</v>
      </c>
      <c r="B2843" s="17" t="s">
        <v>12374</v>
      </c>
      <c r="C2843" t="s">
        <v>2955</v>
      </c>
    </row>
    <row r="2844" spans="1:3" x14ac:dyDescent="0.25">
      <c r="A2844">
        <v>2843</v>
      </c>
      <c r="B2844" s="17" t="s">
        <v>12375</v>
      </c>
      <c r="C2844" t="s">
        <v>2956</v>
      </c>
    </row>
    <row r="2845" spans="1:3" x14ac:dyDescent="0.25">
      <c r="A2845">
        <v>2844</v>
      </c>
      <c r="B2845" s="17" t="s">
        <v>12376</v>
      </c>
      <c r="C2845" t="s">
        <v>2957</v>
      </c>
    </row>
    <row r="2846" spans="1:3" x14ac:dyDescent="0.25">
      <c r="A2846">
        <v>2845</v>
      </c>
      <c r="B2846" s="17" t="s">
        <v>12377</v>
      </c>
      <c r="C2846" t="s">
        <v>2958</v>
      </c>
    </row>
    <row r="2847" spans="1:3" x14ac:dyDescent="0.25">
      <c r="A2847">
        <v>2846</v>
      </c>
      <c r="B2847" s="17" t="s">
        <v>12378</v>
      </c>
      <c r="C2847" t="s">
        <v>2959</v>
      </c>
    </row>
    <row r="2848" spans="1:3" x14ac:dyDescent="0.25">
      <c r="A2848">
        <v>2847</v>
      </c>
      <c r="B2848" s="17" t="s">
        <v>12379</v>
      </c>
      <c r="C2848" t="s">
        <v>2960</v>
      </c>
    </row>
    <row r="2849" spans="1:3" x14ac:dyDescent="0.25">
      <c r="A2849">
        <v>2848</v>
      </c>
      <c r="B2849" s="17" t="s">
        <v>12380</v>
      </c>
      <c r="C2849" t="s">
        <v>2961</v>
      </c>
    </row>
    <row r="2850" spans="1:3" x14ac:dyDescent="0.25">
      <c r="A2850">
        <v>2849</v>
      </c>
      <c r="B2850" s="17" t="s">
        <v>12381</v>
      </c>
      <c r="C2850" t="s">
        <v>2962</v>
      </c>
    </row>
    <row r="2851" spans="1:3" x14ac:dyDescent="0.25">
      <c r="A2851">
        <v>2850</v>
      </c>
      <c r="B2851" s="17" t="s">
        <v>12382</v>
      </c>
      <c r="C2851" t="s">
        <v>2963</v>
      </c>
    </row>
    <row r="2852" spans="1:3" x14ac:dyDescent="0.25">
      <c r="A2852">
        <v>2851</v>
      </c>
      <c r="B2852" s="17" t="s">
        <v>12383</v>
      </c>
      <c r="C2852" t="s">
        <v>2964</v>
      </c>
    </row>
    <row r="2853" spans="1:3" x14ac:dyDescent="0.25">
      <c r="A2853">
        <v>2852</v>
      </c>
      <c r="B2853" s="17" t="s">
        <v>12384</v>
      </c>
      <c r="C2853" t="s">
        <v>2965</v>
      </c>
    </row>
    <row r="2854" spans="1:3" x14ac:dyDescent="0.25">
      <c r="A2854">
        <v>2853</v>
      </c>
      <c r="B2854" s="17" t="s">
        <v>12385</v>
      </c>
      <c r="C2854" t="s">
        <v>2966</v>
      </c>
    </row>
    <row r="2855" spans="1:3" x14ac:dyDescent="0.25">
      <c r="A2855">
        <v>2854</v>
      </c>
      <c r="B2855" s="17" t="s">
        <v>12386</v>
      </c>
      <c r="C2855" t="s">
        <v>2967</v>
      </c>
    </row>
    <row r="2856" spans="1:3" x14ac:dyDescent="0.25">
      <c r="A2856">
        <v>2855</v>
      </c>
      <c r="B2856" s="17" t="s">
        <v>12387</v>
      </c>
      <c r="C2856" t="s">
        <v>2968</v>
      </c>
    </row>
    <row r="2857" spans="1:3" x14ac:dyDescent="0.25">
      <c r="A2857">
        <v>2856</v>
      </c>
      <c r="B2857" s="17" t="s">
        <v>12388</v>
      </c>
      <c r="C2857" t="s">
        <v>2969</v>
      </c>
    </row>
    <row r="2858" spans="1:3" x14ac:dyDescent="0.25">
      <c r="A2858">
        <v>2857</v>
      </c>
      <c r="B2858" s="17" t="s">
        <v>12389</v>
      </c>
      <c r="C2858" t="s">
        <v>2970</v>
      </c>
    </row>
    <row r="2859" spans="1:3" x14ac:dyDescent="0.25">
      <c r="A2859">
        <v>2858</v>
      </c>
      <c r="B2859" s="17" t="s">
        <v>12390</v>
      </c>
      <c r="C2859" t="s">
        <v>2971</v>
      </c>
    </row>
    <row r="2860" spans="1:3" x14ac:dyDescent="0.25">
      <c r="A2860">
        <v>2859</v>
      </c>
      <c r="B2860" s="17" t="s">
        <v>12391</v>
      </c>
      <c r="C2860" t="s">
        <v>2972</v>
      </c>
    </row>
    <row r="2861" spans="1:3" x14ac:dyDescent="0.25">
      <c r="A2861">
        <v>2860</v>
      </c>
      <c r="B2861" s="17" t="s">
        <v>12392</v>
      </c>
      <c r="C2861" t="s">
        <v>2973</v>
      </c>
    </row>
    <row r="2862" spans="1:3" x14ac:dyDescent="0.25">
      <c r="A2862">
        <v>2861</v>
      </c>
      <c r="B2862" s="17" t="s">
        <v>12393</v>
      </c>
      <c r="C2862" t="s">
        <v>2974</v>
      </c>
    </row>
    <row r="2863" spans="1:3" x14ac:dyDescent="0.25">
      <c r="A2863">
        <v>2862</v>
      </c>
      <c r="B2863" s="17" t="s">
        <v>12394</v>
      </c>
      <c r="C2863" t="s">
        <v>2975</v>
      </c>
    </row>
    <row r="2864" spans="1:3" x14ac:dyDescent="0.25">
      <c r="A2864">
        <v>2863</v>
      </c>
      <c r="B2864" s="17" t="s">
        <v>12395</v>
      </c>
      <c r="C2864" t="s">
        <v>2976</v>
      </c>
    </row>
    <row r="2865" spans="1:3" x14ac:dyDescent="0.25">
      <c r="A2865">
        <v>2864</v>
      </c>
      <c r="B2865" s="17" t="s">
        <v>12396</v>
      </c>
      <c r="C2865" t="s">
        <v>2977</v>
      </c>
    </row>
    <row r="2866" spans="1:3" x14ac:dyDescent="0.25">
      <c r="A2866">
        <v>2865</v>
      </c>
      <c r="B2866" s="17" t="s">
        <v>12397</v>
      </c>
      <c r="C2866" t="s">
        <v>2978</v>
      </c>
    </row>
    <row r="2867" spans="1:3" x14ac:dyDescent="0.25">
      <c r="A2867">
        <v>2866</v>
      </c>
      <c r="B2867" s="17" t="s">
        <v>12398</v>
      </c>
      <c r="C2867" t="s">
        <v>2979</v>
      </c>
    </row>
    <row r="2868" spans="1:3" x14ac:dyDescent="0.25">
      <c r="A2868">
        <v>2867</v>
      </c>
      <c r="B2868" s="17" t="s">
        <v>12399</v>
      </c>
      <c r="C2868" t="s">
        <v>2980</v>
      </c>
    </row>
    <row r="2869" spans="1:3" x14ac:dyDescent="0.25">
      <c r="A2869">
        <v>2868</v>
      </c>
      <c r="B2869" s="17" t="s">
        <v>12400</v>
      </c>
      <c r="C2869" t="s">
        <v>2981</v>
      </c>
    </row>
    <row r="2870" spans="1:3" x14ac:dyDescent="0.25">
      <c r="A2870">
        <v>2869</v>
      </c>
      <c r="B2870" s="17" t="s">
        <v>12401</v>
      </c>
      <c r="C2870" t="s">
        <v>2982</v>
      </c>
    </row>
    <row r="2871" spans="1:3" x14ac:dyDescent="0.25">
      <c r="A2871">
        <v>2870</v>
      </c>
      <c r="B2871" s="17" t="s">
        <v>12402</v>
      </c>
      <c r="C2871" t="s">
        <v>2983</v>
      </c>
    </row>
    <row r="2872" spans="1:3" x14ac:dyDescent="0.25">
      <c r="A2872">
        <v>2871</v>
      </c>
      <c r="B2872" s="17" t="s">
        <v>12403</v>
      </c>
      <c r="C2872" t="s">
        <v>2984</v>
      </c>
    </row>
    <row r="2873" spans="1:3" x14ac:dyDescent="0.25">
      <c r="A2873">
        <v>2872</v>
      </c>
      <c r="B2873" s="17" t="s">
        <v>12404</v>
      </c>
      <c r="C2873" t="s">
        <v>2985</v>
      </c>
    </row>
    <row r="2874" spans="1:3" x14ac:dyDescent="0.25">
      <c r="A2874">
        <v>2873</v>
      </c>
      <c r="B2874" s="17" t="s">
        <v>12405</v>
      </c>
      <c r="C2874" t="s">
        <v>2986</v>
      </c>
    </row>
    <row r="2875" spans="1:3" x14ac:dyDescent="0.25">
      <c r="A2875">
        <v>2874</v>
      </c>
      <c r="B2875" s="17" t="s">
        <v>12406</v>
      </c>
      <c r="C2875" t="s">
        <v>2987</v>
      </c>
    </row>
    <row r="2876" spans="1:3" x14ac:dyDescent="0.25">
      <c r="A2876">
        <v>2875</v>
      </c>
      <c r="B2876" s="17" t="s">
        <v>12407</v>
      </c>
      <c r="C2876" t="s">
        <v>2988</v>
      </c>
    </row>
    <row r="2877" spans="1:3" x14ac:dyDescent="0.25">
      <c r="A2877">
        <v>2876</v>
      </c>
      <c r="B2877" s="17" t="s">
        <v>12408</v>
      </c>
      <c r="C2877" t="s">
        <v>2989</v>
      </c>
    </row>
    <row r="2878" spans="1:3" x14ac:dyDescent="0.25">
      <c r="A2878">
        <v>2877</v>
      </c>
      <c r="B2878" s="17" t="s">
        <v>12409</v>
      </c>
      <c r="C2878" t="s">
        <v>2990</v>
      </c>
    </row>
    <row r="2879" spans="1:3" x14ac:dyDescent="0.25">
      <c r="A2879">
        <v>2878</v>
      </c>
      <c r="B2879" s="17" t="s">
        <v>12410</v>
      </c>
      <c r="C2879" t="s">
        <v>2991</v>
      </c>
    </row>
    <row r="2880" spans="1:3" x14ac:dyDescent="0.25">
      <c r="A2880">
        <v>2879</v>
      </c>
      <c r="B2880" s="17" t="s">
        <v>12411</v>
      </c>
      <c r="C2880" t="s">
        <v>2992</v>
      </c>
    </row>
    <row r="2881" spans="1:3" x14ac:dyDescent="0.25">
      <c r="A2881">
        <v>2880</v>
      </c>
      <c r="B2881" s="17" t="s">
        <v>12412</v>
      </c>
      <c r="C2881" t="s">
        <v>2993</v>
      </c>
    </row>
    <row r="2882" spans="1:3" x14ac:dyDescent="0.25">
      <c r="A2882">
        <v>2881</v>
      </c>
      <c r="B2882" s="17" t="s">
        <v>12413</v>
      </c>
      <c r="C2882" t="s">
        <v>2994</v>
      </c>
    </row>
    <row r="2883" spans="1:3" x14ac:dyDescent="0.25">
      <c r="A2883">
        <v>2882</v>
      </c>
      <c r="B2883" s="17" t="s">
        <v>12414</v>
      </c>
      <c r="C2883" t="s">
        <v>2995</v>
      </c>
    </row>
    <row r="2884" spans="1:3" x14ac:dyDescent="0.25">
      <c r="A2884">
        <v>2883</v>
      </c>
      <c r="B2884" s="17" t="s">
        <v>12415</v>
      </c>
      <c r="C2884" t="s">
        <v>2996</v>
      </c>
    </row>
    <row r="2885" spans="1:3" x14ac:dyDescent="0.25">
      <c r="A2885">
        <v>2884</v>
      </c>
      <c r="B2885" s="17" t="s">
        <v>12416</v>
      </c>
      <c r="C2885" t="s">
        <v>2997</v>
      </c>
    </row>
    <row r="2886" spans="1:3" x14ac:dyDescent="0.25">
      <c r="A2886">
        <v>2885</v>
      </c>
      <c r="B2886" s="17" t="s">
        <v>12417</v>
      </c>
      <c r="C2886" t="s">
        <v>2998</v>
      </c>
    </row>
    <row r="2887" spans="1:3" x14ac:dyDescent="0.25">
      <c r="A2887">
        <v>2886</v>
      </c>
      <c r="B2887" s="17" t="s">
        <v>12418</v>
      </c>
      <c r="C2887" t="s">
        <v>2999</v>
      </c>
    </row>
    <row r="2888" spans="1:3" x14ac:dyDescent="0.25">
      <c r="A2888">
        <v>2887</v>
      </c>
      <c r="B2888" s="17" t="s">
        <v>12419</v>
      </c>
      <c r="C2888" t="s">
        <v>3000</v>
      </c>
    </row>
    <row r="2889" spans="1:3" x14ac:dyDescent="0.25">
      <c r="A2889">
        <v>2888</v>
      </c>
      <c r="B2889" s="17" t="s">
        <v>12420</v>
      </c>
      <c r="C2889" t="s">
        <v>3001</v>
      </c>
    </row>
    <row r="2890" spans="1:3" x14ac:dyDescent="0.25">
      <c r="A2890">
        <v>2889</v>
      </c>
      <c r="B2890" s="17" t="s">
        <v>12421</v>
      </c>
      <c r="C2890" t="s">
        <v>3002</v>
      </c>
    </row>
    <row r="2891" spans="1:3" x14ac:dyDescent="0.25">
      <c r="A2891">
        <v>2890</v>
      </c>
      <c r="B2891" s="17" t="s">
        <v>12422</v>
      </c>
      <c r="C2891" t="s">
        <v>3003</v>
      </c>
    </row>
    <row r="2892" spans="1:3" x14ac:dyDescent="0.25">
      <c r="A2892">
        <v>2891</v>
      </c>
      <c r="B2892" s="17" t="s">
        <v>12423</v>
      </c>
      <c r="C2892" t="s">
        <v>3004</v>
      </c>
    </row>
    <row r="2893" spans="1:3" x14ac:dyDescent="0.25">
      <c r="A2893">
        <v>2892</v>
      </c>
      <c r="B2893" s="17" t="s">
        <v>12424</v>
      </c>
      <c r="C2893" t="s">
        <v>3005</v>
      </c>
    </row>
    <row r="2894" spans="1:3" x14ac:dyDescent="0.25">
      <c r="A2894">
        <v>2893</v>
      </c>
      <c r="B2894" s="17" t="s">
        <v>12425</v>
      </c>
      <c r="C2894" t="s">
        <v>3006</v>
      </c>
    </row>
    <row r="2895" spans="1:3" x14ac:dyDescent="0.25">
      <c r="A2895">
        <v>2894</v>
      </c>
      <c r="B2895" s="17" t="s">
        <v>12426</v>
      </c>
      <c r="C2895" t="s">
        <v>3007</v>
      </c>
    </row>
    <row r="2896" spans="1:3" x14ac:dyDescent="0.25">
      <c r="A2896">
        <v>2895</v>
      </c>
      <c r="B2896" s="17" t="s">
        <v>12427</v>
      </c>
      <c r="C2896" t="s">
        <v>3008</v>
      </c>
    </row>
    <row r="2897" spans="1:3" x14ac:dyDescent="0.25">
      <c r="A2897">
        <v>2896</v>
      </c>
      <c r="B2897" s="17" t="s">
        <v>12428</v>
      </c>
      <c r="C2897" t="s">
        <v>3009</v>
      </c>
    </row>
    <row r="2898" spans="1:3" x14ac:dyDescent="0.25">
      <c r="A2898">
        <v>2897</v>
      </c>
      <c r="B2898" s="17" t="s">
        <v>12429</v>
      </c>
      <c r="C2898" t="s">
        <v>3010</v>
      </c>
    </row>
    <row r="2899" spans="1:3" x14ac:dyDescent="0.25">
      <c r="A2899">
        <v>2898</v>
      </c>
      <c r="B2899" s="17" t="s">
        <v>12430</v>
      </c>
      <c r="C2899" t="s">
        <v>3011</v>
      </c>
    </row>
    <row r="2900" spans="1:3" x14ac:dyDescent="0.25">
      <c r="A2900">
        <v>2899</v>
      </c>
      <c r="B2900" s="17" t="s">
        <v>12431</v>
      </c>
      <c r="C2900" t="s">
        <v>3012</v>
      </c>
    </row>
    <row r="2901" spans="1:3" x14ac:dyDescent="0.25">
      <c r="A2901">
        <v>2900</v>
      </c>
      <c r="B2901" s="17" t="s">
        <v>12432</v>
      </c>
      <c r="C2901" t="s">
        <v>3013</v>
      </c>
    </row>
    <row r="2902" spans="1:3" x14ac:dyDescent="0.25">
      <c r="A2902">
        <v>2901</v>
      </c>
      <c r="B2902" s="17" t="s">
        <v>12433</v>
      </c>
      <c r="C2902" t="s">
        <v>3014</v>
      </c>
    </row>
    <row r="2903" spans="1:3" x14ac:dyDescent="0.25">
      <c r="A2903">
        <v>2902</v>
      </c>
      <c r="B2903" s="17" t="s">
        <v>12434</v>
      </c>
      <c r="C2903" t="s">
        <v>3015</v>
      </c>
    </row>
    <row r="2904" spans="1:3" x14ac:dyDescent="0.25">
      <c r="A2904">
        <v>2903</v>
      </c>
      <c r="B2904" s="17" t="s">
        <v>12435</v>
      </c>
      <c r="C2904" t="s">
        <v>3016</v>
      </c>
    </row>
    <row r="2905" spans="1:3" x14ac:dyDescent="0.25">
      <c r="A2905">
        <v>2904</v>
      </c>
      <c r="B2905" s="17" t="s">
        <v>12436</v>
      </c>
      <c r="C2905" t="s">
        <v>3017</v>
      </c>
    </row>
    <row r="2906" spans="1:3" x14ac:dyDescent="0.25">
      <c r="A2906">
        <v>2905</v>
      </c>
      <c r="B2906" s="17" t="s">
        <v>12437</v>
      </c>
      <c r="C2906" t="s">
        <v>3018</v>
      </c>
    </row>
    <row r="2907" spans="1:3" x14ac:dyDescent="0.25">
      <c r="A2907">
        <v>2906</v>
      </c>
      <c r="B2907" s="17" t="s">
        <v>12438</v>
      </c>
      <c r="C2907" t="s">
        <v>3019</v>
      </c>
    </row>
    <row r="2908" spans="1:3" x14ac:dyDescent="0.25">
      <c r="A2908">
        <v>2907</v>
      </c>
      <c r="B2908" s="17" t="s">
        <v>12439</v>
      </c>
      <c r="C2908" t="s">
        <v>3020</v>
      </c>
    </row>
    <row r="2909" spans="1:3" x14ac:dyDescent="0.25">
      <c r="A2909">
        <v>2908</v>
      </c>
      <c r="B2909" s="17" t="s">
        <v>12440</v>
      </c>
      <c r="C2909" t="s">
        <v>3021</v>
      </c>
    </row>
    <row r="2910" spans="1:3" x14ac:dyDescent="0.25">
      <c r="A2910">
        <v>2909</v>
      </c>
      <c r="B2910" s="17" t="s">
        <v>12441</v>
      </c>
      <c r="C2910" t="s">
        <v>3022</v>
      </c>
    </row>
    <row r="2911" spans="1:3" x14ac:dyDescent="0.25">
      <c r="A2911">
        <v>2910</v>
      </c>
      <c r="B2911" s="17" t="s">
        <v>12442</v>
      </c>
      <c r="C2911" t="s">
        <v>3023</v>
      </c>
    </row>
    <row r="2912" spans="1:3" x14ac:dyDescent="0.25">
      <c r="A2912">
        <v>2911</v>
      </c>
      <c r="B2912" s="17" t="s">
        <v>12443</v>
      </c>
      <c r="C2912" t="s">
        <v>3024</v>
      </c>
    </row>
    <row r="2913" spans="1:3" x14ac:dyDescent="0.25">
      <c r="A2913">
        <v>2912</v>
      </c>
      <c r="B2913" s="17" t="s">
        <v>12444</v>
      </c>
      <c r="C2913" t="s">
        <v>3025</v>
      </c>
    </row>
    <row r="2914" spans="1:3" x14ac:dyDescent="0.25">
      <c r="A2914">
        <v>2913</v>
      </c>
      <c r="B2914" s="17" t="s">
        <v>12445</v>
      </c>
      <c r="C2914" t="s">
        <v>3026</v>
      </c>
    </row>
    <row r="2915" spans="1:3" x14ac:dyDescent="0.25">
      <c r="A2915">
        <v>2914</v>
      </c>
      <c r="B2915" s="17" t="s">
        <v>12446</v>
      </c>
      <c r="C2915" t="s">
        <v>3027</v>
      </c>
    </row>
    <row r="2916" spans="1:3" x14ac:dyDescent="0.25">
      <c r="A2916">
        <v>2915</v>
      </c>
      <c r="B2916" s="17" t="s">
        <v>12447</v>
      </c>
      <c r="C2916" t="s">
        <v>3028</v>
      </c>
    </row>
    <row r="2917" spans="1:3" x14ac:dyDescent="0.25">
      <c r="A2917">
        <v>2916</v>
      </c>
      <c r="B2917" s="17" t="s">
        <v>12448</v>
      </c>
      <c r="C2917" t="s">
        <v>3029</v>
      </c>
    </row>
    <row r="2918" spans="1:3" x14ac:dyDescent="0.25">
      <c r="A2918">
        <v>2917</v>
      </c>
      <c r="B2918" s="17" t="s">
        <v>12449</v>
      </c>
      <c r="C2918" t="s">
        <v>3030</v>
      </c>
    </row>
    <row r="2919" spans="1:3" x14ac:dyDescent="0.25">
      <c r="A2919">
        <v>2918</v>
      </c>
      <c r="B2919" s="17" t="s">
        <v>12450</v>
      </c>
      <c r="C2919" t="s">
        <v>3031</v>
      </c>
    </row>
    <row r="2920" spans="1:3" x14ac:dyDescent="0.25">
      <c r="A2920">
        <v>2919</v>
      </c>
      <c r="B2920" s="17" t="s">
        <v>12451</v>
      </c>
      <c r="C2920" t="s">
        <v>3032</v>
      </c>
    </row>
    <row r="2921" spans="1:3" x14ac:dyDescent="0.25">
      <c r="A2921">
        <v>2920</v>
      </c>
      <c r="B2921" s="17" t="s">
        <v>12452</v>
      </c>
      <c r="C2921" t="s">
        <v>3033</v>
      </c>
    </row>
    <row r="2922" spans="1:3" x14ac:dyDescent="0.25">
      <c r="A2922">
        <v>2921</v>
      </c>
      <c r="B2922" s="17" t="s">
        <v>12453</v>
      </c>
      <c r="C2922" t="s">
        <v>3034</v>
      </c>
    </row>
    <row r="2923" spans="1:3" x14ac:dyDescent="0.25">
      <c r="A2923">
        <v>2922</v>
      </c>
      <c r="B2923" s="17" t="s">
        <v>12454</v>
      </c>
      <c r="C2923" t="s">
        <v>3035</v>
      </c>
    </row>
    <row r="2924" spans="1:3" x14ac:dyDescent="0.25">
      <c r="A2924">
        <v>2923</v>
      </c>
      <c r="B2924" s="17" t="s">
        <v>12455</v>
      </c>
      <c r="C2924" t="s">
        <v>3036</v>
      </c>
    </row>
    <row r="2925" spans="1:3" x14ac:dyDescent="0.25">
      <c r="A2925">
        <v>2924</v>
      </c>
      <c r="B2925" s="17" t="s">
        <v>12456</v>
      </c>
      <c r="C2925" t="s">
        <v>3037</v>
      </c>
    </row>
    <row r="2926" spans="1:3" x14ac:dyDescent="0.25">
      <c r="A2926">
        <v>2925</v>
      </c>
      <c r="B2926" s="17" t="s">
        <v>12457</v>
      </c>
      <c r="C2926" t="s">
        <v>3038</v>
      </c>
    </row>
    <row r="2927" spans="1:3" x14ac:dyDescent="0.25">
      <c r="A2927">
        <v>2926</v>
      </c>
      <c r="B2927" s="17" t="s">
        <v>12458</v>
      </c>
      <c r="C2927" t="s">
        <v>3039</v>
      </c>
    </row>
    <row r="2928" spans="1:3" x14ac:dyDescent="0.25">
      <c r="A2928">
        <v>2927</v>
      </c>
      <c r="B2928" s="17" t="s">
        <v>12459</v>
      </c>
      <c r="C2928" t="s">
        <v>3040</v>
      </c>
    </row>
    <row r="2929" spans="1:3" x14ac:dyDescent="0.25">
      <c r="A2929">
        <v>2928</v>
      </c>
      <c r="B2929" s="17" t="s">
        <v>12460</v>
      </c>
      <c r="C2929" t="s">
        <v>3041</v>
      </c>
    </row>
    <row r="2930" spans="1:3" x14ac:dyDescent="0.25">
      <c r="A2930">
        <v>2929</v>
      </c>
      <c r="B2930" s="17" t="s">
        <v>12461</v>
      </c>
      <c r="C2930" t="s">
        <v>3042</v>
      </c>
    </row>
    <row r="2931" spans="1:3" x14ac:dyDescent="0.25">
      <c r="A2931">
        <v>2930</v>
      </c>
      <c r="B2931" s="17" t="s">
        <v>12462</v>
      </c>
      <c r="C2931" t="s">
        <v>3043</v>
      </c>
    </row>
    <row r="2932" spans="1:3" x14ac:dyDescent="0.25">
      <c r="A2932">
        <v>2931</v>
      </c>
      <c r="B2932" s="17" t="s">
        <v>12463</v>
      </c>
      <c r="C2932" t="s">
        <v>3044</v>
      </c>
    </row>
    <row r="2933" spans="1:3" x14ac:dyDescent="0.25">
      <c r="A2933">
        <v>2932</v>
      </c>
      <c r="B2933" s="17" t="s">
        <v>12464</v>
      </c>
      <c r="C2933" t="s">
        <v>3045</v>
      </c>
    </row>
    <row r="2934" spans="1:3" x14ac:dyDescent="0.25">
      <c r="A2934">
        <v>2933</v>
      </c>
      <c r="B2934" s="17" t="s">
        <v>12465</v>
      </c>
      <c r="C2934" t="s">
        <v>3046</v>
      </c>
    </row>
    <row r="2935" spans="1:3" x14ac:dyDescent="0.25">
      <c r="A2935">
        <v>2934</v>
      </c>
      <c r="B2935" s="17" t="s">
        <v>12466</v>
      </c>
      <c r="C2935" t="s">
        <v>3047</v>
      </c>
    </row>
    <row r="2936" spans="1:3" x14ac:dyDescent="0.25">
      <c r="A2936">
        <v>2935</v>
      </c>
      <c r="B2936" s="17" t="s">
        <v>12467</v>
      </c>
      <c r="C2936" t="s">
        <v>3048</v>
      </c>
    </row>
    <row r="2937" spans="1:3" x14ac:dyDescent="0.25">
      <c r="A2937">
        <v>2936</v>
      </c>
      <c r="B2937" s="17" t="s">
        <v>12468</v>
      </c>
      <c r="C2937" t="s">
        <v>3049</v>
      </c>
    </row>
    <row r="2938" spans="1:3" x14ac:dyDescent="0.25">
      <c r="A2938">
        <v>2937</v>
      </c>
      <c r="B2938" s="17" t="s">
        <v>12469</v>
      </c>
      <c r="C2938" t="s">
        <v>3050</v>
      </c>
    </row>
    <row r="2939" spans="1:3" x14ac:dyDescent="0.25">
      <c r="A2939">
        <v>2938</v>
      </c>
      <c r="B2939" s="17" t="s">
        <v>12470</v>
      </c>
      <c r="C2939" t="s">
        <v>3051</v>
      </c>
    </row>
    <row r="2940" spans="1:3" x14ac:dyDescent="0.25">
      <c r="A2940">
        <v>2939</v>
      </c>
      <c r="B2940" s="17" t="s">
        <v>12471</v>
      </c>
      <c r="C2940" t="s">
        <v>3052</v>
      </c>
    </row>
    <row r="2941" spans="1:3" x14ac:dyDescent="0.25">
      <c r="A2941">
        <v>2940</v>
      </c>
      <c r="B2941" s="17" t="s">
        <v>12472</v>
      </c>
      <c r="C2941" t="s">
        <v>3053</v>
      </c>
    </row>
    <row r="2942" spans="1:3" x14ac:dyDescent="0.25">
      <c r="A2942">
        <v>2941</v>
      </c>
      <c r="B2942" s="17" t="s">
        <v>12473</v>
      </c>
      <c r="C2942" t="s">
        <v>3054</v>
      </c>
    </row>
    <row r="2943" spans="1:3" x14ac:dyDescent="0.25">
      <c r="A2943">
        <v>2942</v>
      </c>
      <c r="B2943" s="17" t="s">
        <v>12474</v>
      </c>
      <c r="C2943" t="s">
        <v>3055</v>
      </c>
    </row>
    <row r="2944" spans="1:3" x14ac:dyDescent="0.25">
      <c r="A2944">
        <v>2943</v>
      </c>
      <c r="B2944" s="17" t="s">
        <v>12475</v>
      </c>
      <c r="C2944" t="s">
        <v>3056</v>
      </c>
    </row>
    <row r="2945" spans="1:3" x14ac:dyDescent="0.25">
      <c r="A2945">
        <v>2944</v>
      </c>
      <c r="B2945" s="17" t="s">
        <v>12476</v>
      </c>
      <c r="C2945" t="s">
        <v>3057</v>
      </c>
    </row>
    <row r="2946" spans="1:3" x14ac:dyDescent="0.25">
      <c r="A2946">
        <v>2945</v>
      </c>
      <c r="B2946" s="17" t="s">
        <v>12477</v>
      </c>
      <c r="C2946" t="s">
        <v>3058</v>
      </c>
    </row>
    <row r="2947" spans="1:3" x14ac:dyDescent="0.25">
      <c r="A2947">
        <v>2946</v>
      </c>
      <c r="B2947" s="17" t="s">
        <v>12478</v>
      </c>
      <c r="C2947" t="s">
        <v>3059</v>
      </c>
    </row>
    <row r="2948" spans="1:3" x14ac:dyDescent="0.25">
      <c r="A2948">
        <v>2947</v>
      </c>
      <c r="B2948" s="17" t="s">
        <v>12479</v>
      </c>
      <c r="C2948" t="s">
        <v>3060</v>
      </c>
    </row>
    <row r="2949" spans="1:3" x14ac:dyDescent="0.25">
      <c r="A2949">
        <v>2948</v>
      </c>
      <c r="B2949" s="17" t="s">
        <v>12480</v>
      </c>
      <c r="C2949" t="s">
        <v>3061</v>
      </c>
    </row>
    <row r="2950" spans="1:3" x14ac:dyDescent="0.25">
      <c r="A2950">
        <v>2949</v>
      </c>
      <c r="B2950" s="17" t="s">
        <v>12481</v>
      </c>
      <c r="C2950" t="s">
        <v>3062</v>
      </c>
    </row>
    <row r="2951" spans="1:3" x14ac:dyDescent="0.25">
      <c r="A2951">
        <v>2950</v>
      </c>
      <c r="B2951" s="17" t="s">
        <v>12482</v>
      </c>
      <c r="C2951" t="s">
        <v>3063</v>
      </c>
    </row>
    <row r="2952" spans="1:3" x14ac:dyDescent="0.25">
      <c r="A2952">
        <v>2951</v>
      </c>
      <c r="B2952" s="17" t="s">
        <v>12483</v>
      </c>
      <c r="C2952" t="s">
        <v>3064</v>
      </c>
    </row>
    <row r="2953" spans="1:3" x14ac:dyDescent="0.25">
      <c r="A2953">
        <v>2952</v>
      </c>
      <c r="B2953" s="17" t="s">
        <v>12484</v>
      </c>
      <c r="C2953" t="s">
        <v>3065</v>
      </c>
    </row>
    <row r="2954" spans="1:3" x14ac:dyDescent="0.25">
      <c r="A2954">
        <v>2953</v>
      </c>
      <c r="B2954" s="17" t="s">
        <v>12485</v>
      </c>
      <c r="C2954" t="s">
        <v>3066</v>
      </c>
    </row>
    <row r="2955" spans="1:3" x14ac:dyDescent="0.25">
      <c r="A2955">
        <v>2954</v>
      </c>
      <c r="B2955" s="17" t="s">
        <v>12486</v>
      </c>
      <c r="C2955" t="s">
        <v>3067</v>
      </c>
    </row>
    <row r="2956" spans="1:3" x14ac:dyDescent="0.25">
      <c r="A2956">
        <v>2955</v>
      </c>
      <c r="B2956" s="17" t="s">
        <v>12487</v>
      </c>
      <c r="C2956" t="s">
        <v>3068</v>
      </c>
    </row>
    <row r="2957" spans="1:3" x14ac:dyDescent="0.25">
      <c r="A2957">
        <v>2956</v>
      </c>
      <c r="B2957" s="17" t="s">
        <v>12488</v>
      </c>
      <c r="C2957" t="s">
        <v>3069</v>
      </c>
    </row>
    <row r="2958" spans="1:3" x14ac:dyDescent="0.25">
      <c r="A2958">
        <v>2957</v>
      </c>
      <c r="B2958" s="17" t="s">
        <v>12489</v>
      </c>
      <c r="C2958" t="s">
        <v>3070</v>
      </c>
    </row>
    <row r="2959" spans="1:3" x14ac:dyDescent="0.25">
      <c r="A2959">
        <v>2958</v>
      </c>
      <c r="B2959" s="17" t="s">
        <v>12490</v>
      </c>
      <c r="C2959" t="s">
        <v>3071</v>
      </c>
    </row>
    <row r="2960" spans="1:3" x14ac:dyDescent="0.25">
      <c r="A2960">
        <v>2959</v>
      </c>
      <c r="B2960" s="17" t="s">
        <v>12491</v>
      </c>
      <c r="C2960" t="s">
        <v>3072</v>
      </c>
    </row>
    <row r="2961" spans="1:3" x14ac:dyDescent="0.25">
      <c r="A2961">
        <v>2960</v>
      </c>
      <c r="B2961" s="17" t="s">
        <v>12492</v>
      </c>
      <c r="C2961" t="s">
        <v>3073</v>
      </c>
    </row>
    <row r="2962" spans="1:3" x14ac:dyDescent="0.25">
      <c r="A2962">
        <v>2961</v>
      </c>
      <c r="B2962" s="17" t="s">
        <v>12493</v>
      </c>
      <c r="C2962" t="s">
        <v>3074</v>
      </c>
    </row>
    <row r="2963" spans="1:3" x14ac:dyDescent="0.25">
      <c r="A2963">
        <v>2962</v>
      </c>
      <c r="B2963" s="17" t="s">
        <v>12494</v>
      </c>
      <c r="C2963" t="s">
        <v>3075</v>
      </c>
    </row>
    <row r="2964" spans="1:3" x14ac:dyDescent="0.25">
      <c r="A2964">
        <v>2963</v>
      </c>
      <c r="B2964" s="17" t="s">
        <v>12495</v>
      </c>
      <c r="C2964" t="s">
        <v>3076</v>
      </c>
    </row>
    <row r="2965" spans="1:3" x14ac:dyDescent="0.25">
      <c r="A2965">
        <v>2964</v>
      </c>
      <c r="B2965" s="17" t="s">
        <v>12496</v>
      </c>
      <c r="C2965" t="s">
        <v>3077</v>
      </c>
    </row>
    <row r="2966" spans="1:3" x14ac:dyDescent="0.25">
      <c r="A2966">
        <v>2965</v>
      </c>
      <c r="B2966" s="17" t="s">
        <v>12497</v>
      </c>
      <c r="C2966" t="s">
        <v>3078</v>
      </c>
    </row>
    <row r="2967" spans="1:3" x14ac:dyDescent="0.25">
      <c r="A2967">
        <v>2966</v>
      </c>
      <c r="B2967" s="17" t="s">
        <v>12498</v>
      </c>
      <c r="C2967" t="s">
        <v>3079</v>
      </c>
    </row>
    <row r="2968" spans="1:3" x14ac:dyDescent="0.25">
      <c r="A2968">
        <v>2967</v>
      </c>
      <c r="B2968" s="17" t="s">
        <v>12499</v>
      </c>
      <c r="C2968" t="s">
        <v>3080</v>
      </c>
    </row>
    <row r="2969" spans="1:3" x14ac:dyDescent="0.25">
      <c r="A2969">
        <v>2968</v>
      </c>
      <c r="B2969" s="17" t="s">
        <v>12500</v>
      </c>
      <c r="C2969" t="s">
        <v>3081</v>
      </c>
    </row>
    <row r="2970" spans="1:3" x14ac:dyDescent="0.25">
      <c r="A2970">
        <v>2969</v>
      </c>
      <c r="B2970" s="17" t="s">
        <v>12501</v>
      </c>
      <c r="C2970" t="s">
        <v>3082</v>
      </c>
    </row>
    <row r="2971" spans="1:3" x14ac:dyDescent="0.25">
      <c r="A2971">
        <v>2970</v>
      </c>
      <c r="B2971" s="17" t="s">
        <v>12502</v>
      </c>
      <c r="C2971" t="s">
        <v>3083</v>
      </c>
    </row>
    <row r="2972" spans="1:3" x14ac:dyDescent="0.25">
      <c r="A2972">
        <v>2971</v>
      </c>
      <c r="B2972" s="17" t="s">
        <v>12503</v>
      </c>
      <c r="C2972" t="s">
        <v>3084</v>
      </c>
    </row>
    <row r="2973" spans="1:3" x14ac:dyDescent="0.25">
      <c r="A2973">
        <v>2972</v>
      </c>
      <c r="B2973" s="17" t="s">
        <v>12504</v>
      </c>
      <c r="C2973" t="s">
        <v>3085</v>
      </c>
    </row>
    <row r="2974" spans="1:3" x14ac:dyDescent="0.25">
      <c r="A2974">
        <v>2973</v>
      </c>
      <c r="B2974" s="17" t="s">
        <v>12505</v>
      </c>
      <c r="C2974" t="s">
        <v>3086</v>
      </c>
    </row>
    <row r="2975" spans="1:3" x14ac:dyDescent="0.25">
      <c r="A2975">
        <v>2974</v>
      </c>
      <c r="B2975" s="17" t="s">
        <v>12506</v>
      </c>
      <c r="C2975" t="s">
        <v>3087</v>
      </c>
    </row>
    <row r="2976" spans="1:3" x14ac:dyDescent="0.25">
      <c r="A2976">
        <v>2975</v>
      </c>
      <c r="B2976" s="17" t="s">
        <v>12507</v>
      </c>
      <c r="C2976" t="s">
        <v>3088</v>
      </c>
    </row>
    <row r="2977" spans="1:3" x14ac:dyDescent="0.25">
      <c r="A2977">
        <v>2976</v>
      </c>
      <c r="B2977" s="17" t="s">
        <v>12508</v>
      </c>
      <c r="C2977" t="s">
        <v>3089</v>
      </c>
    </row>
    <row r="2978" spans="1:3" x14ac:dyDescent="0.25">
      <c r="A2978">
        <v>2977</v>
      </c>
      <c r="B2978" s="17" t="s">
        <v>12509</v>
      </c>
      <c r="C2978" t="s">
        <v>3090</v>
      </c>
    </row>
    <row r="2979" spans="1:3" x14ac:dyDescent="0.25">
      <c r="A2979">
        <v>2978</v>
      </c>
      <c r="B2979" s="17" t="s">
        <v>12510</v>
      </c>
      <c r="C2979" t="s">
        <v>3091</v>
      </c>
    </row>
    <row r="2980" spans="1:3" x14ac:dyDescent="0.25">
      <c r="A2980">
        <v>2979</v>
      </c>
      <c r="B2980" s="17" t="s">
        <v>12511</v>
      </c>
      <c r="C2980" t="s">
        <v>3092</v>
      </c>
    </row>
    <row r="2981" spans="1:3" x14ac:dyDescent="0.25">
      <c r="A2981">
        <v>2980</v>
      </c>
      <c r="B2981" s="17" t="s">
        <v>12512</v>
      </c>
      <c r="C2981" t="s">
        <v>3093</v>
      </c>
    </row>
    <row r="2982" spans="1:3" x14ac:dyDescent="0.25">
      <c r="A2982">
        <v>2981</v>
      </c>
      <c r="B2982" s="17" t="s">
        <v>12513</v>
      </c>
      <c r="C2982" t="s">
        <v>3094</v>
      </c>
    </row>
    <row r="2983" spans="1:3" x14ac:dyDescent="0.25">
      <c r="A2983">
        <v>2982</v>
      </c>
      <c r="B2983" s="17" t="s">
        <v>12514</v>
      </c>
      <c r="C2983" t="s">
        <v>3095</v>
      </c>
    </row>
    <row r="2984" spans="1:3" x14ac:dyDescent="0.25">
      <c r="A2984">
        <v>2983</v>
      </c>
      <c r="B2984" s="17" t="s">
        <v>12515</v>
      </c>
      <c r="C2984" t="s">
        <v>3096</v>
      </c>
    </row>
    <row r="2985" spans="1:3" x14ac:dyDescent="0.25">
      <c r="A2985">
        <v>2984</v>
      </c>
      <c r="B2985" s="17" t="s">
        <v>12516</v>
      </c>
      <c r="C2985" t="s">
        <v>3097</v>
      </c>
    </row>
    <row r="2986" spans="1:3" x14ac:dyDescent="0.25">
      <c r="A2986">
        <v>2985</v>
      </c>
      <c r="B2986" s="17" t="s">
        <v>12517</v>
      </c>
      <c r="C2986" t="s">
        <v>3098</v>
      </c>
    </row>
    <row r="2987" spans="1:3" x14ac:dyDescent="0.25">
      <c r="A2987">
        <v>2986</v>
      </c>
      <c r="B2987" s="17" t="s">
        <v>12518</v>
      </c>
      <c r="C2987" t="s">
        <v>3099</v>
      </c>
    </row>
    <row r="2988" spans="1:3" x14ac:dyDescent="0.25">
      <c r="A2988">
        <v>2987</v>
      </c>
      <c r="B2988" s="17" t="s">
        <v>12519</v>
      </c>
      <c r="C2988" t="s">
        <v>3100</v>
      </c>
    </row>
    <row r="2989" spans="1:3" x14ac:dyDescent="0.25">
      <c r="A2989">
        <v>2988</v>
      </c>
      <c r="B2989" s="17" t="s">
        <v>12520</v>
      </c>
      <c r="C2989" t="s">
        <v>3101</v>
      </c>
    </row>
    <row r="2990" spans="1:3" x14ac:dyDescent="0.25">
      <c r="A2990">
        <v>2989</v>
      </c>
      <c r="B2990" s="17" t="s">
        <v>12521</v>
      </c>
      <c r="C2990" t="s">
        <v>3102</v>
      </c>
    </row>
    <row r="2991" spans="1:3" x14ac:dyDescent="0.25">
      <c r="A2991">
        <v>2990</v>
      </c>
      <c r="B2991" s="17" t="s">
        <v>12522</v>
      </c>
      <c r="C2991" t="s">
        <v>3103</v>
      </c>
    </row>
    <row r="2992" spans="1:3" x14ac:dyDescent="0.25">
      <c r="A2992">
        <v>2991</v>
      </c>
      <c r="B2992" s="17" t="s">
        <v>12523</v>
      </c>
      <c r="C2992" t="s">
        <v>3104</v>
      </c>
    </row>
    <row r="2993" spans="1:3" x14ac:dyDescent="0.25">
      <c r="A2993">
        <v>2992</v>
      </c>
      <c r="B2993" s="17" t="s">
        <v>12524</v>
      </c>
      <c r="C2993" t="s">
        <v>3105</v>
      </c>
    </row>
    <row r="2994" spans="1:3" x14ac:dyDescent="0.25">
      <c r="A2994">
        <v>2993</v>
      </c>
      <c r="B2994" s="17" t="s">
        <v>12525</v>
      </c>
      <c r="C2994" t="s">
        <v>3106</v>
      </c>
    </row>
    <row r="2995" spans="1:3" x14ac:dyDescent="0.25">
      <c r="A2995">
        <v>2994</v>
      </c>
      <c r="B2995" s="17" t="s">
        <v>12526</v>
      </c>
      <c r="C2995" t="s">
        <v>3107</v>
      </c>
    </row>
    <row r="2996" spans="1:3" x14ac:dyDescent="0.25">
      <c r="A2996">
        <v>2995</v>
      </c>
      <c r="B2996" s="17" t="s">
        <v>12527</v>
      </c>
      <c r="C2996" t="s">
        <v>3108</v>
      </c>
    </row>
    <row r="2997" spans="1:3" x14ac:dyDescent="0.25">
      <c r="A2997">
        <v>2996</v>
      </c>
      <c r="B2997" s="17" t="s">
        <v>12528</v>
      </c>
      <c r="C2997" t="s">
        <v>3109</v>
      </c>
    </row>
    <row r="2998" spans="1:3" x14ac:dyDescent="0.25">
      <c r="A2998">
        <v>2997</v>
      </c>
      <c r="B2998" s="17" t="s">
        <v>12529</v>
      </c>
      <c r="C2998" t="s">
        <v>3110</v>
      </c>
    </row>
    <row r="2999" spans="1:3" x14ac:dyDescent="0.25">
      <c r="A2999">
        <v>2998</v>
      </c>
      <c r="B2999" s="17" t="s">
        <v>12530</v>
      </c>
      <c r="C2999" t="s">
        <v>3111</v>
      </c>
    </row>
    <row r="3000" spans="1:3" x14ac:dyDescent="0.25">
      <c r="A3000">
        <v>2999</v>
      </c>
      <c r="B3000" s="17" t="s">
        <v>12531</v>
      </c>
      <c r="C3000" t="s">
        <v>3112</v>
      </c>
    </row>
    <row r="3001" spans="1:3" x14ac:dyDescent="0.25">
      <c r="A3001">
        <v>3000</v>
      </c>
      <c r="B3001" s="17" t="s">
        <v>12532</v>
      </c>
      <c r="C3001" t="s">
        <v>3113</v>
      </c>
    </row>
    <row r="3002" spans="1:3" x14ac:dyDescent="0.25">
      <c r="A3002">
        <v>3001</v>
      </c>
      <c r="B3002" s="17" t="s">
        <v>12533</v>
      </c>
      <c r="C3002" t="s">
        <v>3114</v>
      </c>
    </row>
    <row r="3003" spans="1:3" x14ac:dyDescent="0.25">
      <c r="A3003">
        <v>3002</v>
      </c>
      <c r="B3003" s="17" t="s">
        <v>12534</v>
      </c>
      <c r="C3003" t="s">
        <v>3115</v>
      </c>
    </row>
    <row r="3004" spans="1:3" x14ac:dyDescent="0.25">
      <c r="A3004">
        <v>3003</v>
      </c>
      <c r="B3004" s="17" t="s">
        <v>12535</v>
      </c>
      <c r="C3004" t="s">
        <v>3116</v>
      </c>
    </row>
    <row r="3005" spans="1:3" x14ac:dyDescent="0.25">
      <c r="A3005">
        <v>3004</v>
      </c>
      <c r="B3005" s="17" t="s">
        <v>12536</v>
      </c>
      <c r="C3005" t="s">
        <v>3117</v>
      </c>
    </row>
    <row r="3006" spans="1:3" x14ac:dyDescent="0.25">
      <c r="A3006">
        <v>3005</v>
      </c>
      <c r="B3006" s="17" t="s">
        <v>12537</v>
      </c>
      <c r="C3006" t="s">
        <v>3118</v>
      </c>
    </row>
    <row r="3007" spans="1:3" x14ac:dyDescent="0.25">
      <c r="A3007">
        <v>3006</v>
      </c>
      <c r="B3007" s="17" t="s">
        <v>12538</v>
      </c>
      <c r="C3007" t="s">
        <v>3119</v>
      </c>
    </row>
    <row r="3008" spans="1:3" x14ac:dyDescent="0.25">
      <c r="A3008">
        <v>3007</v>
      </c>
      <c r="B3008" s="17" t="s">
        <v>12539</v>
      </c>
      <c r="C3008" t="s">
        <v>3120</v>
      </c>
    </row>
    <row r="3009" spans="1:3" x14ac:dyDescent="0.25">
      <c r="A3009">
        <v>3008</v>
      </c>
      <c r="B3009" s="17" t="s">
        <v>12540</v>
      </c>
      <c r="C3009" t="s">
        <v>3121</v>
      </c>
    </row>
    <row r="3010" spans="1:3" x14ac:dyDescent="0.25">
      <c r="A3010">
        <v>3009</v>
      </c>
      <c r="B3010" s="17" t="s">
        <v>12541</v>
      </c>
      <c r="C3010" t="s">
        <v>3122</v>
      </c>
    </row>
    <row r="3011" spans="1:3" x14ac:dyDescent="0.25">
      <c r="A3011">
        <v>3010</v>
      </c>
      <c r="B3011" s="17" t="s">
        <v>12542</v>
      </c>
      <c r="C3011" t="s">
        <v>3123</v>
      </c>
    </row>
    <row r="3012" spans="1:3" x14ac:dyDescent="0.25">
      <c r="A3012">
        <v>3011</v>
      </c>
      <c r="B3012" s="17" t="s">
        <v>12543</v>
      </c>
      <c r="C3012" t="s">
        <v>3124</v>
      </c>
    </row>
    <row r="3013" spans="1:3" x14ac:dyDescent="0.25">
      <c r="A3013">
        <v>3012</v>
      </c>
      <c r="B3013" s="17" t="s">
        <v>12544</v>
      </c>
      <c r="C3013" t="s">
        <v>3125</v>
      </c>
    </row>
    <row r="3014" spans="1:3" x14ac:dyDescent="0.25">
      <c r="A3014">
        <v>3013</v>
      </c>
      <c r="B3014" s="17" t="s">
        <v>12545</v>
      </c>
      <c r="C3014" t="s">
        <v>3126</v>
      </c>
    </row>
    <row r="3015" spans="1:3" x14ac:dyDescent="0.25">
      <c r="A3015">
        <v>3014</v>
      </c>
      <c r="B3015" s="17" t="s">
        <v>12546</v>
      </c>
      <c r="C3015" t="s">
        <v>3127</v>
      </c>
    </row>
    <row r="3016" spans="1:3" x14ac:dyDescent="0.25">
      <c r="A3016">
        <v>3015</v>
      </c>
      <c r="B3016" s="17" t="s">
        <v>12547</v>
      </c>
      <c r="C3016" t="s">
        <v>3128</v>
      </c>
    </row>
    <row r="3017" spans="1:3" x14ac:dyDescent="0.25">
      <c r="A3017">
        <v>3016</v>
      </c>
      <c r="B3017" s="17" t="s">
        <v>12548</v>
      </c>
      <c r="C3017" t="s">
        <v>3129</v>
      </c>
    </row>
    <row r="3018" spans="1:3" x14ac:dyDescent="0.25">
      <c r="A3018">
        <v>3017</v>
      </c>
      <c r="B3018" s="17" t="s">
        <v>12549</v>
      </c>
      <c r="C3018" t="s">
        <v>3130</v>
      </c>
    </row>
    <row r="3019" spans="1:3" x14ac:dyDescent="0.25">
      <c r="A3019">
        <v>3018</v>
      </c>
      <c r="B3019" s="17" t="s">
        <v>12550</v>
      </c>
      <c r="C3019" t="s">
        <v>3131</v>
      </c>
    </row>
    <row r="3020" spans="1:3" x14ac:dyDescent="0.25">
      <c r="A3020">
        <v>3019</v>
      </c>
      <c r="B3020" s="17" t="s">
        <v>12551</v>
      </c>
      <c r="C3020" t="s">
        <v>3132</v>
      </c>
    </row>
    <row r="3021" spans="1:3" x14ac:dyDescent="0.25">
      <c r="A3021">
        <v>3020</v>
      </c>
      <c r="B3021" s="17" t="s">
        <v>12552</v>
      </c>
      <c r="C3021" t="s">
        <v>3133</v>
      </c>
    </row>
    <row r="3022" spans="1:3" x14ac:dyDescent="0.25">
      <c r="A3022">
        <v>3021</v>
      </c>
      <c r="B3022" s="17" t="s">
        <v>12553</v>
      </c>
      <c r="C3022" t="s">
        <v>3134</v>
      </c>
    </row>
    <row r="3023" spans="1:3" x14ac:dyDescent="0.25">
      <c r="A3023">
        <v>3022</v>
      </c>
      <c r="B3023" s="17" t="s">
        <v>12554</v>
      </c>
      <c r="C3023" t="s">
        <v>3135</v>
      </c>
    </row>
    <row r="3024" spans="1:3" x14ac:dyDescent="0.25">
      <c r="A3024">
        <v>3023</v>
      </c>
      <c r="B3024" s="17" t="s">
        <v>12555</v>
      </c>
      <c r="C3024" t="s">
        <v>3136</v>
      </c>
    </row>
    <row r="3025" spans="1:3" x14ac:dyDescent="0.25">
      <c r="A3025">
        <v>3024</v>
      </c>
      <c r="B3025" s="17" t="s">
        <v>12556</v>
      </c>
      <c r="C3025" t="s">
        <v>3137</v>
      </c>
    </row>
    <row r="3026" spans="1:3" x14ac:dyDescent="0.25">
      <c r="A3026">
        <v>3025</v>
      </c>
      <c r="B3026" s="17" t="s">
        <v>12557</v>
      </c>
      <c r="C3026" t="s">
        <v>3138</v>
      </c>
    </row>
    <row r="3027" spans="1:3" x14ac:dyDescent="0.25">
      <c r="A3027">
        <v>3026</v>
      </c>
      <c r="B3027" s="17" t="s">
        <v>12558</v>
      </c>
      <c r="C3027" t="s">
        <v>3139</v>
      </c>
    </row>
    <row r="3028" spans="1:3" x14ac:dyDescent="0.25">
      <c r="A3028">
        <v>3027</v>
      </c>
      <c r="B3028" s="17" t="s">
        <v>12559</v>
      </c>
      <c r="C3028" t="s">
        <v>3140</v>
      </c>
    </row>
    <row r="3029" spans="1:3" x14ac:dyDescent="0.25">
      <c r="A3029">
        <v>3028</v>
      </c>
      <c r="B3029" s="17" t="s">
        <v>12560</v>
      </c>
      <c r="C3029" t="s">
        <v>3141</v>
      </c>
    </row>
    <row r="3030" spans="1:3" x14ac:dyDescent="0.25">
      <c r="A3030">
        <v>3029</v>
      </c>
      <c r="B3030" s="17" t="s">
        <v>12561</v>
      </c>
      <c r="C3030" t="s">
        <v>3142</v>
      </c>
    </row>
    <row r="3031" spans="1:3" x14ac:dyDescent="0.25">
      <c r="A3031">
        <v>3030</v>
      </c>
      <c r="B3031" s="17" t="s">
        <v>12562</v>
      </c>
      <c r="C3031" t="s">
        <v>3143</v>
      </c>
    </row>
    <row r="3032" spans="1:3" x14ac:dyDescent="0.25">
      <c r="A3032">
        <v>3031</v>
      </c>
      <c r="B3032" s="17" t="s">
        <v>12563</v>
      </c>
      <c r="C3032" t="s">
        <v>3144</v>
      </c>
    </row>
    <row r="3033" spans="1:3" x14ac:dyDescent="0.25">
      <c r="A3033">
        <v>3032</v>
      </c>
      <c r="B3033" s="17" t="s">
        <v>12564</v>
      </c>
      <c r="C3033" t="s">
        <v>3145</v>
      </c>
    </row>
    <row r="3034" spans="1:3" x14ac:dyDescent="0.25">
      <c r="A3034">
        <v>3033</v>
      </c>
      <c r="B3034" s="17" t="s">
        <v>12565</v>
      </c>
      <c r="C3034" t="s">
        <v>3146</v>
      </c>
    </row>
    <row r="3035" spans="1:3" x14ac:dyDescent="0.25">
      <c r="A3035">
        <v>3034</v>
      </c>
      <c r="B3035" s="17" t="s">
        <v>12566</v>
      </c>
      <c r="C3035" t="s">
        <v>3147</v>
      </c>
    </row>
    <row r="3036" spans="1:3" x14ac:dyDescent="0.25">
      <c r="A3036">
        <v>3035</v>
      </c>
      <c r="B3036" s="17" t="s">
        <v>12567</v>
      </c>
      <c r="C3036" t="s">
        <v>3148</v>
      </c>
    </row>
    <row r="3037" spans="1:3" x14ac:dyDescent="0.25">
      <c r="A3037">
        <v>3036</v>
      </c>
      <c r="B3037" s="17" t="s">
        <v>12568</v>
      </c>
      <c r="C3037" t="s">
        <v>3149</v>
      </c>
    </row>
    <row r="3038" spans="1:3" x14ac:dyDescent="0.25">
      <c r="A3038">
        <v>3037</v>
      </c>
      <c r="B3038" s="17" t="s">
        <v>12569</v>
      </c>
      <c r="C3038" t="s">
        <v>3150</v>
      </c>
    </row>
    <row r="3039" spans="1:3" x14ac:dyDescent="0.25">
      <c r="A3039">
        <v>3038</v>
      </c>
      <c r="B3039" s="17" t="s">
        <v>12570</v>
      </c>
      <c r="C3039" t="s">
        <v>3151</v>
      </c>
    </row>
    <row r="3040" spans="1:3" x14ac:dyDescent="0.25">
      <c r="A3040">
        <v>3039</v>
      </c>
      <c r="B3040" s="17" t="s">
        <v>12571</v>
      </c>
      <c r="C3040" t="s">
        <v>3152</v>
      </c>
    </row>
    <row r="3041" spans="1:3" x14ac:dyDescent="0.25">
      <c r="A3041">
        <v>3040</v>
      </c>
      <c r="B3041" s="17" t="s">
        <v>12572</v>
      </c>
      <c r="C3041" t="s">
        <v>3153</v>
      </c>
    </row>
    <row r="3042" spans="1:3" x14ac:dyDescent="0.25">
      <c r="A3042">
        <v>3041</v>
      </c>
      <c r="B3042" s="17" t="s">
        <v>12573</v>
      </c>
      <c r="C3042" t="s">
        <v>3154</v>
      </c>
    </row>
    <row r="3043" spans="1:3" x14ac:dyDescent="0.25">
      <c r="A3043">
        <v>3042</v>
      </c>
      <c r="B3043" s="17" t="s">
        <v>12574</v>
      </c>
      <c r="C3043" t="s">
        <v>3155</v>
      </c>
    </row>
    <row r="3044" spans="1:3" x14ac:dyDescent="0.25">
      <c r="A3044">
        <v>3043</v>
      </c>
      <c r="B3044" s="17" t="s">
        <v>12575</v>
      </c>
      <c r="C3044" t="s">
        <v>3156</v>
      </c>
    </row>
    <row r="3045" spans="1:3" x14ac:dyDescent="0.25">
      <c r="A3045">
        <v>3044</v>
      </c>
      <c r="B3045" s="17" t="s">
        <v>12576</v>
      </c>
      <c r="C3045" t="s">
        <v>3157</v>
      </c>
    </row>
    <row r="3046" spans="1:3" x14ac:dyDescent="0.25">
      <c r="A3046">
        <v>3045</v>
      </c>
      <c r="B3046" s="17" t="s">
        <v>12577</v>
      </c>
      <c r="C3046" t="s">
        <v>3158</v>
      </c>
    </row>
    <row r="3047" spans="1:3" x14ac:dyDescent="0.25">
      <c r="A3047">
        <v>3046</v>
      </c>
      <c r="B3047" s="17" t="s">
        <v>12578</v>
      </c>
      <c r="C3047" t="s">
        <v>3159</v>
      </c>
    </row>
    <row r="3048" spans="1:3" x14ac:dyDescent="0.25">
      <c r="A3048">
        <v>3047</v>
      </c>
      <c r="B3048" s="17" t="s">
        <v>12579</v>
      </c>
      <c r="C3048" t="s">
        <v>3160</v>
      </c>
    </row>
    <row r="3049" spans="1:3" x14ac:dyDescent="0.25">
      <c r="A3049">
        <v>3048</v>
      </c>
      <c r="B3049" s="17" t="s">
        <v>12580</v>
      </c>
      <c r="C3049" t="s">
        <v>3161</v>
      </c>
    </row>
    <row r="3050" spans="1:3" x14ac:dyDescent="0.25">
      <c r="A3050">
        <v>3049</v>
      </c>
      <c r="B3050" s="17" t="s">
        <v>12581</v>
      </c>
      <c r="C3050" t="s">
        <v>3162</v>
      </c>
    </row>
    <row r="3051" spans="1:3" x14ac:dyDescent="0.25">
      <c r="A3051">
        <v>3050</v>
      </c>
      <c r="B3051" s="17" t="s">
        <v>12582</v>
      </c>
      <c r="C3051" t="s">
        <v>3163</v>
      </c>
    </row>
    <row r="3052" spans="1:3" x14ac:dyDescent="0.25">
      <c r="A3052">
        <v>3051</v>
      </c>
      <c r="B3052" s="17" t="s">
        <v>12583</v>
      </c>
      <c r="C3052" t="s">
        <v>3164</v>
      </c>
    </row>
    <row r="3053" spans="1:3" x14ac:dyDescent="0.25">
      <c r="A3053">
        <v>3052</v>
      </c>
      <c r="B3053" s="17" t="s">
        <v>12584</v>
      </c>
      <c r="C3053" t="s">
        <v>3165</v>
      </c>
    </row>
    <row r="3054" spans="1:3" x14ac:dyDescent="0.25">
      <c r="A3054">
        <v>3053</v>
      </c>
      <c r="B3054" s="17" t="s">
        <v>12585</v>
      </c>
      <c r="C3054" t="s">
        <v>3166</v>
      </c>
    </row>
    <row r="3055" spans="1:3" x14ac:dyDescent="0.25">
      <c r="A3055">
        <v>3054</v>
      </c>
      <c r="B3055" s="17" t="s">
        <v>12586</v>
      </c>
      <c r="C3055" t="s">
        <v>3167</v>
      </c>
    </row>
    <row r="3056" spans="1:3" x14ac:dyDescent="0.25">
      <c r="A3056">
        <v>3055</v>
      </c>
      <c r="B3056" s="17" t="s">
        <v>12587</v>
      </c>
      <c r="C3056" t="s">
        <v>3168</v>
      </c>
    </row>
    <row r="3057" spans="1:3" x14ac:dyDescent="0.25">
      <c r="A3057">
        <v>3056</v>
      </c>
      <c r="B3057" s="17" t="s">
        <v>12588</v>
      </c>
      <c r="C3057" t="s">
        <v>3169</v>
      </c>
    </row>
    <row r="3058" spans="1:3" x14ac:dyDescent="0.25">
      <c r="A3058">
        <v>3057</v>
      </c>
      <c r="B3058" s="17" t="s">
        <v>12589</v>
      </c>
      <c r="C3058" t="s">
        <v>3170</v>
      </c>
    </row>
    <row r="3059" spans="1:3" x14ac:dyDescent="0.25">
      <c r="A3059">
        <v>3058</v>
      </c>
      <c r="B3059" s="17" t="s">
        <v>12590</v>
      </c>
      <c r="C3059" t="s">
        <v>3171</v>
      </c>
    </row>
    <row r="3060" spans="1:3" x14ac:dyDescent="0.25">
      <c r="A3060">
        <v>3059</v>
      </c>
      <c r="B3060" s="17" t="s">
        <v>12591</v>
      </c>
      <c r="C3060" t="s">
        <v>3172</v>
      </c>
    </row>
    <row r="3061" spans="1:3" x14ac:dyDescent="0.25">
      <c r="A3061">
        <v>3060</v>
      </c>
      <c r="B3061" s="17" t="s">
        <v>12592</v>
      </c>
      <c r="C3061" t="s">
        <v>3173</v>
      </c>
    </row>
    <row r="3062" spans="1:3" x14ac:dyDescent="0.25">
      <c r="A3062">
        <v>3061</v>
      </c>
      <c r="B3062" s="17" t="s">
        <v>12593</v>
      </c>
      <c r="C3062" t="s">
        <v>3174</v>
      </c>
    </row>
    <row r="3063" spans="1:3" x14ac:dyDescent="0.25">
      <c r="A3063">
        <v>3062</v>
      </c>
      <c r="B3063" s="17" t="s">
        <v>12594</v>
      </c>
      <c r="C3063" t="s">
        <v>3175</v>
      </c>
    </row>
    <row r="3064" spans="1:3" x14ac:dyDescent="0.25">
      <c r="A3064">
        <v>3063</v>
      </c>
      <c r="B3064" s="17" t="s">
        <v>12595</v>
      </c>
      <c r="C3064" t="s">
        <v>3176</v>
      </c>
    </row>
    <row r="3065" spans="1:3" x14ac:dyDescent="0.25">
      <c r="A3065">
        <v>3064</v>
      </c>
      <c r="B3065" s="17" t="s">
        <v>12596</v>
      </c>
      <c r="C3065" t="s">
        <v>3177</v>
      </c>
    </row>
    <row r="3066" spans="1:3" x14ac:dyDescent="0.25">
      <c r="A3066">
        <v>3065</v>
      </c>
      <c r="B3066" s="17" t="s">
        <v>12597</v>
      </c>
      <c r="C3066" t="s">
        <v>3178</v>
      </c>
    </row>
    <row r="3067" spans="1:3" x14ac:dyDescent="0.25">
      <c r="A3067">
        <v>3066</v>
      </c>
      <c r="B3067" s="17" t="s">
        <v>12598</v>
      </c>
      <c r="C3067" t="s">
        <v>3179</v>
      </c>
    </row>
    <row r="3068" spans="1:3" x14ac:dyDescent="0.25">
      <c r="A3068">
        <v>3067</v>
      </c>
      <c r="B3068" s="17" t="s">
        <v>12599</v>
      </c>
      <c r="C3068" t="s">
        <v>3180</v>
      </c>
    </row>
    <row r="3069" spans="1:3" x14ac:dyDescent="0.25">
      <c r="A3069">
        <v>3068</v>
      </c>
      <c r="B3069" s="17" t="s">
        <v>12600</v>
      </c>
      <c r="C3069" t="s">
        <v>3181</v>
      </c>
    </row>
    <row r="3070" spans="1:3" x14ac:dyDescent="0.25">
      <c r="A3070">
        <v>3069</v>
      </c>
      <c r="B3070" s="17" t="s">
        <v>12601</v>
      </c>
      <c r="C3070" t="s">
        <v>3182</v>
      </c>
    </row>
    <row r="3071" spans="1:3" x14ac:dyDescent="0.25">
      <c r="A3071">
        <v>3070</v>
      </c>
      <c r="B3071" s="17" t="s">
        <v>12602</v>
      </c>
      <c r="C3071" t="s">
        <v>3183</v>
      </c>
    </row>
    <row r="3072" spans="1:3" x14ac:dyDescent="0.25">
      <c r="A3072">
        <v>3071</v>
      </c>
      <c r="B3072" s="17" t="s">
        <v>12603</v>
      </c>
      <c r="C3072" t="s">
        <v>3184</v>
      </c>
    </row>
    <row r="3073" spans="1:3" x14ac:dyDescent="0.25">
      <c r="A3073">
        <v>3072</v>
      </c>
      <c r="B3073" s="17" t="s">
        <v>12604</v>
      </c>
      <c r="C3073" t="s">
        <v>3185</v>
      </c>
    </row>
    <row r="3074" spans="1:3" x14ac:dyDescent="0.25">
      <c r="A3074">
        <v>3073</v>
      </c>
      <c r="B3074" s="17" t="s">
        <v>12605</v>
      </c>
      <c r="C3074" t="s">
        <v>3186</v>
      </c>
    </row>
    <row r="3075" spans="1:3" x14ac:dyDescent="0.25">
      <c r="A3075">
        <v>3074</v>
      </c>
      <c r="B3075" s="17" t="s">
        <v>12606</v>
      </c>
      <c r="C3075" t="s">
        <v>3187</v>
      </c>
    </row>
    <row r="3076" spans="1:3" x14ac:dyDescent="0.25">
      <c r="A3076">
        <v>3075</v>
      </c>
      <c r="B3076" s="17" t="s">
        <v>12607</v>
      </c>
      <c r="C3076" t="s">
        <v>3188</v>
      </c>
    </row>
    <row r="3077" spans="1:3" x14ac:dyDescent="0.25">
      <c r="A3077">
        <v>3076</v>
      </c>
      <c r="B3077" s="17" t="s">
        <v>12608</v>
      </c>
      <c r="C3077" t="s">
        <v>3189</v>
      </c>
    </row>
    <row r="3078" spans="1:3" x14ac:dyDescent="0.25">
      <c r="A3078">
        <v>3077</v>
      </c>
      <c r="B3078" s="17" t="s">
        <v>12609</v>
      </c>
      <c r="C3078" t="s">
        <v>3190</v>
      </c>
    </row>
    <row r="3079" spans="1:3" x14ac:dyDescent="0.25">
      <c r="A3079">
        <v>3078</v>
      </c>
      <c r="B3079" s="17" t="s">
        <v>12610</v>
      </c>
      <c r="C3079" t="s">
        <v>3191</v>
      </c>
    </row>
    <row r="3080" spans="1:3" x14ac:dyDescent="0.25">
      <c r="A3080">
        <v>3079</v>
      </c>
      <c r="B3080" s="17" t="s">
        <v>12611</v>
      </c>
      <c r="C3080" t="s">
        <v>3192</v>
      </c>
    </row>
    <row r="3081" spans="1:3" x14ac:dyDescent="0.25">
      <c r="A3081">
        <v>3080</v>
      </c>
      <c r="B3081" s="17" t="s">
        <v>12612</v>
      </c>
      <c r="C3081" t="s">
        <v>3193</v>
      </c>
    </row>
    <row r="3082" spans="1:3" x14ac:dyDescent="0.25">
      <c r="A3082">
        <v>3081</v>
      </c>
      <c r="B3082" s="17" t="s">
        <v>12613</v>
      </c>
      <c r="C3082" t="s">
        <v>3194</v>
      </c>
    </row>
    <row r="3083" spans="1:3" x14ac:dyDescent="0.25">
      <c r="A3083">
        <v>3082</v>
      </c>
      <c r="B3083" s="17" t="s">
        <v>12614</v>
      </c>
      <c r="C3083" t="s">
        <v>3195</v>
      </c>
    </row>
    <row r="3084" spans="1:3" x14ac:dyDescent="0.25">
      <c r="A3084">
        <v>3083</v>
      </c>
      <c r="B3084" s="17" t="s">
        <v>12615</v>
      </c>
      <c r="C3084" t="s">
        <v>3196</v>
      </c>
    </row>
    <row r="3085" spans="1:3" x14ac:dyDescent="0.25">
      <c r="A3085">
        <v>3084</v>
      </c>
      <c r="B3085" s="17" t="s">
        <v>12616</v>
      </c>
      <c r="C3085" t="s">
        <v>3197</v>
      </c>
    </row>
    <row r="3086" spans="1:3" x14ac:dyDescent="0.25">
      <c r="A3086">
        <v>3085</v>
      </c>
      <c r="B3086" s="17" t="s">
        <v>12617</v>
      </c>
      <c r="C3086" t="s">
        <v>3198</v>
      </c>
    </row>
    <row r="3087" spans="1:3" x14ac:dyDescent="0.25">
      <c r="A3087">
        <v>3086</v>
      </c>
      <c r="B3087" s="17" t="s">
        <v>12618</v>
      </c>
      <c r="C3087" t="s">
        <v>3199</v>
      </c>
    </row>
    <row r="3088" spans="1:3" x14ac:dyDescent="0.25">
      <c r="A3088">
        <v>3087</v>
      </c>
      <c r="B3088" s="17" t="s">
        <v>12619</v>
      </c>
      <c r="C3088" t="s">
        <v>3200</v>
      </c>
    </row>
    <row r="3089" spans="1:3" x14ac:dyDescent="0.25">
      <c r="A3089">
        <v>3088</v>
      </c>
      <c r="B3089" s="17" t="s">
        <v>12620</v>
      </c>
      <c r="C3089" t="s">
        <v>3201</v>
      </c>
    </row>
    <row r="3090" spans="1:3" x14ac:dyDescent="0.25">
      <c r="A3090">
        <v>3089</v>
      </c>
      <c r="B3090" s="17" t="s">
        <v>12621</v>
      </c>
      <c r="C3090" t="s">
        <v>3202</v>
      </c>
    </row>
    <row r="3091" spans="1:3" x14ac:dyDescent="0.25">
      <c r="A3091">
        <v>3090</v>
      </c>
      <c r="B3091" s="17" t="s">
        <v>12622</v>
      </c>
      <c r="C3091" t="s">
        <v>3203</v>
      </c>
    </row>
    <row r="3092" spans="1:3" x14ac:dyDescent="0.25">
      <c r="A3092">
        <v>3091</v>
      </c>
      <c r="B3092" s="17" t="s">
        <v>12623</v>
      </c>
      <c r="C3092" t="s">
        <v>3204</v>
      </c>
    </row>
    <row r="3093" spans="1:3" x14ac:dyDescent="0.25">
      <c r="A3093">
        <v>3092</v>
      </c>
      <c r="B3093" s="17" t="s">
        <v>12624</v>
      </c>
      <c r="C3093" t="s">
        <v>3205</v>
      </c>
    </row>
    <row r="3094" spans="1:3" x14ac:dyDescent="0.25">
      <c r="A3094">
        <v>3093</v>
      </c>
      <c r="B3094" s="17" t="s">
        <v>12625</v>
      </c>
      <c r="C3094" t="s">
        <v>3206</v>
      </c>
    </row>
    <row r="3095" spans="1:3" x14ac:dyDescent="0.25">
      <c r="A3095">
        <v>3094</v>
      </c>
      <c r="B3095" s="17" t="s">
        <v>12626</v>
      </c>
      <c r="C3095" t="s">
        <v>3207</v>
      </c>
    </row>
    <row r="3096" spans="1:3" x14ac:dyDescent="0.25">
      <c r="A3096">
        <v>3095</v>
      </c>
      <c r="B3096" s="17" t="s">
        <v>12627</v>
      </c>
      <c r="C3096" t="s">
        <v>3208</v>
      </c>
    </row>
    <row r="3097" spans="1:3" x14ac:dyDescent="0.25">
      <c r="A3097">
        <v>3096</v>
      </c>
      <c r="B3097" s="17" t="s">
        <v>12628</v>
      </c>
      <c r="C3097" t="s">
        <v>3209</v>
      </c>
    </row>
    <row r="3098" spans="1:3" x14ac:dyDescent="0.25">
      <c r="A3098">
        <v>3097</v>
      </c>
      <c r="B3098" s="17" t="s">
        <v>12629</v>
      </c>
      <c r="C3098" t="s">
        <v>3210</v>
      </c>
    </row>
    <row r="3099" spans="1:3" x14ac:dyDescent="0.25">
      <c r="A3099">
        <v>3098</v>
      </c>
      <c r="B3099" s="17" t="s">
        <v>12630</v>
      </c>
      <c r="C3099" t="s">
        <v>3211</v>
      </c>
    </row>
    <row r="3100" spans="1:3" x14ac:dyDescent="0.25">
      <c r="A3100">
        <v>3099</v>
      </c>
      <c r="B3100" s="17" t="s">
        <v>12631</v>
      </c>
      <c r="C3100" t="s">
        <v>3212</v>
      </c>
    </row>
    <row r="3101" spans="1:3" x14ac:dyDescent="0.25">
      <c r="A3101">
        <v>3100</v>
      </c>
      <c r="B3101" s="17" t="s">
        <v>12632</v>
      </c>
      <c r="C3101" t="s">
        <v>3213</v>
      </c>
    </row>
    <row r="3102" spans="1:3" x14ac:dyDescent="0.25">
      <c r="A3102">
        <v>3101</v>
      </c>
      <c r="B3102" s="17" t="s">
        <v>12633</v>
      </c>
      <c r="C3102" t="s">
        <v>3214</v>
      </c>
    </row>
    <row r="3103" spans="1:3" x14ac:dyDescent="0.25">
      <c r="A3103">
        <v>3102</v>
      </c>
      <c r="B3103" s="17" t="s">
        <v>12634</v>
      </c>
      <c r="C3103" t="s">
        <v>3215</v>
      </c>
    </row>
    <row r="3104" spans="1:3" x14ac:dyDescent="0.25">
      <c r="A3104">
        <v>3103</v>
      </c>
      <c r="B3104" s="17" t="s">
        <v>12635</v>
      </c>
      <c r="C3104" t="s">
        <v>3216</v>
      </c>
    </row>
    <row r="3105" spans="1:3" x14ac:dyDescent="0.25">
      <c r="A3105">
        <v>3104</v>
      </c>
      <c r="B3105" s="17" t="s">
        <v>12636</v>
      </c>
      <c r="C3105" t="s">
        <v>3217</v>
      </c>
    </row>
    <row r="3106" spans="1:3" x14ac:dyDescent="0.25">
      <c r="A3106">
        <v>3105</v>
      </c>
      <c r="B3106" s="17" t="s">
        <v>12637</v>
      </c>
      <c r="C3106" t="s">
        <v>3218</v>
      </c>
    </row>
    <row r="3107" spans="1:3" x14ac:dyDescent="0.25">
      <c r="A3107">
        <v>3106</v>
      </c>
      <c r="B3107" s="17" t="s">
        <v>12638</v>
      </c>
      <c r="C3107" t="s">
        <v>3219</v>
      </c>
    </row>
    <row r="3108" spans="1:3" x14ac:dyDescent="0.25">
      <c r="A3108">
        <v>3107</v>
      </c>
      <c r="B3108" s="17" t="s">
        <v>12639</v>
      </c>
      <c r="C3108" t="s">
        <v>3220</v>
      </c>
    </row>
    <row r="3109" spans="1:3" x14ac:dyDescent="0.25">
      <c r="A3109">
        <v>3108</v>
      </c>
      <c r="B3109" s="17" t="s">
        <v>12640</v>
      </c>
      <c r="C3109" t="s">
        <v>3221</v>
      </c>
    </row>
    <row r="3110" spans="1:3" x14ac:dyDescent="0.25">
      <c r="A3110">
        <v>3109</v>
      </c>
      <c r="B3110" s="17" t="s">
        <v>12641</v>
      </c>
      <c r="C3110" t="s">
        <v>3222</v>
      </c>
    </row>
    <row r="3111" spans="1:3" x14ac:dyDescent="0.25">
      <c r="A3111">
        <v>3110</v>
      </c>
      <c r="B3111" s="17" t="s">
        <v>12642</v>
      </c>
      <c r="C3111" t="s">
        <v>3223</v>
      </c>
    </row>
    <row r="3112" spans="1:3" x14ac:dyDescent="0.25">
      <c r="A3112">
        <v>3111</v>
      </c>
      <c r="B3112" s="17" t="s">
        <v>12643</v>
      </c>
      <c r="C3112" t="s">
        <v>3224</v>
      </c>
    </row>
    <row r="3113" spans="1:3" x14ac:dyDescent="0.25">
      <c r="A3113">
        <v>3112</v>
      </c>
      <c r="B3113" s="17" t="s">
        <v>12644</v>
      </c>
      <c r="C3113" t="s">
        <v>3225</v>
      </c>
    </row>
    <row r="3114" spans="1:3" x14ac:dyDescent="0.25">
      <c r="A3114">
        <v>3113</v>
      </c>
      <c r="B3114" s="17" t="s">
        <v>12645</v>
      </c>
      <c r="C3114" t="s">
        <v>3226</v>
      </c>
    </row>
    <row r="3115" spans="1:3" x14ac:dyDescent="0.25">
      <c r="A3115">
        <v>3114</v>
      </c>
      <c r="B3115" s="17" t="s">
        <v>12646</v>
      </c>
      <c r="C3115" t="s">
        <v>3227</v>
      </c>
    </row>
    <row r="3116" spans="1:3" x14ac:dyDescent="0.25">
      <c r="A3116">
        <v>3115</v>
      </c>
      <c r="B3116" s="17" t="s">
        <v>12647</v>
      </c>
      <c r="C3116" t="s">
        <v>3228</v>
      </c>
    </row>
    <row r="3117" spans="1:3" x14ac:dyDescent="0.25">
      <c r="A3117">
        <v>3116</v>
      </c>
      <c r="B3117" s="17" t="s">
        <v>12648</v>
      </c>
      <c r="C3117" t="s">
        <v>3229</v>
      </c>
    </row>
    <row r="3118" spans="1:3" x14ac:dyDescent="0.25">
      <c r="A3118">
        <v>3117</v>
      </c>
      <c r="B3118" s="17" t="s">
        <v>12649</v>
      </c>
      <c r="C3118" t="s">
        <v>3140</v>
      </c>
    </row>
    <row r="3119" spans="1:3" x14ac:dyDescent="0.25">
      <c r="A3119">
        <v>3118</v>
      </c>
      <c r="B3119" s="17" t="s">
        <v>12650</v>
      </c>
      <c r="C3119" t="s">
        <v>3230</v>
      </c>
    </row>
    <row r="3120" spans="1:3" x14ac:dyDescent="0.25">
      <c r="A3120">
        <v>3119</v>
      </c>
      <c r="B3120" s="17" t="s">
        <v>12651</v>
      </c>
      <c r="C3120" t="s">
        <v>3231</v>
      </c>
    </row>
    <row r="3121" spans="1:3" x14ac:dyDescent="0.25">
      <c r="A3121">
        <v>3120</v>
      </c>
      <c r="B3121" s="17" t="s">
        <v>12652</v>
      </c>
      <c r="C3121" t="s">
        <v>3232</v>
      </c>
    </row>
    <row r="3122" spans="1:3" x14ac:dyDescent="0.25">
      <c r="A3122">
        <v>3121</v>
      </c>
      <c r="B3122" s="17" t="s">
        <v>12653</v>
      </c>
      <c r="C3122" t="s">
        <v>3233</v>
      </c>
    </row>
    <row r="3123" spans="1:3" x14ac:dyDescent="0.25">
      <c r="A3123">
        <v>3122</v>
      </c>
      <c r="B3123" s="17" t="s">
        <v>12654</v>
      </c>
      <c r="C3123" t="s">
        <v>3234</v>
      </c>
    </row>
    <row r="3124" spans="1:3" x14ac:dyDescent="0.25">
      <c r="A3124">
        <v>3123</v>
      </c>
      <c r="B3124" s="17" t="s">
        <v>12655</v>
      </c>
      <c r="C3124" t="s">
        <v>3235</v>
      </c>
    </row>
    <row r="3125" spans="1:3" x14ac:dyDescent="0.25">
      <c r="A3125">
        <v>3124</v>
      </c>
      <c r="B3125" s="17" t="s">
        <v>12656</v>
      </c>
      <c r="C3125" t="s">
        <v>3236</v>
      </c>
    </row>
    <row r="3126" spans="1:3" x14ac:dyDescent="0.25">
      <c r="A3126">
        <v>3125</v>
      </c>
      <c r="B3126" s="17" t="s">
        <v>12657</v>
      </c>
      <c r="C3126" t="s">
        <v>3237</v>
      </c>
    </row>
    <row r="3127" spans="1:3" x14ac:dyDescent="0.25">
      <c r="A3127">
        <v>3126</v>
      </c>
      <c r="B3127" s="17" t="s">
        <v>12658</v>
      </c>
      <c r="C3127" t="s">
        <v>3238</v>
      </c>
    </row>
    <row r="3128" spans="1:3" x14ac:dyDescent="0.25">
      <c r="A3128">
        <v>3127</v>
      </c>
      <c r="B3128" s="17" t="s">
        <v>12659</v>
      </c>
      <c r="C3128" t="s">
        <v>3239</v>
      </c>
    </row>
    <row r="3129" spans="1:3" x14ac:dyDescent="0.25">
      <c r="A3129">
        <v>3128</v>
      </c>
      <c r="B3129" s="17" t="s">
        <v>12660</v>
      </c>
      <c r="C3129" t="s">
        <v>3240</v>
      </c>
    </row>
    <row r="3130" spans="1:3" x14ac:dyDescent="0.25">
      <c r="A3130">
        <v>3129</v>
      </c>
      <c r="B3130" s="17" t="s">
        <v>12661</v>
      </c>
      <c r="C3130" t="s">
        <v>3241</v>
      </c>
    </row>
    <row r="3131" spans="1:3" x14ac:dyDescent="0.25">
      <c r="A3131">
        <v>3130</v>
      </c>
      <c r="B3131" s="17" t="s">
        <v>12662</v>
      </c>
      <c r="C3131" t="s">
        <v>3242</v>
      </c>
    </row>
    <row r="3132" spans="1:3" x14ac:dyDescent="0.25">
      <c r="A3132">
        <v>3131</v>
      </c>
      <c r="B3132" s="17" t="s">
        <v>12663</v>
      </c>
      <c r="C3132" t="s">
        <v>3243</v>
      </c>
    </row>
    <row r="3133" spans="1:3" x14ac:dyDescent="0.25">
      <c r="A3133">
        <v>3132</v>
      </c>
      <c r="B3133" s="17" t="s">
        <v>12664</v>
      </c>
      <c r="C3133" t="s">
        <v>3244</v>
      </c>
    </row>
    <row r="3134" spans="1:3" x14ac:dyDescent="0.25">
      <c r="A3134">
        <v>3133</v>
      </c>
      <c r="B3134" s="17" t="s">
        <v>12665</v>
      </c>
      <c r="C3134" t="s">
        <v>3245</v>
      </c>
    </row>
    <row r="3135" spans="1:3" x14ac:dyDescent="0.25">
      <c r="A3135">
        <v>3134</v>
      </c>
      <c r="B3135" s="17" t="s">
        <v>12666</v>
      </c>
      <c r="C3135" t="s">
        <v>3246</v>
      </c>
    </row>
    <row r="3136" spans="1:3" x14ac:dyDescent="0.25">
      <c r="A3136">
        <v>3135</v>
      </c>
      <c r="B3136" s="17" t="s">
        <v>12667</v>
      </c>
      <c r="C3136" t="s">
        <v>3247</v>
      </c>
    </row>
    <row r="3137" spans="1:3" x14ac:dyDescent="0.25">
      <c r="A3137">
        <v>3136</v>
      </c>
      <c r="B3137" s="17" t="s">
        <v>12668</v>
      </c>
      <c r="C3137" t="s">
        <v>3248</v>
      </c>
    </row>
    <row r="3138" spans="1:3" x14ac:dyDescent="0.25">
      <c r="A3138">
        <v>3137</v>
      </c>
      <c r="B3138" s="17" t="s">
        <v>12669</v>
      </c>
      <c r="C3138" t="s">
        <v>3249</v>
      </c>
    </row>
    <row r="3139" spans="1:3" x14ac:dyDescent="0.25">
      <c r="A3139">
        <v>3138</v>
      </c>
      <c r="B3139" s="17" t="s">
        <v>12670</v>
      </c>
      <c r="C3139" t="s">
        <v>3250</v>
      </c>
    </row>
    <row r="3140" spans="1:3" x14ac:dyDescent="0.25">
      <c r="A3140">
        <v>3139</v>
      </c>
      <c r="B3140" s="17" t="s">
        <v>12671</v>
      </c>
      <c r="C3140" t="s">
        <v>3251</v>
      </c>
    </row>
    <row r="3141" spans="1:3" x14ac:dyDescent="0.25">
      <c r="A3141">
        <v>3140</v>
      </c>
      <c r="B3141" s="17" t="s">
        <v>12672</v>
      </c>
      <c r="C3141" t="s">
        <v>3252</v>
      </c>
    </row>
    <row r="3142" spans="1:3" x14ac:dyDescent="0.25">
      <c r="A3142">
        <v>3141</v>
      </c>
      <c r="B3142" s="17" t="s">
        <v>12673</v>
      </c>
      <c r="C3142" t="s">
        <v>3253</v>
      </c>
    </row>
    <row r="3143" spans="1:3" x14ac:dyDescent="0.25">
      <c r="A3143">
        <v>3142</v>
      </c>
      <c r="B3143" s="17" t="s">
        <v>12674</v>
      </c>
      <c r="C3143" t="s">
        <v>3254</v>
      </c>
    </row>
    <row r="3144" spans="1:3" x14ac:dyDescent="0.25">
      <c r="A3144">
        <v>3143</v>
      </c>
      <c r="B3144" s="17" t="s">
        <v>12675</v>
      </c>
      <c r="C3144" t="s">
        <v>3255</v>
      </c>
    </row>
    <row r="3145" spans="1:3" x14ac:dyDescent="0.25">
      <c r="A3145">
        <v>3144</v>
      </c>
      <c r="B3145" s="17" t="s">
        <v>12676</v>
      </c>
      <c r="C3145" t="s">
        <v>3256</v>
      </c>
    </row>
    <row r="3146" spans="1:3" x14ac:dyDescent="0.25">
      <c r="A3146">
        <v>3145</v>
      </c>
      <c r="B3146" s="17" t="s">
        <v>12677</v>
      </c>
      <c r="C3146" t="s">
        <v>3257</v>
      </c>
    </row>
    <row r="3147" spans="1:3" x14ac:dyDescent="0.25">
      <c r="A3147">
        <v>3146</v>
      </c>
      <c r="B3147" s="17" t="s">
        <v>12678</v>
      </c>
      <c r="C3147" t="s">
        <v>3258</v>
      </c>
    </row>
    <row r="3148" spans="1:3" x14ac:dyDescent="0.25">
      <c r="A3148">
        <v>3147</v>
      </c>
      <c r="B3148" s="17" t="s">
        <v>12679</v>
      </c>
      <c r="C3148" t="s">
        <v>3259</v>
      </c>
    </row>
    <row r="3149" spans="1:3" x14ac:dyDescent="0.25">
      <c r="A3149">
        <v>3148</v>
      </c>
      <c r="B3149" s="17" t="s">
        <v>12680</v>
      </c>
      <c r="C3149" t="s">
        <v>3260</v>
      </c>
    </row>
    <row r="3150" spans="1:3" x14ac:dyDescent="0.25">
      <c r="A3150">
        <v>3149</v>
      </c>
      <c r="B3150" s="17" t="s">
        <v>12681</v>
      </c>
      <c r="C3150" t="s">
        <v>3261</v>
      </c>
    </row>
    <row r="3151" spans="1:3" x14ac:dyDescent="0.25">
      <c r="A3151">
        <v>3150</v>
      </c>
      <c r="B3151" s="17" t="s">
        <v>12682</v>
      </c>
      <c r="C3151" t="s">
        <v>3262</v>
      </c>
    </row>
    <row r="3152" spans="1:3" x14ac:dyDescent="0.25">
      <c r="A3152">
        <v>3151</v>
      </c>
      <c r="B3152" s="17" t="s">
        <v>12683</v>
      </c>
      <c r="C3152" t="s">
        <v>3263</v>
      </c>
    </row>
    <row r="3153" spans="1:3" x14ac:dyDescent="0.25">
      <c r="A3153">
        <v>3152</v>
      </c>
      <c r="B3153" s="17" t="s">
        <v>12684</v>
      </c>
      <c r="C3153" t="s">
        <v>3264</v>
      </c>
    </row>
    <row r="3154" spans="1:3" x14ac:dyDescent="0.25">
      <c r="A3154">
        <v>3153</v>
      </c>
      <c r="B3154" s="17" t="s">
        <v>12685</v>
      </c>
      <c r="C3154" t="s">
        <v>3265</v>
      </c>
    </row>
    <row r="3155" spans="1:3" x14ac:dyDescent="0.25">
      <c r="A3155">
        <v>3154</v>
      </c>
      <c r="B3155" s="17" t="s">
        <v>12686</v>
      </c>
      <c r="C3155" t="s">
        <v>3266</v>
      </c>
    </row>
    <row r="3156" spans="1:3" x14ac:dyDescent="0.25">
      <c r="A3156">
        <v>3155</v>
      </c>
      <c r="B3156" s="17" t="s">
        <v>12687</v>
      </c>
      <c r="C3156" t="s">
        <v>3267</v>
      </c>
    </row>
    <row r="3157" spans="1:3" x14ac:dyDescent="0.25">
      <c r="A3157">
        <v>3156</v>
      </c>
      <c r="B3157" s="17" t="s">
        <v>12688</v>
      </c>
      <c r="C3157" t="s">
        <v>3268</v>
      </c>
    </row>
    <row r="3158" spans="1:3" x14ac:dyDescent="0.25">
      <c r="A3158">
        <v>3157</v>
      </c>
      <c r="B3158" s="17" t="s">
        <v>12689</v>
      </c>
      <c r="C3158" t="s">
        <v>3269</v>
      </c>
    </row>
    <row r="3159" spans="1:3" x14ac:dyDescent="0.25">
      <c r="A3159">
        <v>3158</v>
      </c>
      <c r="B3159" s="17" t="s">
        <v>12690</v>
      </c>
      <c r="C3159" t="s">
        <v>3270</v>
      </c>
    </row>
    <row r="3160" spans="1:3" x14ac:dyDescent="0.25">
      <c r="A3160">
        <v>3159</v>
      </c>
      <c r="B3160" s="17" t="s">
        <v>12691</v>
      </c>
      <c r="C3160" t="s">
        <v>3271</v>
      </c>
    </row>
    <row r="3161" spans="1:3" x14ac:dyDescent="0.25">
      <c r="A3161">
        <v>3160</v>
      </c>
      <c r="B3161" s="17" t="s">
        <v>12692</v>
      </c>
      <c r="C3161" t="s">
        <v>3272</v>
      </c>
    </row>
    <row r="3162" spans="1:3" x14ac:dyDescent="0.25">
      <c r="A3162">
        <v>3161</v>
      </c>
      <c r="B3162" s="17" t="s">
        <v>12693</v>
      </c>
      <c r="C3162" t="s">
        <v>3273</v>
      </c>
    </row>
    <row r="3163" spans="1:3" x14ac:dyDescent="0.25">
      <c r="A3163">
        <v>3162</v>
      </c>
      <c r="B3163" s="17" t="s">
        <v>12694</v>
      </c>
      <c r="C3163" t="s">
        <v>3274</v>
      </c>
    </row>
    <row r="3164" spans="1:3" x14ac:dyDescent="0.25">
      <c r="A3164">
        <v>3163</v>
      </c>
      <c r="B3164" s="17" t="s">
        <v>12695</v>
      </c>
      <c r="C3164" t="s">
        <v>3275</v>
      </c>
    </row>
    <row r="3165" spans="1:3" x14ac:dyDescent="0.25">
      <c r="A3165">
        <v>3164</v>
      </c>
      <c r="B3165" s="17" t="s">
        <v>12696</v>
      </c>
      <c r="C3165" t="s">
        <v>3276</v>
      </c>
    </row>
    <row r="3166" spans="1:3" x14ac:dyDescent="0.25">
      <c r="A3166">
        <v>3165</v>
      </c>
      <c r="B3166" s="17" t="s">
        <v>12697</v>
      </c>
      <c r="C3166" t="s">
        <v>3277</v>
      </c>
    </row>
    <row r="3167" spans="1:3" x14ac:dyDescent="0.25">
      <c r="A3167">
        <v>3166</v>
      </c>
      <c r="B3167" s="17" t="s">
        <v>12698</v>
      </c>
      <c r="C3167" t="s">
        <v>3278</v>
      </c>
    </row>
    <row r="3168" spans="1:3" x14ac:dyDescent="0.25">
      <c r="A3168">
        <v>3167</v>
      </c>
      <c r="B3168" s="17" t="s">
        <v>12699</v>
      </c>
      <c r="C3168" t="s">
        <v>3279</v>
      </c>
    </row>
    <row r="3169" spans="1:3" x14ac:dyDescent="0.25">
      <c r="A3169">
        <v>3168</v>
      </c>
      <c r="B3169" s="17" t="s">
        <v>12700</v>
      </c>
      <c r="C3169" t="s">
        <v>3280</v>
      </c>
    </row>
    <row r="3170" spans="1:3" x14ac:dyDescent="0.25">
      <c r="A3170">
        <v>3169</v>
      </c>
      <c r="B3170" s="17" t="s">
        <v>12701</v>
      </c>
      <c r="C3170" t="s">
        <v>3281</v>
      </c>
    </row>
    <row r="3171" spans="1:3" x14ac:dyDescent="0.25">
      <c r="A3171">
        <v>3170</v>
      </c>
      <c r="B3171" s="17" t="s">
        <v>12702</v>
      </c>
      <c r="C3171" t="s">
        <v>3282</v>
      </c>
    </row>
    <row r="3172" spans="1:3" x14ac:dyDescent="0.25">
      <c r="A3172">
        <v>3171</v>
      </c>
      <c r="B3172" s="17" t="s">
        <v>12703</v>
      </c>
      <c r="C3172" t="s">
        <v>3283</v>
      </c>
    </row>
    <row r="3173" spans="1:3" x14ac:dyDescent="0.25">
      <c r="A3173">
        <v>3172</v>
      </c>
      <c r="B3173" s="17" t="s">
        <v>12704</v>
      </c>
      <c r="C3173" t="s">
        <v>3284</v>
      </c>
    </row>
    <row r="3174" spans="1:3" x14ac:dyDescent="0.25">
      <c r="A3174">
        <v>3173</v>
      </c>
      <c r="B3174" s="17" t="s">
        <v>12705</v>
      </c>
      <c r="C3174" t="s">
        <v>3285</v>
      </c>
    </row>
    <row r="3175" spans="1:3" x14ac:dyDescent="0.25">
      <c r="A3175">
        <v>3174</v>
      </c>
      <c r="B3175" s="17" t="s">
        <v>12706</v>
      </c>
      <c r="C3175" t="s">
        <v>3286</v>
      </c>
    </row>
    <row r="3176" spans="1:3" x14ac:dyDescent="0.25">
      <c r="A3176">
        <v>3175</v>
      </c>
      <c r="B3176" s="17" t="s">
        <v>12707</v>
      </c>
      <c r="C3176" t="s">
        <v>3287</v>
      </c>
    </row>
    <row r="3177" spans="1:3" x14ac:dyDescent="0.25">
      <c r="A3177">
        <v>3176</v>
      </c>
      <c r="B3177" s="17" t="s">
        <v>12708</v>
      </c>
      <c r="C3177" t="s">
        <v>3288</v>
      </c>
    </row>
    <row r="3178" spans="1:3" x14ac:dyDescent="0.25">
      <c r="A3178">
        <v>3177</v>
      </c>
      <c r="B3178" s="17" t="s">
        <v>12709</v>
      </c>
      <c r="C3178" t="s">
        <v>3289</v>
      </c>
    </row>
    <row r="3179" spans="1:3" x14ac:dyDescent="0.25">
      <c r="A3179">
        <v>3178</v>
      </c>
      <c r="B3179" s="17" t="s">
        <v>12710</v>
      </c>
      <c r="C3179" t="s">
        <v>3290</v>
      </c>
    </row>
    <row r="3180" spans="1:3" x14ac:dyDescent="0.25">
      <c r="A3180">
        <v>3179</v>
      </c>
      <c r="B3180" s="17" t="s">
        <v>12711</v>
      </c>
      <c r="C3180" t="s">
        <v>3291</v>
      </c>
    </row>
    <row r="3181" spans="1:3" x14ac:dyDescent="0.25">
      <c r="A3181">
        <v>3180</v>
      </c>
      <c r="B3181" s="17" t="s">
        <v>12712</v>
      </c>
      <c r="C3181" t="s">
        <v>3292</v>
      </c>
    </row>
    <row r="3182" spans="1:3" x14ac:dyDescent="0.25">
      <c r="A3182">
        <v>3181</v>
      </c>
      <c r="B3182" s="17" t="s">
        <v>12713</v>
      </c>
      <c r="C3182" t="s">
        <v>3293</v>
      </c>
    </row>
    <row r="3183" spans="1:3" x14ac:dyDescent="0.25">
      <c r="A3183">
        <v>3182</v>
      </c>
      <c r="B3183" s="17" t="s">
        <v>12714</v>
      </c>
      <c r="C3183" t="s">
        <v>3294</v>
      </c>
    </row>
    <row r="3184" spans="1:3" x14ac:dyDescent="0.25">
      <c r="A3184">
        <v>3183</v>
      </c>
      <c r="B3184" s="17" t="s">
        <v>12715</v>
      </c>
      <c r="C3184" t="s">
        <v>3295</v>
      </c>
    </row>
    <row r="3185" spans="1:3" x14ac:dyDescent="0.25">
      <c r="A3185">
        <v>3184</v>
      </c>
      <c r="B3185" s="17" t="s">
        <v>12716</v>
      </c>
      <c r="C3185" t="s">
        <v>3296</v>
      </c>
    </row>
    <row r="3186" spans="1:3" x14ac:dyDescent="0.25">
      <c r="A3186">
        <v>3185</v>
      </c>
      <c r="B3186" s="17" t="s">
        <v>12717</v>
      </c>
      <c r="C3186" t="s">
        <v>3297</v>
      </c>
    </row>
    <row r="3187" spans="1:3" x14ac:dyDescent="0.25">
      <c r="A3187">
        <v>3186</v>
      </c>
      <c r="B3187" s="17" t="s">
        <v>12718</v>
      </c>
      <c r="C3187" t="s">
        <v>3298</v>
      </c>
    </row>
    <row r="3188" spans="1:3" x14ac:dyDescent="0.25">
      <c r="A3188">
        <v>3187</v>
      </c>
      <c r="B3188" s="17" t="s">
        <v>12719</v>
      </c>
      <c r="C3188" t="s">
        <v>3299</v>
      </c>
    </row>
    <row r="3189" spans="1:3" x14ac:dyDescent="0.25">
      <c r="A3189">
        <v>3188</v>
      </c>
      <c r="B3189" s="17" t="s">
        <v>12720</v>
      </c>
      <c r="C3189" t="s">
        <v>3300</v>
      </c>
    </row>
    <row r="3190" spans="1:3" x14ac:dyDescent="0.25">
      <c r="A3190">
        <v>3189</v>
      </c>
      <c r="B3190" s="17" t="s">
        <v>12721</v>
      </c>
      <c r="C3190" t="s">
        <v>3301</v>
      </c>
    </row>
    <row r="3191" spans="1:3" x14ac:dyDescent="0.25">
      <c r="A3191">
        <v>3190</v>
      </c>
      <c r="B3191" s="17" t="s">
        <v>12722</v>
      </c>
      <c r="C3191" t="s">
        <v>3302</v>
      </c>
    </row>
    <row r="3192" spans="1:3" x14ac:dyDescent="0.25">
      <c r="A3192">
        <v>3191</v>
      </c>
      <c r="B3192" s="17" t="s">
        <v>12723</v>
      </c>
      <c r="C3192" t="s">
        <v>3303</v>
      </c>
    </row>
    <row r="3193" spans="1:3" x14ac:dyDescent="0.25">
      <c r="A3193">
        <v>3192</v>
      </c>
      <c r="B3193" s="17" t="s">
        <v>12724</v>
      </c>
      <c r="C3193" t="s">
        <v>3304</v>
      </c>
    </row>
    <row r="3194" spans="1:3" x14ac:dyDescent="0.25">
      <c r="A3194">
        <v>3193</v>
      </c>
      <c r="B3194" s="17" t="s">
        <v>12725</v>
      </c>
      <c r="C3194" t="s">
        <v>3305</v>
      </c>
    </row>
    <row r="3195" spans="1:3" x14ac:dyDescent="0.25">
      <c r="A3195">
        <v>3194</v>
      </c>
      <c r="B3195" s="17" t="s">
        <v>12726</v>
      </c>
      <c r="C3195" t="s">
        <v>3306</v>
      </c>
    </row>
    <row r="3196" spans="1:3" x14ac:dyDescent="0.25">
      <c r="A3196">
        <v>3195</v>
      </c>
      <c r="B3196" s="17" t="s">
        <v>12727</v>
      </c>
      <c r="C3196" t="s">
        <v>3307</v>
      </c>
    </row>
    <row r="3197" spans="1:3" x14ac:dyDescent="0.25">
      <c r="A3197">
        <v>3196</v>
      </c>
      <c r="B3197" s="17" t="s">
        <v>12728</v>
      </c>
      <c r="C3197" t="s">
        <v>3308</v>
      </c>
    </row>
    <row r="3198" spans="1:3" x14ac:dyDescent="0.25">
      <c r="A3198">
        <v>3197</v>
      </c>
      <c r="B3198" s="17" t="s">
        <v>12729</v>
      </c>
      <c r="C3198" t="s">
        <v>3309</v>
      </c>
    </row>
    <row r="3199" spans="1:3" x14ac:dyDescent="0.25">
      <c r="A3199">
        <v>3198</v>
      </c>
      <c r="B3199" s="17" t="s">
        <v>12730</v>
      </c>
      <c r="C3199" t="s">
        <v>3310</v>
      </c>
    </row>
    <row r="3200" spans="1:3" x14ac:dyDescent="0.25">
      <c r="A3200">
        <v>3199</v>
      </c>
      <c r="B3200" s="17" t="s">
        <v>12731</v>
      </c>
      <c r="C3200" t="s">
        <v>3311</v>
      </c>
    </row>
    <row r="3201" spans="1:3" x14ac:dyDescent="0.25">
      <c r="A3201">
        <v>3200</v>
      </c>
      <c r="B3201" s="17" t="s">
        <v>12732</v>
      </c>
      <c r="C3201" t="s">
        <v>3312</v>
      </c>
    </row>
    <row r="3202" spans="1:3" x14ac:dyDescent="0.25">
      <c r="A3202">
        <v>3201</v>
      </c>
      <c r="B3202" s="17" t="s">
        <v>12733</v>
      </c>
      <c r="C3202" t="s">
        <v>3313</v>
      </c>
    </row>
    <row r="3203" spans="1:3" x14ac:dyDescent="0.25">
      <c r="A3203">
        <v>3202</v>
      </c>
      <c r="B3203" s="17" t="s">
        <v>12734</v>
      </c>
      <c r="C3203" t="s">
        <v>3314</v>
      </c>
    </row>
    <row r="3204" spans="1:3" x14ac:dyDescent="0.25">
      <c r="A3204">
        <v>3203</v>
      </c>
      <c r="B3204" s="17" t="s">
        <v>12735</v>
      </c>
      <c r="C3204" t="s">
        <v>3315</v>
      </c>
    </row>
    <row r="3205" spans="1:3" x14ac:dyDescent="0.25">
      <c r="A3205">
        <v>3204</v>
      </c>
      <c r="B3205" s="17" t="s">
        <v>12736</v>
      </c>
      <c r="C3205" t="s">
        <v>3316</v>
      </c>
    </row>
    <row r="3206" spans="1:3" x14ac:dyDescent="0.25">
      <c r="A3206">
        <v>3205</v>
      </c>
      <c r="B3206" s="17" t="s">
        <v>12737</v>
      </c>
      <c r="C3206" t="s">
        <v>3317</v>
      </c>
    </row>
    <row r="3207" spans="1:3" x14ac:dyDescent="0.25">
      <c r="A3207">
        <v>3206</v>
      </c>
      <c r="B3207" s="17" t="s">
        <v>12738</v>
      </c>
      <c r="C3207" t="s">
        <v>3318</v>
      </c>
    </row>
    <row r="3208" spans="1:3" x14ac:dyDescent="0.25">
      <c r="A3208">
        <v>3207</v>
      </c>
      <c r="B3208" s="17" t="s">
        <v>12739</v>
      </c>
      <c r="C3208" t="s">
        <v>3319</v>
      </c>
    </row>
    <row r="3209" spans="1:3" x14ac:dyDescent="0.25">
      <c r="A3209">
        <v>3208</v>
      </c>
      <c r="B3209" s="17" t="s">
        <v>12740</v>
      </c>
      <c r="C3209" t="s">
        <v>3320</v>
      </c>
    </row>
    <row r="3210" spans="1:3" x14ac:dyDescent="0.25">
      <c r="A3210">
        <v>3209</v>
      </c>
      <c r="B3210" s="17" t="s">
        <v>12741</v>
      </c>
      <c r="C3210" t="s">
        <v>3321</v>
      </c>
    </row>
    <row r="3211" spans="1:3" x14ac:dyDescent="0.25">
      <c r="A3211">
        <v>3210</v>
      </c>
      <c r="B3211" s="17" t="s">
        <v>12742</v>
      </c>
      <c r="C3211" t="s">
        <v>3322</v>
      </c>
    </row>
    <row r="3212" spans="1:3" x14ac:dyDescent="0.25">
      <c r="A3212">
        <v>3211</v>
      </c>
      <c r="B3212" s="17" t="s">
        <v>12743</v>
      </c>
      <c r="C3212" t="s">
        <v>3323</v>
      </c>
    </row>
    <row r="3213" spans="1:3" x14ac:dyDescent="0.25">
      <c r="A3213">
        <v>3212</v>
      </c>
      <c r="B3213" s="17" t="s">
        <v>12744</v>
      </c>
      <c r="C3213" t="s">
        <v>3324</v>
      </c>
    </row>
    <row r="3214" spans="1:3" x14ac:dyDescent="0.25">
      <c r="A3214">
        <v>3213</v>
      </c>
      <c r="B3214" s="17" t="s">
        <v>12745</v>
      </c>
      <c r="C3214" t="s">
        <v>3325</v>
      </c>
    </row>
    <row r="3215" spans="1:3" x14ac:dyDescent="0.25">
      <c r="A3215">
        <v>3214</v>
      </c>
      <c r="B3215" s="17" t="s">
        <v>12746</v>
      </c>
      <c r="C3215" t="s">
        <v>3326</v>
      </c>
    </row>
    <row r="3216" spans="1:3" x14ac:dyDescent="0.25">
      <c r="A3216">
        <v>3215</v>
      </c>
      <c r="B3216" s="17" t="s">
        <v>12747</v>
      </c>
      <c r="C3216" t="s">
        <v>3327</v>
      </c>
    </row>
    <row r="3217" spans="1:3" x14ac:dyDescent="0.25">
      <c r="A3217">
        <v>3216</v>
      </c>
      <c r="B3217" s="17" t="s">
        <v>12748</v>
      </c>
      <c r="C3217" t="s">
        <v>3328</v>
      </c>
    </row>
    <row r="3218" spans="1:3" x14ac:dyDescent="0.25">
      <c r="A3218">
        <v>3217</v>
      </c>
      <c r="B3218" s="17" t="s">
        <v>12749</v>
      </c>
      <c r="C3218" t="s">
        <v>3329</v>
      </c>
    </row>
    <row r="3219" spans="1:3" x14ac:dyDescent="0.25">
      <c r="A3219">
        <v>3218</v>
      </c>
      <c r="B3219" s="17" t="s">
        <v>12750</v>
      </c>
      <c r="C3219" t="s">
        <v>3330</v>
      </c>
    </row>
    <row r="3220" spans="1:3" x14ac:dyDescent="0.25">
      <c r="A3220">
        <v>3219</v>
      </c>
      <c r="B3220" s="17" t="s">
        <v>12751</v>
      </c>
      <c r="C3220" t="s">
        <v>3331</v>
      </c>
    </row>
    <row r="3221" spans="1:3" x14ac:dyDescent="0.25">
      <c r="A3221">
        <v>3220</v>
      </c>
      <c r="B3221" s="17" t="s">
        <v>12752</v>
      </c>
      <c r="C3221" t="s">
        <v>3332</v>
      </c>
    </row>
    <row r="3222" spans="1:3" x14ac:dyDescent="0.25">
      <c r="A3222">
        <v>3221</v>
      </c>
      <c r="B3222" s="17" t="s">
        <v>12753</v>
      </c>
      <c r="C3222" t="s">
        <v>3333</v>
      </c>
    </row>
    <row r="3223" spans="1:3" x14ac:dyDescent="0.25">
      <c r="A3223">
        <v>3222</v>
      </c>
      <c r="B3223" s="17" t="s">
        <v>12754</v>
      </c>
      <c r="C3223" t="s">
        <v>3334</v>
      </c>
    </row>
    <row r="3224" spans="1:3" x14ac:dyDescent="0.25">
      <c r="A3224">
        <v>3223</v>
      </c>
      <c r="B3224" s="17" t="s">
        <v>12755</v>
      </c>
      <c r="C3224" t="s">
        <v>3335</v>
      </c>
    </row>
    <row r="3225" spans="1:3" x14ac:dyDescent="0.25">
      <c r="A3225">
        <v>3224</v>
      </c>
      <c r="B3225" s="17" t="s">
        <v>12756</v>
      </c>
      <c r="C3225" t="s">
        <v>3336</v>
      </c>
    </row>
    <row r="3226" spans="1:3" x14ac:dyDescent="0.25">
      <c r="A3226">
        <v>3225</v>
      </c>
      <c r="B3226" s="17" t="s">
        <v>12757</v>
      </c>
      <c r="C3226" t="s">
        <v>3337</v>
      </c>
    </row>
    <row r="3227" spans="1:3" x14ac:dyDescent="0.25">
      <c r="A3227">
        <v>3226</v>
      </c>
      <c r="B3227" s="17" t="s">
        <v>12758</v>
      </c>
      <c r="C3227" t="s">
        <v>3338</v>
      </c>
    </row>
    <row r="3228" spans="1:3" x14ac:dyDescent="0.25">
      <c r="A3228">
        <v>3227</v>
      </c>
      <c r="B3228" s="17" t="s">
        <v>12759</v>
      </c>
      <c r="C3228" t="s">
        <v>3339</v>
      </c>
    </row>
    <row r="3229" spans="1:3" x14ac:dyDescent="0.25">
      <c r="A3229">
        <v>3228</v>
      </c>
      <c r="B3229" s="17" t="s">
        <v>12760</v>
      </c>
      <c r="C3229" t="s">
        <v>3340</v>
      </c>
    </row>
    <row r="3230" spans="1:3" x14ac:dyDescent="0.25">
      <c r="A3230">
        <v>3229</v>
      </c>
      <c r="B3230" s="17" t="s">
        <v>12761</v>
      </c>
      <c r="C3230" t="s">
        <v>3341</v>
      </c>
    </row>
    <row r="3231" spans="1:3" x14ac:dyDescent="0.25">
      <c r="A3231">
        <v>3230</v>
      </c>
      <c r="B3231" s="17" t="s">
        <v>12762</v>
      </c>
      <c r="C3231" t="s">
        <v>3342</v>
      </c>
    </row>
    <row r="3232" spans="1:3" x14ac:dyDescent="0.25">
      <c r="A3232">
        <v>3231</v>
      </c>
      <c r="B3232" s="17" t="s">
        <v>12763</v>
      </c>
      <c r="C3232" t="s">
        <v>3343</v>
      </c>
    </row>
    <row r="3233" spans="1:3" x14ac:dyDescent="0.25">
      <c r="A3233">
        <v>3232</v>
      </c>
      <c r="B3233" s="17" t="s">
        <v>12764</v>
      </c>
      <c r="C3233" t="s">
        <v>3344</v>
      </c>
    </row>
    <row r="3234" spans="1:3" x14ac:dyDescent="0.25">
      <c r="A3234">
        <v>3233</v>
      </c>
      <c r="B3234" s="17" t="s">
        <v>12765</v>
      </c>
      <c r="C3234" t="s">
        <v>3345</v>
      </c>
    </row>
    <row r="3235" spans="1:3" x14ac:dyDescent="0.25">
      <c r="A3235">
        <v>3234</v>
      </c>
      <c r="B3235" s="17" t="s">
        <v>12766</v>
      </c>
      <c r="C3235" t="s">
        <v>3346</v>
      </c>
    </row>
    <row r="3236" spans="1:3" x14ac:dyDescent="0.25">
      <c r="A3236">
        <v>3235</v>
      </c>
      <c r="B3236" s="17" t="s">
        <v>12767</v>
      </c>
      <c r="C3236" t="s">
        <v>3347</v>
      </c>
    </row>
    <row r="3237" spans="1:3" x14ac:dyDescent="0.25">
      <c r="A3237">
        <v>3236</v>
      </c>
      <c r="B3237" s="17" t="s">
        <v>12768</v>
      </c>
      <c r="C3237" t="s">
        <v>3348</v>
      </c>
    </row>
    <row r="3238" spans="1:3" x14ac:dyDescent="0.25">
      <c r="A3238">
        <v>3237</v>
      </c>
      <c r="B3238" s="17" t="s">
        <v>12769</v>
      </c>
      <c r="C3238" t="s">
        <v>3349</v>
      </c>
    </row>
    <row r="3239" spans="1:3" x14ac:dyDescent="0.25">
      <c r="A3239">
        <v>3238</v>
      </c>
      <c r="B3239" s="17" t="s">
        <v>12770</v>
      </c>
      <c r="C3239" t="s">
        <v>3350</v>
      </c>
    </row>
    <row r="3240" spans="1:3" x14ac:dyDescent="0.25">
      <c r="A3240">
        <v>3239</v>
      </c>
      <c r="B3240" s="17" t="s">
        <v>12771</v>
      </c>
      <c r="C3240" t="s">
        <v>3351</v>
      </c>
    </row>
    <row r="3241" spans="1:3" x14ac:dyDescent="0.25">
      <c r="A3241">
        <v>3240</v>
      </c>
      <c r="B3241" s="17" t="s">
        <v>12772</v>
      </c>
      <c r="C3241" t="s">
        <v>3352</v>
      </c>
    </row>
    <row r="3242" spans="1:3" x14ac:dyDescent="0.25">
      <c r="A3242">
        <v>3241</v>
      </c>
      <c r="B3242" s="17" t="s">
        <v>12773</v>
      </c>
      <c r="C3242" t="s">
        <v>3353</v>
      </c>
    </row>
    <row r="3243" spans="1:3" x14ac:dyDescent="0.25">
      <c r="A3243">
        <v>3242</v>
      </c>
      <c r="B3243" s="17" t="s">
        <v>12774</v>
      </c>
      <c r="C3243" t="s">
        <v>3354</v>
      </c>
    </row>
    <row r="3244" spans="1:3" x14ac:dyDescent="0.25">
      <c r="A3244">
        <v>3243</v>
      </c>
      <c r="B3244" s="17" t="s">
        <v>12775</v>
      </c>
      <c r="C3244" t="s">
        <v>3355</v>
      </c>
    </row>
    <row r="3245" spans="1:3" x14ac:dyDescent="0.25">
      <c r="A3245">
        <v>3244</v>
      </c>
      <c r="B3245" s="17" t="s">
        <v>12776</v>
      </c>
      <c r="C3245" t="s">
        <v>3356</v>
      </c>
    </row>
    <row r="3246" spans="1:3" x14ac:dyDescent="0.25">
      <c r="A3246">
        <v>3245</v>
      </c>
      <c r="B3246" s="17" t="s">
        <v>12777</v>
      </c>
      <c r="C3246" t="s">
        <v>3357</v>
      </c>
    </row>
    <row r="3247" spans="1:3" x14ac:dyDescent="0.25">
      <c r="A3247">
        <v>3246</v>
      </c>
      <c r="B3247" s="17" t="s">
        <v>12778</v>
      </c>
      <c r="C3247" t="s">
        <v>3358</v>
      </c>
    </row>
    <row r="3248" spans="1:3" x14ac:dyDescent="0.25">
      <c r="A3248">
        <v>3247</v>
      </c>
      <c r="B3248" s="17" t="s">
        <v>12779</v>
      </c>
      <c r="C3248" t="s">
        <v>3359</v>
      </c>
    </row>
    <row r="3249" spans="1:3" x14ac:dyDescent="0.25">
      <c r="A3249">
        <v>3248</v>
      </c>
      <c r="B3249" s="17" t="s">
        <v>12780</v>
      </c>
      <c r="C3249" t="s">
        <v>3360</v>
      </c>
    </row>
    <row r="3250" spans="1:3" x14ac:dyDescent="0.25">
      <c r="A3250">
        <v>3249</v>
      </c>
      <c r="B3250" s="17" t="s">
        <v>12781</v>
      </c>
      <c r="C3250" t="s">
        <v>3361</v>
      </c>
    </row>
    <row r="3251" spans="1:3" x14ac:dyDescent="0.25">
      <c r="A3251">
        <v>3250</v>
      </c>
      <c r="B3251" s="17" t="s">
        <v>12782</v>
      </c>
      <c r="C3251" t="s">
        <v>3362</v>
      </c>
    </row>
    <row r="3252" spans="1:3" x14ac:dyDescent="0.25">
      <c r="A3252">
        <v>3251</v>
      </c>
      <c r="B3252" s="17" t="s">
        <v>12783</v>
      </c>
      <c r="C3252" t="s">
        <v>3363</v>
      </c>
    </row>
    <row r="3253" spans="1:3" x14ac:dyDescent="0.25">
      <c r="A3253">
        <v>3252</v>
      </c>
      <c r="B3253" s="17" t="s">
        <v>12784</v>
      </c>
      <c r="C3253" t="s">
        <v>3364</v>
      </c>
    </row>
    <row r="3254" spans="1:3" x14ac:dyDescent="0.25">
      <c r="A3254">
        <v>3253</v>
      </c>
      <c r="B3254" s="17" t="s">
        <v>12785</v>
      </c>
      <c r="C3254" t="s">
        <v>3365</v>
      </c>
    </row>
    <row r="3255" spans="1:3" x14ac:dyDescent="0.25">
      <c r="A3255">
        <v>3254</v>
      </c>
      <c r="B3255" s="17" t="s">
        <v>12786</v>
      </c>
      <c r="C3255" t="s">
        <v>3366</v>
      </c>
    </row>
    <row r="3256" spans="1:3" x14ac:dyDescent="0.25">
      <c r="A3256">
        <v>3255</v>
      </c>
      <c r="B3256" s="17" t="s">
        <v>12787</v>
      </c>
      <c r="C3256" t="s">
        <v>3367</v>
      </c>
    </row>
    <row r="3257" spans="1:3" x14ac:dyDescent="0.25">
      <c r="A3257">
        <v>3256</v>
      </c>
      <c r="B3257" s="17" t="s">
        <v>12788</v>
      </c>
      <c r="C3257" t="s">
        <v>3368</v>
      </c>
    </row>
    <row r="3258" spans="1:3" x14ac:dyDescent="0.25">
      <c r="A3258">
        <v>3257</v>
      </c>
      <c r="B3258" s="17" t="s">
        <v>12789</v>
      </c>
      <c r="C3258" t="s">
        <v>3369</v>
      </c>
    </row>
    <row r="3259" spans="1:3" x14ac:dyDescent="0.25">
      <c r="A3259">
        <v>3258</v>
      </c>
      <c r="B3259" s="17" t="s">
        <v>12790</v>
      </c>
      <c r="C3259" t="s">
        <v>3370</v>
      </c>
    </row>
    <row r="3260" spans="1:3" x14ac:dyDescent="0.25">
      <c r="A3260">
        <v>3259</v>
      </c>
      <c r="B3260" s="17" t="s">
        <v>12791</v>
      </c>
      <c r="C3260" t="s">
        <v>3371</v>
      </c>
    </row>
    <row r="3261" spans="1:3" x14ac:dyDescent="0.25">
      <c r="A3261">
        <v>3260</v>
      </c>
      <c r="B3261" s="17" t="s">
        <v>12792</v>
      </c>
      <c r="C3261" t="s">
        <v>3372</v>
      </c>
    </row>
    <row r="3262" spans="1:3" x14ac:dyDescent="0.25">
      <c r="A3262">
        <v>3261</v>
      </c>
      <c r="B3262" s="17" t="s">
        <v>12793</v>
      </c>
      <c r="C3262" t="s">
        <v>3373</v>
      </c>
    </row>
    <row r="3263" spans="1:3" x14ac:dyDescent="0.25">
      <c r="A3263">
        <v>3262</v>
      </c>
      <c r="B3263" s="17" t="s">
        <v>12794</v>
      </c>
      <c r="C3263" t="s">
        <v>3374</v>
      </c>
    </row>
    <row r="3264" spans="1:3" x14ac:dyDescent="0.25">
      <c r="A3264">
        <v>3263</v>
      </c>
      <c r="B3264" s="17" t="s">
        <v>12795</v>
      </c>
      <c r="C3264" t="s">
        <v>3375</v>
      </c>
    </row>
    <row r="3265" spans="1:3" x14ac:dyDescent="0.25">
      <c r="A3265">
        <v>3264</v>
      </c>
      <c r="B3265" s="17" t="s">
        <v>12796</v>
      </c>
      <c r="C3265" t="s">
        <v>3376</v>
      </c>
    </row>
    <row r="3266" spans="1:3" x14ac:dyDescent="0.25">
      <c r="A3266">
        <v>3265</v>
      </c>
      <c r="B3266" s="17" t="s">
        <v>12797</v>
      </c>
      <c r="C3266" t="s">
        <v>3377</v>
      </c>
    </row>
    <row r="3267" spans="1:3" x14ac:dyDescent="0.25">
      <c r="A3267">
        <v>3266</v>
      </c>
      <c r="B3267" s="17" t="s">
        <v>12798</v>
      </c>
      <c r="C3267" t="s">
        <v>3378</v>
      </c>
    </row>
    <row r="3268" spans="1:3" x14ac:dyDescent="0.25">
      <c r="A3268">
        <v>3267</v>
      </c>
      <c r="B3268" s="17" t="s">
        <v>12799</v>
      </c>
      <c r="C3268" t="s">
        <v>3379</v>
      </c>
    </row>
    <row r="3269" spans="1:3" x14ac:dyDescent="0.25">
      <c r="A3269">
        <v>3268</v>
      </c>
      <c r="B3269" s="17" t="s">
        <v>12800</v>
      </c>
      <c r="C3269" t="s">
        <v>3380</v>
      </c>
    </row>
    <row r="3270" spans="1:3" x14ac:dyDescent="0.25">
      <c r="A3270">
        <v>3269</v>
      </c>
      <c r="B3270" s="17" t="s">
        <v>12801</v>
      </c>
      <c r="C3270" t="s">
        <v>3381</v>
      </c>
    </row>
    <row r="3271" spans="1:3" x14ac:dyDescent="0.25">
      <c r="A3271">
        <v>3270</v>
      </c>
      <c r="B3271" s="17" t="s">
        <v>12802</v>
      </c>
      <c r="C3271" t="s">
        <v>3382</v>
      </c>
    </row>
    <row r="3272" spans="1:3" x14ac:dyDescent="0.25">
      <c r="A3272">
        <v>3271</v>
      </c>
      <c r="B3272" s="17" t="s">
        <v>12803</v>
      </c>
      <c r="C3272" t="s">
        <v>3383</v>
      </c>
    </row>
    <row r="3273" spans="1:3" x14ac:dyDescent="0.25">
      <c r="A3273">
        <v>3272</v>
      </c>
      <c r="B3273" s="17" t="s">
        <v>12804</v>
      </c>
      <c r="C3273" t="s">
        <v>3384</v>
      </c>
    </row>
    <row r="3274" spans="1:3" x14ac:dyDescent="0.25">
      <c r="A3274">
        <v>3273</v>
      </c>
      <c r="B3274" s="17" t="s">
        <v>12805</v>
      </c>
      <c r="C3274" t="s">
        <v>3385</v>
      </c>
    </row>
    <row r="3275" spans="1:3" x14ac:dyDescent="0.25">
      <c r="A3275">
        <v>3274</v>
      </c>
      <c r="B3275" s="17" t="s">
        <v>12806</v>
      </c>
      <c r="C3275" t="s">
        <v>3386</v>
      </c>
    </row>
    <row r="3276" spans="1:3" x14ac:dyDescent="0.25">
      <c r="A3276">
        <v>3275</v>
      </c>
      <c r="B3276" s="17" t="s">
        <v>12807</v>
      </c>
      <c r="C3276" t="s">
        <v>3387</v>
      </c>
    </row>
    <row r="3277" spans="1:3" x14ac:dyDescent="0.25">
      <c r="A3277">
        <v>3276</v>
      </c>
      <c r="B3277" s="17" t="s">
        <v>12808</v>
      </c>
      <c r="C3277" t="s">
        <v>3388</v>
      </c>
    </row>
    <row r="3278" spans="1:3" x14ac:dyDescent="0.25">
      <c r="A3278">
        <v>3277</v>
      </c>
      <c r="B3278" s="17" t="s">
        <v>12809</v>
      </c>
      <c r="C3278" t="s">
        <v>3389</v>
      </c>
    </row>
    <row r="3279" spans="1:3" x14ac:dyDescent="0.25">
      <c r="A3279">
        <v>3278</v>
      </c>
      <c r="B3279" s="17" t="s">
        <v>12810</v>
      </c>
      <c r="C3279" t="s">
        <v>3390</v>
      </c>
    </row>
    <row r="3280" spans="1:3" x14ac:dyDescent="0.25">
      <c r="A3280">
        <v>3279</v>
      </c>
      <c r="B3280" s="17" t="s">
        <v>12811</v>
      </c>
      <c r="C3280" t="s">
        <v>3391</v>
      </c>
    </row>
    <row r="3281" spans="1:3" x14ac:dyDescent="0.25">
      <c r="A3281">
        <v>3280</v>
      </c>
      <c r="B3281" s="17" t="s">
        <v>12812</v>
      </c>
      <c r="C3281" t="s">
        <v>3392</v>
      </c>
    </row>
    <row r="3282" spans="1:3" x14ac:dyDescent="0.25">
      <c r="A3282">
        <v>3281</v>
      </c>
      <c r="B3282" s="17" t="s">
        <v>12813</v>
      </c>
      <c r="C3282" t="s">
        <v>3393</v>
      </c>
    </row>
    <row r="3283" spans="1:3" x14ac:dyDescent="0.25">
      <c r="A3283">
        <v>3282</v>
      </c>
      <c r="B3283" s="17" t="s">
        <v>12814</v>
      </c>
      <c r="C3283" t="s">
        <v>3394</v>
      </c>
    </row>
    <row r="3284" spans="1:3" x14ac:dyDescent="0.25">
      <c r="A3284">
        <v>3283</v>
      </c>
      <c r="B3284" s="17" t="s">
        <v>12815</v>
      </c>
      <c r="C3284" t="s">
        <v>3395</v>
      </c>
    </row>
    <row r="3285" spans="1:3" x14ac:dyDescent="0.25">
      <c r="A3285">
        <v>3284</v>
      </c>
      <c r="B3285" s="17" t="s">
        <v>12816</v>
      </c>
      <c r="C3285" t="s">
        <v>3396</v>
      </c>
    </row>
    <row r="3286" spans="1:3" x14ac:dyDescent="0.25">
      <c r="A3286">
        <v>3285</v>
      </c>
      <c r="B3286" s="17" t="s">
        <v>12817</v>
      </c>
      <c r="C3286" t="s">
        <v>3397</v>
      </c>
    </row>
    <row r="3287" spans="1:3" x14ac:dyDescent="0.25">
      <c r="A3287">
        <v>3286</v>
      </c>
      <c r="B3287" s="17" t="s">
        <v>12818</v>
      </c>
      <c r="C3287" t="s">
        <v>3398</v>
      </c>
    </row>
    <row r="3288" spans="1:3" x14ac:dyDescent="0.25">
      <c r="A3288">
        <v>3287</v>
      </c>
      <c r="B3288" s="17" t="s">
        <v>12819</v>
      </c>
      <c r="C3288" t="s">
        <v>3399</v>
      </c>
    </row>
    <row r="3289" spans="1:3" x14ac:dyDescent="0.25">
      <c r="A3289">
        <v>3288</v>
      </c>
      <c r="B3289" s="17" t="s">
        <v>12820</v>
      </c>
      <c r="C3289" t="s">
        <v>3400</v>
      </c>
    </row>
    <row r="3290" spans="1:3" x14ac:dyDescent="0.25">
      <c r="A3290">
        <v>3289</v>
      </c>
      <c r="B3290" s="17" t="s">
        <v>12821</v>
      </c>
      <c r="C3290" t="s">
        <v>3401</v>
      </c>
    </row>
    <row r="3291" spans="1:3" x14ac:dyDescent="0.25">
      <c r="A3291">
        <v>3290</v>
      </c>
      <c r="B3291" s="17" t="s">
        <v>12822</v>
      </c>
      <c r="C3291" t="s">
        <v>3402</v>
      </c>
    </row>
    <row r="3292" spans="1:3" x14ac:dyDescent="0.25">
      <c r="A3292">
        <v>3291</v>
      </c>
      <c r="B3292" s="17" t="s">
        <v>12823</v>
      </c>
      <c r="C3292" t="s">
        <v>3403</v>
      </c>
    </row>
    <row r="3293" spans="1:3" x14ac:dyDescent="0.25">
      <c r="A3293">
        <v>3292</v>
      </c>
      <c r="B3293" s="17" t="s">
        <v>12824</v>
      </c>
      <c r="C3293" t="s">
        <v>3404</v>
      </c>
    </row>
    <row r="3294" spans="1:3" x14ac:dyDescent="0.25">
      <c r="A3294">
        <v>3293</v>
      </c>
      <c r="B3294" s="17" t="s">
        <v>12825</v>
      </c>
      <c r="C3294" t="s">
        <v>3405</v>
      </c>
    </row>
    <row r="3295" spans="1:3" x14ac:dyDescent="0.25">
      <c r="A3295">
        <v>3294</v>
      </c>
      <c r="B3295" s="17" t="s">
        <v>12826</v>
      </c>
      <c r="C3295" t="s">
        <v>3406</v>
      </c>
    </row>
    <row r="3296" spans="1:3" x14ac:dyDescent="0.25">
      <c r="A3296">
        <v>3295</v>
      </c>
      <c r="B3296" s="17" t="s">
        <v>12827</v>
      </c>
      <c r="C3296" t="s">
        <v>3407</v>
      </c>
    </row>
    <row r="3297" spans="1:3" x14ac:dyDescent="0.25">
      <c r="A3297">
        <v>3296</v>
      </c>
      <c r="B3297" s="17" t="s">
        <v>12828</v>
      </c>
      <c r="C3297" t="s">
        <v>3408</v>
      </c>
    </row>
    <row r="3298" spans="1:3" x14ac:dyDescent="0.25">
      <c r="A3298">
        <v>3297</v>
      </c>
      <c r="B3298" s="17" t="s">
        <v>12829</v>
      </c>
      <c r="C3298" t="s">
        <v>3409</v>
      </c>
    </row>
    <row r="3299" spans="1:3" x14ac:dyDescent="0.25">
      <c r="A3299">
        <v>3298</v>
      </c>
      <c r="B3299" s="17" t="s">
        <v>12830</v>
      </c>
      <c r="C3299" t="s">
        <v>3410</v>
      </c>
    </row>
    <row r="3300" spans="1:3" x14ac:dyDescent="0.25">
      <c r="A3300">
        <v>3299</v>
      </c>
      <c r="B3300" s="17" t="s">
        <v>12831</v>
      </c>
      <c r="C3300" t="s">
        <v>3411</v>
      </c>
    </row>
    <row r="3301" spans="1:3" x14ac:dyDescent="0.25">
      <c r="A3301">
        <v>3300</v>
      </c>
      <c r="B3301" s="17" t="s">
        <v>12832</v>
      </c>
      <c r="C3301" t="s">
        <v>3412</v>
      </c>
    </row>
    <row r="3302" spans="1:3" x14ac:dyDescent="0.25">
      <c r="A3302">
        <v>3301</v>
      </c>
      <c r="B3302" s="17" t="s">
        <v>12833</v>
      </c>
      <c r="C3302" t="s">
        <v>3413</v>
      </c>
    </row>
    <row r="3303" spans="1:3" x14ac:dyDescent="0.25">
      <c r="A3303">
        <v>3302</v>
      </c>
      <c r="B3303" s="17" t="s">
        <v>12834</v>
      </c>
      <c r="C3303" t="s">
        <v>3414</v>
      </c>
    </row>
    <row r="3304" spans="1:3" x14ac:dyDescent="0.25">
      <c r="A3304">
        <v>3303</v>
      </c>
      <c r="B3304" s="17" t="s">
        <v>12835</v>
      </c>
      <c r="C3304" t="s">
        <v>3415</v>
      </c>
    </row>
    <row r="3305" spans="1:3" x14ac:dyDescent="0.25">
      <c r="A3305">
        <v>3304</v>
      </c>
      <c r="B3305" s="17" t="s">
        <v>12836</v>
      </c>
      <c r="C3305" t="s">
        <v>3416</v>
      </c>
    </row>
    <row r="3306" spans="1:3" x14ac:dyDescent="0.25">
      <c r="A3306">
        <v>3305</v>
      </c>
      <c r="B3306" s="17" t="s">
        <v>12837</v>
      </c>
      <c r="C3306" t="s">
        <v>3417</v>
      </c>
    </row>
    <row r="3307" spans="1:3" x14ac:dyDescent="0.25">
      <c r="A3307">
        <v>3306</v>
      </c>
      <c r="B3307" s="17" t="s">
        <v>12838</v>
      </c>
      <c r="C3307" t="s">
        <v>3418</v>
      </c>
    </row>
    <row r="3308" spans="1:3" x14ac:dyDescent="0.25">
      <c r="A3308">
        <v>3307</v>
      </c>
      <c r="B3308" s="17" t="s">
        <v>12839</v>
      </c>
      <c r="C3308" t="s">
        <v>3419</v>
      </c>
    </row>
    <row r="3309" spans="1:3" x14ac:dyDescent="0.25">
      <c r="A3309">
        <v>3308</v>
      </c>
      <c r="B3309" s="17" t="s">
        <v>12840</v>
      </c>
      <c r="C3309" t="s">
        <v>3420</v>
      </c>
    </row>
    <row r="3310" spans="1:3" x14ac:dyDescent="0.25">
      <c r="A3310">
        <v>3309</v>
      </c>
      <c r="B3310" s="17" t="s">
        <v>12841</v>
      </c>
      <c r="C3310" t="s">
        <v>3421</v>
      </c>
    </row>
    <row r="3311" spans="1:3" x14ac:dyDescent="0.25">
      <c r="A3311">
        <v>3310</v>
      </c>
      <c r="B3311" s="17" t="s">
        <v>12842</v>
      </c>
      <c r="C3311" t="s">
        <v>3422</v>
      </c>
    </row>
    <row r="3312" spans="1:3" x14ac:dyDescent="0.25">
      <c r="A3312">
        <v>3311</v>
      </c>
      <c r="B3312" s="17" t="s">
        <v>12843</v>
      </c>
      <c r="C3312" t="s">
        <v>3423</v>
      </c>
    </row>
    <row r="3313" spans="1:3" x14ac:dyDescent="0.25">
      <c r="A3313">
        <v>3312</v>
      </c>
      <c r="B3313" s="17" t="s">
        <v>12844</v>
      </c>
      <c r="C3313" t="s">
        <v>3424</v>
      </c>
    </row>
    <row r="3314" spans="1:3" x14ac:dyDescent="0.25">
      <c r="A3314">
        <v>3313</v>
      </c>
      <c r="B3314" s="17" t="s">
        <v>12845</v>
      </c>
      <c r="C3314" t="s">
        <v>3425</v>
      </c>
    </row>
    <row r="3315" spans="1:3" x14ac:dyDescent="0.25">
      <c r="A3315">
        <v>3314</v>
      </c>
      <c r="B3315" s="17" t="s">
        <v>12846</v>
      </c>
      <c r="C3315" t="s">
        <v>3426</v>
      </c>
    </row>
    <row r="3316" spans="1:3" x14ac:dyDescent="0.25">
      <c r="A3316">
        <v>3315</v>
      </c>
      <c r="B3316" s="17" t="s">
        <v>12847</v>
      </c>
      <c r="C3316" t="s">
        <v>3427</v>
      </c>
    </row>
    <row r="3317" spans="1:3" x14ac:dyDescent="0.25">
      <c r="A3317">
        <v>3316</v>
      </c>
      <c r="B3317" s="17" t="s">
        <v>12848</v>
      </c>
      <c r="C3317" t="s">
        <v>3428</v>
      </c>
    </row>
    <row r="3318" spans="1:3" x14ac:dyDescent="0.25">
      <c r="A3318">
        <v>3317</v>
      </c>
      <c r="B3318" s="17" t="s">
        <v>12849</v>
      </c>
      <c r="C3318" t="s">
        <v>3411</v>
      </c>
    </row>
    <row r="3319" spans="1:3" x14ac:dyDescent="0.25">
      <c r="A3319">
        <v>3318</v>
      </c>
      <c r="B3319" s="17" t="s">
        <v>12850</v>
      </c>
      <c r="C3319" t="s">
        <v>3429</v>
      </c>
    </row>
    <row r="3320" spans="1:3" x14ac:dyDescent="0.25">
      <c r="A3320">
        <v>3319</v>
      </c>
      <c r="B3320" s="17" t="s">
        <v>12851</v>
      </c>
      <c r="C3320" t="s">
        <v>3430</v>
      </c>
    </row>
    <row r="3321" spans="1:3" x14ac:dyDescent="0.25">
      <c r="A3321">
        <v>3320</v>
      </c>
      <c r="B3321" s="17" t="s">
        <v>12852</v>
      </c>
      <c r="C3321" t="s">
        <v>3431</v>
      </c>
    </row>
    <row r="3322" spans="1:3" x14ac:dyDescent="0.25">
      <c r="A3322">
        <v>3321</v>
      </c>
      <c r="B3322" s="17" t="s">
        <v>12853</v>
      </c>
      <c r="C3322" t="s">
        <v>3432</v>
      </c>
    </row>
    <row r="3323" spans="1:3" x14ac:dyDescent="0.25">
      <c r="A3323">
        <v>3322</v>
      </c>
      <c r="B3323" s="17" t="s">
        <v>12854</v>
      </c>
      <c r="C3323" t="s">
        <v>3433</v>
      </c>
    </row>
    <row r="3324" spans="1:3" x14ac:dyDescent="0.25">
      <c r="A3324">
        <v>3323</v>
      </c>
      <c r="B3324" s="17" t="s">
        <v>12855</v>
      </c>
      <c r="C3324" t="s">
        <v>3434</v>
      </c>
    </row>
    <row r="3325" spans="1:3" x14ac:dyDescent="0.25">
      <c r="A3325">
        <v>3324</v>
      </c>
      <c r="B3325" s="17" t="s">
        <v>12856</v>
      </c>
      <c r="C3325" t="s">
        <v>3435</v>
      </c>
    </row>
    <row r="3326" spans="1:3" x14ac:dyDescent="0.25">
      <c r="A3326">
        <v>3325</v>
      </c>
      <c r="B3326" s="17" t="s">
        <v>12857</v>
      </c>
      <c r="C3326" t="s">
        <v>3436</v>
      </c>
    </row>
    <row r="3327" spans="1:3" x14ac:dyDescent="0.25">
      <c r="A3327">
        <v>3326</v>
      </c>
      <c r="B3327" s="17" t="s">
        <v>12858</v>
      </c>
      <c r="C3327" t="s">
        <v>3437</v>
      </c>
    </row>
    <row r="3328" spans="1:3" x14ac:dyDescent="0.25">
      <c r="A3328">
        <v>3327</v>
      </c>
      <c r="B3328" s="17" t="s">
        <v>12859</v>
      </c>
      <c r="C3328" t="s">
        <v>3438</v>
      </c>
    </row>
    <row r="3329" spans="1:3" x14ac:dyDescent="0.25">
      <c r="A3329">
        <v>3328</v>
      </c>
      <c r="B3329" s="17" t="s">
        <v>12860</v>
      </c>
      <c r="C3329" t="s">
        <v>3439</v>
      </c>
    </row>
    <row r="3330" spans="1:3" x14ac:dyDescent="0.25">
      <c r="A3330">
        <v>3329</v>
      </c>
      <c r="B3330" s="17" t="s">
        <v>12861</v>
      </c>
      <c r="C3330" t="s">
        <v>3440</v>
      </c>
    </row>
    <row r="3331" spans="1:3" x14ac:dyDescent="0.25">
      <c r="A3331">
        <v>3330</v>
      </c>
      <c r="B3331" s="17" t="s">
        <v>12862</v>
      </c>
      <c r="C3331" t="s">
        <v>3441</v>
      </c>
    </row>
    <row r="3332" spans="1:3" x14ac:dyDescent="0.25">
      <c r="A3332">
        <v>3331</v>
      </c>
      <c r="B3332" s="17" t="s">
        <v>12863</v>
      </c>
      <c r="C3332" t="s">
        <v>3442</v>
      </c>
    </row>
    <row r="3333" spans="1:3" x14ac:dyDescent="0.25">
      <c r="A3333">
        <v>3332</v>
      </c>
      <c r="B3333" s="17" t="s">
        <v>12864</v>
      </c>
      <c r="C3333" t="s">
        <v>3443</v>
      </c>
    </row>
    <row r="3334" spans="1:3" x14ac:dyDescent="0.25">
      <c r="A3334">
        <v>3333</v>
      </c>
      <c r="B3334" s="17" t="s">
        <v>12865</v>
      </c>
      <c r="C3334" t="s">
        <v>3444</v>
      </c>
    </row>
    <row r="3335" spans="1:3" x14ac:dyDescent="0.25">
      <c r="A3335">
        <v>3334</v>
      </c>
      <c r="B3335" s="17" t="s">
        <v>12866</v>
      </c>
      <c r="C3335" t="s">
        <v>3445</v>
      </c>
    </row>
    <row r="3336" spans="1:3" x14ac:dyDescent="0.25">
      <c r="A3336">
        <v>3335</v>
      </c>
      <c r="B3336" s="17" t="s">
        <v>12867</v>
      </c>
      <c r="C3336" t="s">
        <v>3446</v>
      </c>
    </row>
    <row r="3337" spans="1:3" x14ac:dyDescent="0.25">
      <c r="A3337">
        <v>3336</v>
      </c>
      <c r="B3337" s="17" t="s">
        <v>12868</v>
      </c>
      <c r="C3337" t="s">
        <v>3447</v>
      </c>
    </row>
    <row r="3338" spans="1:3" x14ac:dyDescent="0.25">
      <c r="A3338">
        <v>3337</v>
      </c>
      <c r="B3338" s="17" t="s">
        <v>12869</v>
      </c>
      <c r="C3338" t="s">
        <v>3448</v>
      </c>
    </row>
    <row r="3339" spans="1:3" x14ac:dyDescent="0.25">
      <c r="A3339">
        <v>3338</v>
      </c>
      <c r="B3339" s="17" t="s">
        <v>12870</v>
      </c>
      <c r="C3339" t="s">
        <v>3449</v>
      </c>
    </row>
    <row r="3340" spans="1:3" x14ac:dyDescent="0.25">
      <c r="A3340">
        <v>3339</v>
      </c>
      <c r="B3340" s="17" t="s">
        <v>12871</v>
      </c>
      <c r="C3340" t="s">
        <v>3450</v>
      </c>
    </row>
    <row r="3341" spans="1:3" x14ac:dyDescent="0.25">
      <c r="A3341">
        <v>3340</v>
      </c>
      <c r="B3341" s="17" t="s">
        <v>12872</v>
      </c>
      <c r="C3341" t="s">
        <v>3451</v>
      </c>
    </row>
    <row r="3342" spans="1:3" x14ac:dyDescent="0.25">
      <c r="A3342">
        <v>3341</v>
      </c>
      <c r="B3342" s="17" t="s">
        <v>12873</v>
      </c>
      <c r="C3342" t="s">
        <v>3452</v>
      </c>
    </row>
    <row r="3343" spans="1:3" x14ac:dyDescent="0.25">
      <c r="A3343">
        <v>3342</v>
      </c>
      <c r="B3343" s="17" t="s">
        <v>12874</v>
      </c>
      <c r="C3343" t="s">
        <v>3453</v>
      </c>
    </row>
    <row r="3344" spans="1:3" x14ac:dyDescent="0.25">
      <c r="A3344">
        <v>3343</v>
      </c>
      <c r="B3344" s="17" t="s">
        <v>12875</v>
      </c>
      <c r="C3344" t="s">
        <v>3454</v>
      </c>
    </row>
    <row r="3345" spans="1:3" x14ac:dyDescent="0.25">
      <c r="A3345">
        <v>3344</v>
      </c>
      <c r="B3345" s="17" t="s">
        <v>12876</v>
      </c>
      <c r="C3345" t="s">
        <v>3455</v>
      </c>
    </row>
    <row r="3346" spans="1:3" x14ac:dyDescent="0.25">
      <c r="A3346">
        <v>3345</v>
      </c>
      <c r="B3346" s="17" t="s">
        <v>12877</v>
      </c>
      <c r="C3346" t="s">
        <v>3456</v>
      </c>
    </row>
    <row r="3347" spans="1:3" x14ac:dyDescent="0.25">
      <c r="A3347">
        <v>3346</v>
      </c>
      <c r="B3347" s="17" t="s">
        <v>12878</v>
      </c>
      <c r="C3347" t="s">
        <v>3457</v>
      </c>
    </row>
    <row r="3348" spans="1:3" x14ac:dyDescent="0.25">
      <c r="A3348">
        <v>3347</v>
      </c>
      <c r="B3348" s="17" t="s">
        <v>12879</v>
      </c>
      <c r="C3348" t="s">
        <v>3458</v>
      </c>
    </row>
    <row r="3349" spans="1:3" x14ac:dyDescent="0.25">
      <c r="A3349">
        <v>3348</v>
      </c>
      <c r="B3349" s="17" t="s">
        <v>12880</v>
      </c>
      <c r="C3349" t="s">
        <v>3459</v>
      </c>
    </row>
    <row r="3350" spans="1:3" x14ac:dyDescent="0.25">
      <c r="A3350">
        <v>3349</v>
      </c>
      <c r="B3350" s="17" t="s">
        <v>12881</v>
      </c>
      <c r="C3350" t="s">
        <v>3460</v>
      </c>
    </row>
    <row r="3351" spans="1:3" x14ac:dyDescent="0.25">
      <c r="A3351">
        <v>3350</v>
      </c>
      <c r="B3351" s="17" t="s">
        <v>12882</v>
      </c>
      <c r="C3351" t="s">
        <v>3461</v>
      </c>
    </row>
    <row r="3352" spans="1:3" x14ac:dyDescent="0.25">
      <c r="A3352">
        <v>3351</v>
      </c>
      <c r="B3352" s="17" t="s">
        <v>12883</v>
      </c>
      <c r="C3352" t="s">
        <v>3462</v>
      </c>
    </row>
    <row r="3353" spans="1:3" x14ac:dyDescent="0.25">
      <c r="A3353">
        <v>3352</v>
      </c>
      <c r="B3353" s="17" t="s">
        <v>12884</v>
      </c>
      <c r="C3353" t="s">
        <v>3463</v>
      </c>
    </row>
    <row r="3354" spans="1:3" x14ac:dyDescent="0.25">
      <c r="A3354">
        <v>3353</v>
      </c>
      <c r="B3354" s="17" t="s">
        <v>12885</v>
      </c>
      <c r="C3354" t="s">
        <v>3464</v>
      </c>
    </row>
    <row r="3355" spans="1:3" x14ac:dyDescent="0.25">
      <c r="A3355">
        <v>3354</v>
      </c>
      <c r="B3355" s="17" t="s">
        <v>12886</v>
      </c>
      <c r="C3355" t="s">
        <v>3465</v>
      </c>
    </row>
    <row r="3356" spans="1:3" x14ac:dyDescent="0.25">
      <c r="A3356">
        <v>3355</v>
      </c>
      <c r="B3356" s="17" t="s">
        <v>12887</v>
      </c>
      <c r="C3356" t="s">
        <v>3466</v>
      </c>
    </row>
    <row r="3357" spans="1:3" x14ac:dyDescent="0.25">
      <c r="A3357">
        <v>3356</v>
      </c>
      <c r="B3357" s="17" t="s">
        <v>12888</v>
      </c>
      <c r="C3357" t="s">
        <v>3467</v>
      </c>
    </row>
    <row r="3358" spans="1:3" x14ac:dyDescent="0.25">
      <c r="A3358">
        <v>3357</v>
      </c>
      <c r="B3358" s="17" t="s">
        <v>12889</v>
      </c>
      <c r="C3358" t="s">
        <v>3468</v>
      </c>
    </row>
    <row r="3359" spans="1:3" x14ac:dyDescent="0.25">
      <c r="A3359">
        <v>3358</v>
      </c>
      <c r="B3359" s="17" t="s">
        <v>12890</v>
      </c>
      <c r="C3359" t="s">
        <v>3469</v>
      </c>
    </row>
    <row r="3360" spans="1:3" x14ac:dyDescent="0.25">
      <c r="A3360">
        <v>3359</v>
      </c>
      <c r="B3360" s="17" t="s">
        <v>12891</v>
      </c>
      <c r="C3360" t="s">
        <v>3470</v>
      </c>
    </row>
    <row r="3361" spans="1:3" x14ac:dyDescent="0.25">
      <c r="A3361">
        <v>3360</v>
      </c>
      <c r="B3361" s="17" t="s">
        <v>12892</v>
      </c>
      <c r="C3361" t="s">
        <v>3471</v>
      </c>
    </row>
    <row r="3362" spans="1:3" x14ac:dyDescent="0.25">
      <c r="A3362">
        <v>3361</v>
      </c>
      <c r="B3362" s="17" t="s">
        <v>12893</v>
      </c>
      <c r="C3362" t="s">
        <v>3472</v>
      </c>
    </row>
    <row r="3363" spans="1:3" x14ac:dyDescent="0.25">
      <c r="A3363">
        <v>3362</v>
      </c>
      <c r="B3363" s="17" t="s">
        <v>12894</v>
      </c>
      <c r="C3363" t="s">
        <v>3473</v>
      </c>
    </row>
    <row r="3364" spans="1:3" x14ac:dyDescent="0.25">
      <c r="A3364">
        <v>3363</v>
      </c>
      <c r="B3364" s="17" t="s">
        <v>12895</v>
      </c>
      <c r="C3364" t="s">
        <v>3474</v>
      </c>
    </row>
    <row r="3365" spans="1:3" x14ac:dyDescent="0.25">
      <c r="A3365">
        <v>3364</v>
      </c>
      <c r="B3365" s="17" t="s">
        <v>12896</v>
      </c>
      <c r="C3365" t="s">
        <v>3475</v>
      </c>
    </row>
    <row r="3366" spans="1:3" x14ac:dyDescent="0.25">
      <c r="A3366">
        <v>3365</v>
      </c>
      <c r="B3366" s="17" t="s">
        <v>12897</v>
      </c>
      <c r="C3366" t="s">
        <v>3476</v>
      </c>
    </row>
    <row r="3367" spans="1:3" x14ac:dyDescent="0.25">
      <c r="A3367">
        <v>3366</v>
      </c>
      <c r="B3367" s="17" t="s">
        <v>12898</v>
      </c>
      <c r="C3367" t="s">
        <v>3477</v>
      </c>
    </row>
    <row r="3368" spans="1:3" x14ac:dyDescent="0.25">
      <c r="A3368">
        <v>3367</v>
      </c>
      <c r="B3368" s="17" t="s">
        <v>12899</v>
      </c>
      <c r="C3368" t="s">
        <v>3478</v>
      </c>
    </row>
    <row r="3369" spans="1:3" x14ac:dyDescent="0.25">
      <c r="A3369">
        <v>3368</v>
      </c>
      <c r="B3369" s="17" t="s">
        <v>12900</v>
      </c>
      <c r="C3369" t="s">
        <v>3479</v>
      </c>
    </row>
    <row r="3370" spans="1:3" x14ac:dyDescent="0.25">
      <c r="A3370">
        <v>3369</v>
      </c>
      <c r="B3370" s="17" t="s">
        <v>12901</v>
      </c>
      <c r="C3370" t="s">
        <v>3480</v>
      </c>
    </row>
    <row r="3371" spans="1:3" x14ac:dyDescent="0.25">
      <c r="A3371">
        <v>3370</v>
      </c>
      <c r="B3371" s="17" t="s">
        <v>12902</v>
      </c>
      <c r="C3371" t="s">
        <v>3481</v>
      </c>
    </row>
    <row r="3372" spans="1:3" x14ac:dyDescent="0.25">
      <c r="A3372">
        <v>3371</v>
      </c>
      <c r="B3372" s="17" t="s">
        <v>12903</v>
      </c>
      <c r="C3372" t="s">
        <v>3482</v>
      </c>
    </row>
    <row r="3373" spans="1:3" x14ac:dyDescent="0.25">
      <c r="A3373">
        <v>3372</v>
      </c>
      <c r="B3373" s="17" t="s">
        <v>12904</v>
      </c>
      <c r="C3373" t="s">
        <v>3483</v>
      </c>
    </row>
    <row r="3374" spans="1:3" x14ac:dyDescent="0.25">
      <c r="A3374">
        <v>3373</v>
      </c>
      <c r="B3374" s="17" t="s">
        <v>12905</v>
      </c>
      <c r="C3374" t="s">
        <v>3484</v>
      </c>
    </row>
    <row r="3375" spans="1:3" x14ac:dyDescent="0.25">
      <c r="A3375">
        <v>3374</v>
      </c>
      <c r="B3375" s="17" t="s">
        <v>12906</v>
      </c>
      <c r="C3375" t="s">
        <v>3485</v>
      </c>
    </row>
    <row r="3376" spans="1:3" x14ac:dyDescent="0.25">
      <c r="A3376">
        <v>3375</v>
      </c>
      <c r="B3376" s="17" t="s">
        <v>12907</v>
      </c>
      <c r="C3376" t="s">
        <v>3486</v>
      </c>
    </row>
    <row r="3377" spans="1:3" x14ac:dyDescent="0.25">
      <c r="A3377">
        <v>3376</v>
      </c>
      <c r="B3377" s="17" t="s">
        <v>12908</v>
      </c>
      <c r="C3377" t="s">
        <v>3487</v>
      </c>
    </row>
    <row r="3378" spans="1:3" x14ac:dyDescent="0.25">
      <c r="A3378">
        <v>3377</v>
      </c>
      <c r="B3378" s="17" t="s">
        <v>12909</v>
      </c>
      <c r="C3378" t="s">
        <v>3488</v>
      </c>
    </row>
    <row r="3379" spans="1:3" x14ac:dyDescent="0.25">
      <c r="A3379">
        <v>3378</v>
      </c>
      <c r="B3379" s="17" t="s">
        <v>12910</v>
      </c>
      <c r="C3379" t="s">
        <v>3489</v>
      </c>
    </row>
    <row r="3380" spans="1:3" x14ac:dyDescent="0.25">
      <c r="A3380">
        <v>3379</v>
      </c>
      <c r="B3380" s="17" t="s">
        <v>12911</v>
      </c>
      <c r="C3380" t="s">
        <v>3490</v>
      </c>
    </row>
    <row r="3381" spans="1:3" x14ac:dyDescent="0.25">
      <c r="A3381">
        <v>3380</v>
      </c>
      <c r="B3381" s="17" t="s">
        <v>12912</v>
      </c>
      <c r="C3381" t="s">
        <v>3491</v>
      </c>
    </row>
    <row r="3382" spans="1:3" x14ac:dyDescent="0.25">
      <c r="A3382">
        <v>3381</v>
      </c>
      <c r="B3382" s="17" t="s">
        <v>12913</v>
      </c>
      <c r="C3382" t="s">
        <v>3492</v>
      </c>
    </row>
    <row r="3383" spans="1:3" x14ac:dyDescent="0.25">
      <c r="A3383">
        <v>3382</v>
      </c>
      <c r="B3383" s="17" t="s">
        <v>12914</v>
      </c>
      <c r="C3383" t="s">
        <v>3493</v>
      </c>
    </row>
    <row r="3384" spans="1:3" x14ac:dyDescent="0.25">
      <c r="A3384">
        <v>3383</v>
      </c>
      <c r="B3384" s="17" t="s">
        <v>12915</v>
      </c>
      <c r="C3384" t="s">
        <v>3494</v>
      </c>
    </row>
    <row r="3385" spans="1:3" x14ac:dyDescent="0.25">
      <c r="A3385">
        <v>3384</v>
      </c>
      <c r="B3385" s="17" t="s">
        <v>12916</v>
      </c>
      <c r="C3385" t="s">
        <v>3495</v>
      </c>
    </row>
    <row r="3386" spans="1:3" x14ac:dyDescent="0.25">
      <c r="A3386">
        <v>3385</v>
      </c>
      <c r="B3386" s="17" t="s">
        <v>12917</v>
      </c>
      <c r="C3386" t="s">
        <v>3496</v>
      </c>
    </row>
    <row r="3387" spans="1:3" x14ac:dyDescent="0.25">
      <c r="A3387">
        <v>3386</v>
      </c>
      <c r="B3387" s="17" t="s">
        <v>12918</v>
      </c>
      <c r="C3387" t="s">
        <v>3497</v>
      </c>
    </row>
    <row r="3388" spans="1:3" x14ac:dyDescent="0.25">
      <c r="A3388">
        <v>3387</v>
      </c>
      <c r="B3388" s="17" t="s">
        <v>12919</v>
      </c>
      <c r="C3388" t="s">
        <v>3498</v>
      </c>
    </row>
    <row r="3389" spans="1:3" x14ac:dyDescent="0.25">
      <c r="A3389">
        <v>3388</v>
      </c>
      <c r="B3389" s="17" t="s">
        <v>12920</v>
      </c>
      <c r="C3389" t="s">
        <v>3499</v>
      </c>
    </row>
    <row r="3390" spans="1:3" x14ac:dyDescent="0.25">
      <c r="A3390">
        <v>3389</v>
      </c>
      <c r="B3390" s="17" t="s">
        <v>12921</v>
      </c>
      <c r="C3390" t="s">
        <v>3500</v>
      </c>
    </row>
    <row r="3391" spans="1:3" x14ac:dyDescent="0.25">
      <c r="A3391">
        <v>3390</v>
      </c>
      <c r="B3391" s="17" t="s">
        <v>12922</v>
      </c>
      <c r="C3391" t="s">
        <v>3501</v>
      </c>
    </row>
    <row r="3392" spans="1:3" x14ac:dyDescent="0.25">
      <c r="A3392">
        <v>3391</v>
      </c>
      <c r="B3392" s="17" t="s">
        <v>12923</v>
      </c>
      <c r="C3392" t="s">
        <v>3502</v>
      </c>
    </row>
    <row r="3393" spans="1:3" x14ac:dyDescent="0.25">
      <c r="A3393">
        <v>3392</v>
      </c>
      <c r="B3393" s="17" t="s">
        <v>12924</v>
      </c>
      <c r="C3393" t="s">
        <v>3503</v>
      </c>
    </row>
    <row r="3394" spans="1:3" x14ac:dyDescent="0.25">
      <c r="A3394">
        <v>3393</v>
      </c>
      <c r="B3394" s="17" t="s">
        <v>12925</v>
      </c>
      <c r="C3394" t="s">
        <v>3504</v>
      </c>
    </row>
    <row r="3395" spans="1:3" x14ac:dyDescent="0.25">
      <c r="A3395">
        <v>3394</v>
      </c>
      <c r="B3395" s="17" t="s">
        <v>12926</v>
      </c>
      <c r="C3395" t="s">
        <v>3505</v>
      </c>
    </row>
    <row r="3396" spans="1:3" x14ac:dyDescent="0.25">
      <c r="A3396">
        <v>3395</v>
      </c>
      <c r="B3396" s="17" t="s">
        <v>12927</v>
      </c>
      <c r="C3396" t="s">
        <v>3506</v>
      </c>
    </row>
    <row r="3397" spans="1:3" x14ac:dyDescent="0.25">
      <c r="A3397">
        <v>3396</v>
      </c>
      <c r="B3397" s="17" t="s">
        <v>12928</v>
      </c>
      <c r="C3397" t="s">
        <v>3507</v>
      </c>
    </row>
    <row r="3398" spans="1:3" x14ac:dyDescent="0.25">
      <c r="A3398">
        <v>3397</v>
      </c>
      <c r="B3398" s="17" t="s">
        <v>12929</v>
      </c>
      <c r="C3398" t="s">
        <v>3508</v>
      </c>
    </row>
    <row r="3399" spans="1:3" x14ac:dyDescent="0.25">
      <c r="A3399">
        <v>3398</v>
      </c>
      <c r="B3399" s="17" t="s">
        <v>12930</v>
      </c>
      <c r="C3399" t="s">
        <v>3509</v>
      </c>
    </row>
    <row r="3400" spans="1:3" x14ac:dyDescent="0.25">
      <c r="A3400">
        <v>3399</v>
      </c>
      <c r="B3400" s="17" t="s">
        <v>12931</v>
      </c>
      <c r="C3400" t="s">
        <v>3510</v>
      </c>
    </row>
    <row r="3401" spans="1:3" x14ac:dyDescent="0.25">
      <c r="A3401">
        <v>3400</v>
      </c>
      <c r="B3401" s="17" t="s">
        <v>12932</v>
      </c>
      <c r="C3401" t="s">
        <v>3511</v>
      </c>
    </row>
    <row r="3402" spans="1:3" x14ac:dyDescent="0.25">
      <c r="A3402">
        <v>3401</v>
      </c>
      <c r="B3402" s="17" t="s">
        <v>12933</v>
      </c>
      <c r="C3402" t="s">
        <v>3512</v>
      </c>
    </row>
    <row r="3403" spans="1:3" x14ac:dyDescent="0.25">
      <c r="A3403">
        <v>3402</v>
      </c>
      <c r="B3403" s="17" t="s">
        <v>12934</v>
      </c>
      <c r="C3403" t="s">
        <v>3513</v>
      </c>
    </row>
    <row r="3404" spans="1:3" x14ac:dyDescent="0.25">
      <c r="A3404">
        <v>3403</v>
      </c>
      <c r="B3404" s="17" t="s">
        <v>12935</v>
      </c>
      <c r="C3404" t="s">
        <v>3514</v>
      </c>
    </row>
    <row r="3405" spans="1:3" x14ac:dyDescent="0.25">
      <c r="A3405">
        <v>3404</v>
      </c>
      <c r="B3405" s="17" t="s">
        <v>12936</v>
      </c>
      <c r="C3405" t="s">
        <v>3515</v>
      </c>
    </row>
    <row r="3406" spans="1:3" x14ac:dyDescent="0.25">
      <c r="A3406">
        <v>3405</v>
      </c>
      <c r="B3406" s="17" t="s">
        <v>12937</v>
      </c>
      <c r="C3406" t="s">
        <v>3516</v>
      </c>
    </row>
    <row r="3407" spans="1:3" x14ac:dyDescent="0.25">
      <c r="A3407">
        <v>3406</v>
      </c>
      <c r="B3407" s="17" t="s">
        <v>12938</v>
      </c>
      <c r="C3407" t="s">
        <v>3517</v>
      </c>
    </row>
    <row r="3408" spans="1:3" x14ac:dyDescent="0.25">
      <c r="A3408">
        <v>3407</v>
      </c>
      <c r="B3408" s="17" t="s">
        <v>12939</v>
      </c>
      <c r="C3408" t="s">
        <v>3518</v>
      </c>
    </row>
    <row r="3409" spans="1:3" x14ac:dyDescent="0.25">
      <c r="A3409">
        <v>3408</v>
      </c>
      <c r="B3409" s="17" t="s">
        <v>12940</v>
      </c>
      <c r="C3409" t="s">
        <v>3519</v>
      </c>
    </row>
    <row r="3410" spans="1:3" x14ac:dyDescent="0.25">
      <c r="A3410">
        <v>3409</v>
      </c>
      <c r="B3410" s="17" t="s">
        <v>12941</v>
      </c>
      <c r="C3410" t="s">
        <v>3520</v>
      </c>
    </row>
    <row r="3411" spans="1:3" x14ac:dyDescent="0.25">
      <c r="A3411">
        <v>3410</v>
      </c>
      <c r="B3411" s="17" t="s">
        <v>12942</v>
      </c>
      <c r="C3411" t="s">
        <v>3521</v>
      </c>
    </row>
    <row r="3412" spans="1:3" x14ac:dyDescent="0.25">
      <c r="A3412">
        <v>3411</v>
      </c>
      <c r="B3412" s="17" t="s">
        <v>12943</v>
      </c>
      <c r="C3412" t="s">
        <v>3522</v>
      </c>
    </row>
    <row r="3413" spans="1:3" x14ac:dyDescent="0.25">
      <c r="A3413">
        <v>3412</v>
      </c>
      <c r="B3413" s="17" t="s">
        <v>12944</v>
      </c>
      <c r="C3413" t="s">
        <v>3523</v>
      </c>
    </row>
    <row r="3414" spans="1:3" x14ac:dyDescent="0.25">
      <c r="A3414">
        <v>3413</v>
      </c>
      <c r="B3414" s="17" t="s">
        <v>12945</v>
      </c>
      <c r="C3414" t="s">
        <v>3524</v>
      </c>
    </row>
    <row r="3415" spans="1:3" x14ac:dyDescent="0.25">
      <c r="A3415">
        <v>3414</v>
      </c>
      <c r="B3415" s="17" t="s">
        <v>12946</v>
      </c>
      <c r="C3415" t="s">
        <v>3525</v>
      </c>
    </row>
    <row r="3416" spans="1:3" x14ac:dyDescent="0.25">
      <c r="A3416">
        <v>3415</v>
      </c>
      <c r="B3416" s="17" t="s">
        <v>12947</v>
      </c>
      <c r="C3416" t="s">
        <v>3526</v>
      </c>
    </row>
    <row r="3417" spans="1:3" x14ac:dyDescent="0.25">
      <c r="A3417">
        <v>3416</v>
      </c>
      <c r="B3417" s="17" t="s">
        <v>12948</v>
      </c>
      <c r="C3417" t="s">
        <v>3527</v>
      </c>
    </row>
    <row r="3418" spans="1:3" x14ac:dyDescent="0.25">
      <c r="A3418">
        <v>3417</v>
      </c>
      <c r="B3418" s="17" t="s">
        <v>12949</v>
      </c>
      <c r="C3418" t="s">
        <v>3528</v>
      </c>
    </row>
    <row r="3419" spans="1:3" x14ac:dyDescent="0.25">
      <c r="A3419">
        <v>3418</v>
      </c>
      <c r="B3419" s="17" t="s">
        <v>12950</v>
      </c>
      <c r="C3419" t="s">
        <v>3462</v>
      </c>
    </row>
    <row r="3420" spans="1:3" x14ac:dyDescent="0.25">
      <c r="A3420">
        <v>3419</v>
      </c>
      <c r="B3420" s="17" t="s">
        <v>12951</v>
      </c>
      <c r="C3420" t="s">
        <v>3529</v>
      </c>
    </row>
    <row r="3421" spans="1:3" x14ac:dyDescent="0.25">
      <c r="A3421">
        <v>3420</v>
      </c>
      <c r="B3421" s="17" t="s">
        <v>12952</v>
      </c>
      <c r="C3421" t="s">
        <v>3530</v>
      </c>
    </row>
    <row r="3422" spans="1:3" x14ac:dyDescent="0.25">
      <c r="A3422">
        <v>3421</v>
      </c>
      <c r="B3422" s="17" t="s">
        <v>12953</v>
      </c>
      <c r="C3422" t="s">
        <v>3531</v>
      </c>
    </row>
    <row r="3423" spans="1:3" x14ac:dyDescent="0.25">
      <c r="A3423">
        <v>3422</v>
      </c>
      <c r="B3423" s="17" t="s">
        <v>12954</v>
      </c>
      <c r="C3423" t="s">
        <v>3532</v>
      </c>
    </row>
    <row r="3424" spans="1:3" x14ac:dyDescent="0.25">
      <c r="A3424">
        <v>3423</v>
      </c>
      <c r="B3424" s="17" t="s">
        <v>12955</v>
      </c>
      <c r="C3424" t="s">
        <v>3533</v>
      </c>
    </row>
    <row r="3425" spans="1:3" x14ac:dyDescent="0.25">
      <c r="A3425">
        <v>3424</v>
      </c>
      <c r="B3425" s="17" t="s">
        <v>12956</v>
      </c>
      <c r="C3425" t="s">
        <v>3534</v>
      </c>
    </row>
    <row r="3426" spans="1:3" x14ac:dyDescent="0.25">
      <c r="A3426">
        <v>3425</v>
      </c>
      <c r="B3426" s="17" t="s">
        <v>12957</v>
      </c>
      <c r="C3426" t="s">
        <v>3535</v>
      </c>
    </row>
    <row r="3427" spans="1:3" x14ac:dyDescent="0.25">
      <c r="A3427">
        <v>3426</v>
      </c>
      <c r="B3427" s="17" t="s">
        <v>12958</v>
      </c>
      <c r="C3427" t="s">
        <v>3536</v>
      </c>
    </row>
    <row r="3428" spans="1:3" x14ac:dyDescent="0.25">
      <c r="A3428">
        <v>3427</v>
      </c>
      <c r="B3428" s="17" t="s">
        <v>12959</v>
      </c>
      <c r="C3428" t="s">
        <v>3537</v>
      </c>
    </row>
    <row r="3429" spans="1:3" x14ac:dyDescent="0.25">
      <c r="A3429">
        <v>3428</v>
      </c>
      <c r="B3429" s="17" t="s">
        <v>12960</v>
      </c>
      <c r="C3429" t="s">
        <v>3538</v>
      </c>
    </row>
    <row r="3430" spans="1:3" x14ac:dyDescent="0.25">
      <c r="A3430">
        <v>3429</v>
      </c>
      <c r="B3430" s="17" t="s">
        <v>12961</v>
      </c>
      <c r="C3430" t="s">
        <v>3539</v>
      </c>
    </row>
    <row r="3431" spans="1:3" x14ac:dyDescent="0.25">
      <c r="A3431">
        <v>3430</v>
      </c>
      <c r="B3431" s="17" t="s">
        <v>12962</v>
      </c>
      <c r="C3431" t="s">
        <v>3540</v>
      </c>
    </row>
    <row r="3432" spans="1:3" x14ac:dyDescent="0.25">
      <c r="A3432">
        <v>3431</v>
      </c>
      <c r="B3432" s="17" t="s">
        <v>12963</v>
      </c>
      <c r="C3432" t="s">
        <v>3541</v>
      </c>
    </row>
    <row r="3433" spans="1:3" x14ac:dyDescent="0.25">
      <c r="A3433">
        <v>3432</v>
      </c>
      <c r="B3433" s="17" t="s">
        <v>12964</v>
      </c>
      <c r="C3433" t="s">
        <v>3542</v>
      </c>
    </row>
    <row r="3434" spans="1:3" x14ac:dyDescent="0.25">
      <c r="A3434">
        <v>3433</v>
      </c>
      <c r="B3434" s="17" t="s">
        <v>12965</v>
      </c>
      <c r="C3434" t="s">
        <v>3543</v>
      </c>
    </row>
    <row r="3435" spans="1:3" x14ac:dyDescent="0.25">
      <c r="A3435">
        <v>3434</v>
      </c>
      <c r="B3435" s="17" t="s">
        <v>12966</v>
      </c>
      <c r="C3435" t="s">
        <v>3544</v>
      </c>
    </row>
    <row r="3436" spans="1:3" x14ac:dyDescent="0.25">
      <c r="A3436">
        <v>3435</v>
      </c>
      <c r="B3436" s="17" t="s">
        <v>12967</v>
      </c>
      <c r="C3436" t="s">
        <v>3545</v>
      </c>
    </row>
    <row r="3437" spans="1:3" x14ac:dyDescent="0.25">
      <c r="A3437">
        <v>3436</v>
      </c>
      <c r="B3437" s="17" t="s">
        <v>12968</v>
      </c>
      <c r="C3437" t="s">
        <v>3546</v>
      </c>
    </row>
    <row r="3438" spans="1:3" x14ac:dyDescent="0.25">
      <c r="A3438">
        <v>3437</v>
      </c>
      <c r="B3438" s="17" t="s">
        <v>12969</v>
      </c>
      <c r="C3438" t="s">
        <v>3547</v>
      </c>
    </row>
    <row r="3439" spans="1:3" x14ac:dyDescent="0.25">
      <c r="A3439">
        <v>3438</v>
      </c>
      <c r="B3439" s="17" t="s">
        <v>12970</v>
      </c>
      <c r="C3439" t="s">
        <v>3548</v>
      </c>
    </row>
    <row r="3440" spans="1:3" x14ac:dyDescent="0.25">
      <c r="A3440">
        <v>3439</v>
      </c>
      <c r="B3440" s="17" t="s">
        <v>12971</v>
      </c>
      <c r="C3440" t="s">
        <v>3549</v>
      </c>
    </row>
    <row r="3441" spans="1:3" x14ac:dyDescent="0.25">
      <c r="A3441">
        <v>3440</v>
      </c>
      <c r="B3441" s="17" t="s">
        <v>12972</v>
      </c>
      <c r="C3441" t="s">
        <v>3550</v>
      </c>
    </row>
    <row r="3442" spans="1:3" x14ac:dyDescent="0.25">
      <c r="A3442">
        <v>3441</v>
      </c>
      <c r="B3442" s="17" t="s">
        <v>12973</v>
      </c>
      <c r="C3442" t="s">
        <v>3551</v>
      </c>
    </row>
    <row r="3443" spans="1:3" x14ac:dyDescent="0.25">
      <c r="A3443">
        <v>3442</v>
      </c>
      <c r="B3443" s="17" t="s">
        <v>12974</v>
      </c>
      <c r="C3443" t="s">
        <v>3552</v>
      </c>
    </row>
    <row r="3444" spans="1:3" x14ac:dyDescent="0.25">
      <c r="A3444">
        <v>3443</v>
      </c>
      <c r="B3444" s="17" t="s">
        <v>12975</v>
      </c>
      <c r="C3444" t="s">
        <v>3553</v>
      </c>
    </row>
    <row r="3445" spans="1:3" x14ac:dyDescent="0.25">
      <c r="A3445">
        <v>3444</v>
      </c>
      <c r="B3445" s="17" t="s">
        <v>12976</v>
      </c>
      <c r="C3445" t="s">
        <v>3554</v>
      </c>
    </row>
    <row r="3446" spans="1:3" x14ac:dyDescent="0.25">
      <c r="A3446">
        <v>3445</v>
      </c>
      <c r="B3446" s="17" t="s">
        <v>12977</v>
      </c>
      <c r="C3446" t="s">
        <v>3555</v>
      </c>
    </row>
    <row r="3447" spans="1:3" x14ac:dyDescent="0.25">
      <c r="A3447">
        <v>3446</v>
      </c>
      <c r="B3447" s="17" t="s">
        <v>12978</v>
      </c>
      <c r="C3447" t="s">
        <v>3556</v>
      </c>
    </row>
    <row r="3448" spans="1:3" x14ac:dyDescent="0.25">
      <c r="A3448">
        <v>3447</v>
      </c>
      <c r="B3448" s="17" t="s">
        <v>12979</v>
      </c>
      <c r="C3448" t="s">
        <v>3557</v>
      </c>
    </row>
    <row r="3449" spans="1:3" x14ac:dyDescent="0.25">
      <c r="A3449">
        <v>3448</v>
      </c>
      <c r="B3449" s="17" t="s">
        <v>12980</v>
      </c>
      <c r="C3449" t="s">
        <v>3558</v>
      </c>
    </row>
    <row r="3450" spans="1:3" x14ac:dyDescent="0.25">
      <c r="A3450">
        <v>3449</v>
      </c>
      <c r="B3450" s="17" t="s">
        <v>12981</v>
      </c>
      <c r="C3450" t="s">
        <v>3559</v>
      </c>
    </row>
    <row r="3451" spans="1:3" x14ac:dyDescent="0.25">
      <c r="A3451">
        <v>3450</v>
      </c>
      <c r="B3451" s="17" t="s">
        <v>12982</v>
      </c>
      <c r="C3451" t="s">
        <v>3560</v>
      </c>
    </row>
    <row r="3452" spans="1:3" x14ac:dyDescent="0.25">
      <c r="A3452">
        <v>3451</v>
      </c>
      <c r="B3452" s="17" t="s">
        <v>12983</v>
      </c>
      <c r="C3452" t="s">
        <v>3561</v>
      </c>
    </row>
    <row r="3453" spans="1:3" x14ac:dyDescent="0.25">
      <c r="A3453">
        <v>3452</v>
      </c>
      <c r="B3453" s="17" t="s">
        <v>12984</v>
      </c>
      <c r="C3453" t="s">
        <v>3562</v>
      </c>
    </row>
    <row r="3454" spans="1:3" x14ac:dyDescent="0.25">
      <c r="A3454">
        <v>3453</v>
      </c>
      <c r="B3454" s="17" t="s">
        <v>12985</v>
      </c>
      <c r="C3454" t="s">
        <v>3563</v>
      </c>
    </row>
    <row r="3455" spans="1:3" x14ac:dyDescent="0.25">
      <c r="A3455">
        <v>3454</v>
      </c>
      <c r="B3455" s="17" t="s">
        <v>12986</v>
      </c>
      <c r="C3455" t="s">
        <v>3564</v>
      </c>
    </row>
    <row r="3456" spans="1:3" x14ac:dyDescent="0.25">
      <c r="A3456">
        <v>3455</v>
      </c>
      <c r="B3456" s="17" t="s">
        <v>12987</v>
      </c>
      <c r="C3456" t="s">
        <v>3565</v>
      </c>
    </row>
    <row r="3457" spans="1:3" x14ac:dyDescent="0.25">
      <c r="A3457">
        <v>3456</v>
      </c>
      <c r="B3457" s="17" t="s">
        <v>12988</v>
      </c>
      <c r="C3457" t="s">
        <v>3566</v>
      </c>
    </row>
    <row r="3458" spans="1:3" x14ac:dyDescent="0.25">
      <c r="A3458">
        <v>3457</v>
      </c>
      <c r="B3458" s="17" t="s">
        <v>12989</v>
      </c>
      <c r="C3458" t="s">
        <v>3567</v>
      </c>
    </row>
    <row r="3459" spans="1:3" x14ac:dyDescent="0.25">
      <c r="A3459">
        <v>3458</v>
      </c>
      <c r="B3459" s="17" t="s">
        <v>12990</v>
      </c>
      <c r="C3459" t="s">
        <v>3568</v>
      </c>
    </row>
    <row r="3460" spans="1:3" x14ac:dyDescent="0.25">
      <c r="A3460">
        <v>3459</v>
      </c>
      <c r="B3460" s="17" t="s">
        <v>12991</v>
      </c>
      <c r="C3460" t="s">
        <v>3569</v>
      </c>
    </row>
    <row r="3461" spans="1:3" x14ac:dyDescent="0.25">
      <c r="A3461">
        <v>3460</v>
      </c>
      <c r="B3461" s="17" t="s">
        <v>12992</v>
      </c>
      <c r="C3461" t="s">
        <v>3570</v>
      </c>
    </row>
    <row r="3462" spans="1:3" x14ac:dyDescent="0.25">
      <c r="A3462">
        <v>3461</v>
      </c>
      <c r="B3462" s="17" t="s">
        <v>12993</v>
      </c>
      <c r="C3462" t="s">
        <v>3571</v>
      </c>
    </row>
    <row r="3463" spans="1:3" x14ac:dyDescent="0.25">
      <c r="A3463">
        <v>3462</v>
      </c>
      <c r="B3463" s="17" t="s">
        <v>12994</v>
      </c>
      <c r="C3463" t="s">
        <v>3572</v>
      </c>
    </row>
    <row r="3464" spans="1:3" x14ac:dyDescent="0.25">
      <c r="A3464">
        <v>3463</v>
      </c>
      <c r="B3464" s="17" t="s">
        <v>12995</v>
      </c>
      <c r="C3464" t="s">
        <v>3573</v>
      </c>
    </row>
    <row r="3465" spans="1:3" x14ac:dyDescent="0.25">
      <c r="A3465">
        <v>3464</v>
      </c>
      <c r="B3465" s="17" t="s">
        <v>12996</v>
      </c>
      <c r="C3465" t="s">
        <v>3574</v>
      </c>
    </row>
    <row r="3466" spans="1:3" x14ac:dyDescent="0.25">
      <c r="A3466">
        <v>3465</v>
      </c>
      <c r="B3466" s="17" t="s">
        <v>12997</v>
      </c>
      <c r="C3466" t="s">
        <v>3575</v>
      </c>
    </row>
    <row r="3467" spans="1:3" x14ac:dyDescent="0.25">
      <c r="A3467">
        <v>3466</v>
      </c>
      <c r="B3467" s="17" t="s">
        <v>12998</v>
      </c>
      <c r="C3467" t="s">
        <v>3576</v>
      </c>
    </row>
    <row r="3468" spans="1:3" x14ac:dyDescent="0.25">
      <c r="A3468">
        <v>3467</v>
      </c>
      <c r="B3468" s="17" t="s">
        <v>12999</v>
      </c>
      <c r="C3468" t="s">
        <v>3577</v>
      </c>
    </row>
    <row r="3469" spans="1:3" x14ac:dyDescent="0.25">
      <c r="A3469">
        <v>3468</v>
      </c>
      <c r="B3469" s="17" t="s">
        <v>13000</v>
      </c>
      <c r="C3469" t="s">
        <v>3578</v>
      </c>
    </row>
    <row r="3470" spans="1:3" x14ac:dyDescent="0.25">
      <c r="A3470">
        <v>3469</v>
      </c>
      <c r="B3470" s="17" t="s">
        <v>13001</v>
      </c>
      <c r="C3470" t="s">
        <v>3579</v>
      </c>
    </row>
    <row r="3471" spans="1:3" x14ac:dyDescent="0.25">
      <c r="A3471">
        <v>3470</v>
      </c>
      <c r="B3471" s="17" t="s">
        <v>13002</v>
      </c>
      <c r="C3471" t="s">
        <v>3580</v>
      </c>
    </row>
    <row r="3472" spans="1:3" x14ac:dyDescent="0.25">
      <c r="A3472">
        <v>3471</v>
      </c>
      <c r="B3472" s="17" t="s">
        <v>13003</v>
      </c>
      <c r="C3472" t="s">
        <v>3581</v>
      </c>
    </row>
    <row r="3473" spans="1:3" x14ac:dyDescent="0.25">
      <c r="A3473">
        <v>3472</v>
      </c>
      <c r="B3473" s="17" t="s">
        <v>13004</v>
      </c>
      <c r="C3473" t="s">
        <v>3582</v>
      </c>
    </row>
    <row r="3474" spans="1:3" x14ac:dyDescent="0.25">
      <c r="A3474">
        <v>3473</v>
      </c>
      <c r="B3474" s="17" t="s">
        <v>13005</v>
      </c>
      <c r="C3474" t="s">
        <v>3583</v>
      </c>
    </row>
    <row r="3475" spans="1:3" x14ac:dyDescent="0.25">
      <c r="A3475">
        <v>3474</v>
      </c>
      <c r="B3475" s="17" t="s">
        <v>13006</v>
      </c>
      <c r="C3475" t="s">
        <v>3584</v>
      </c>
    </row>
    <row r="3476" spans="1:3" x14ac:dyDescent="0.25">
      <c r="A3476">
        <v>3475</v>
      </c>
      <c r="B3476" s="17" t="s">
        <v>13007</v>
      </c>
      <c r="C3476" t="s">
        <v>3585</v>
      </c>
    </row>
    <row r="3477" spans="1:3" x14ac:dyDescent="0.25">
      <c r="A3477">
        <v>3476</v>
      </c>
      <c r="B3477" s="17" t="s">
        <v>13008</v>
      </c>
      <c r="C3477" t="s">
        <v>3586</v>
      </c>
    </row>
    <row r="3478" spans="1:3" x14ac:dyDescent="0.25">
      <c r="A3478">
        <v>3477</v>
      </c>
      <c r="B3478" s="17" t="s">
        <v>13009</v>
      </c>
      <c r="C3478" t="s">
        <v>3587</v>
      </c>
    </row>
    <row r="3479" spans="1:3" x14ac:dyDescent="0.25">
      <c r="A3479">
        <v>3478</v>
      </c>
      <c r="B3479" s="17" t="s">
        <v>13010</v>
      </c>
      <c r="C3479" t="s">
        <v>3588</v>
      </c>
    </row>
    <row r="3480" spans="1:3" x14ac:dyDescent="0.25">
      <c r="A3480">
        <v>3479</v>
      </c>
      <c r="B3480" s="17" t="s">
        <v>13011</v>
      </c>
      <c r="C3480" t="s">
        <v>3589</v>
      </c>
    </row>
    <row r="3481" spans="1:3" x14ac:dyDescent="0.25">
      <c r="A3481">
        <v>3480</v>
      </c>
      <c r="B3481" s="17" t="s">
        <v>13012</v>
      </c>
      <c r="C3481" t="s">
        <v>3590</v>
      </c>
    </row>
    <row r="3482" spans="1:3" x14ac:dyDescent="0.25">
      <c r="A3482">
        <v>3481</v>
      </c>
      <c r="B3482" s="17" t="s">
        <v>13013</v>
      </c>
      <c r="C3482" t="s">
        <v>3591</v>
      </c>
    </row>
    <row r="3483" spans="1:3" x14ac:dyDescent="0.25">
      <c r="A3483">
        <v>3482</v>
      </c>
      <c r="B3483" s="17" t="s">
        <v>13014</v>
      </c>
      <c r="C3483" t="s">
        <v>3592</v>
      </c>
    </row>
    <row r="3484" spans="1:3" x14ac:dyDescent="0.25">
      <c r="A3484">
        <v>3483</v>
      </c>
      <c r="B3484" s="17" t="s">
        <v>13015</v>
      </c>
      <c r="C3484" t="s">
        <v>3593</v>
      </c>
    </row>
    <row r="3485" spans="1:3" x14ac:dyDescent="0.25">
      <c r="A3485">
        <v>3484</v>
      </c>
      <c r="B3485" s="17" t="s">
        <v>13016</v>
      </c>
      <c r="C3485" t="s">
        <v>3594</v>
      </c>
    </row>
    <row r="3486" spans="1:3" x14ac:dyDescent="0.25">
      <c r="A3486">
        <v>3485</v>
      </c>
      <c r="B3486" s="17" t="s">
        <v>13017</v>
      </c>
      <c r="C3486" t="s">
        <v>3595</v>
      </c>
    </row>
    <row r="3487" spans="1:3" x14ac:dyDescent="0.25">
      <c r="A3487">
        <v>3486</v>
      </c>
      <c r="B3487" s="17" t="s">
        <v>13018</v>
      </c>
      <c r="C3487" t="s">
        <v>3596</v>
      </c>
    </row>
    <row r="3488" spans="1:3" x14ac:dyDescent="0.25">
      <c r="A3488">
        <v>3487</v>
      </c>
      <c r="B3488" s="17" t="s">
        <v>13019</v>
      </c>
      <c r="C3488" t="s">
        <v>3597</v>
      </c>
    </row>
    <row r="3489" spans="1:3" x14ac:dyDescent="0.25">
      <c r="A3489">
        <v>3488</v>
      </c>
      <c r="B3489" s="17" t="s">
        <v>13020</v>
      </c>
      <c r="C3489" t="s">
        <v>3598</v>
      </c>
    </row>
    <row r="3490" spans="1:3" x14ac:dyDescent="0.25">
      <c r="A3490">
        <v>3489</v>
      </c>
      <c r="B3490" s="17" t="s">
        <v>13021</v>
      </c>
      <c r="C3490" t="s">
        <v>3599</v>
      </c>
    </row>
    <row r="3491" spans="1:3" x14ac:dyDescent="0.25">
      <c r="A3491">
        <v>3490</v>
      </c>
      <c r="B3491" s="17" t="s">
        <v>13022</v>
      </c>
      <c r="C3491" t="s">
        <v>3600</v>
      </c>
    </row>
    <row r="3492" spans="1:3" x14ac:dyDescent="0.25">
      <c r="A3492">
        <v>3491</v>
      </c>
      <c r="B3492" s="17" t="s">
        <v>13023</v>
      </c>
      <c r="C3492" t="s">
        <v>3601</v>
      </c>
    </row>
    <row r="3493" spans="1:3" x14ac:dyDescent="0.25">
      <c r="A3493">
        <v>3492</v>
      </c>
      <c r="B3493" s="17" t="s">
        <v>13024</v>
      </c>
      <c r="C3493" t="s">
        <v>3602</v>
      </c>
    </row>
    <row r="3494" spans="1:3" x14ac:dyDescent="0.25">
      <c r="A3494">
        <v>3493</v>
      </c>
      <c r="B3494" s="17" t="s">
        <v>13025</v>
      </c>
      <c r="C3494" t="s">
        <v>3603</v>
      </c>
    </row>
    <row r="3495" spans="1:3" x14ac:dyDescent="0.25">
      <c r="A3495">
        <v>3494</v>
      </c>
      <c r="B3495" s="17" t="s">
        <v>13026</v>
      </c>
      <c r="C3495" t="s">
        <v>3604</v>
      </c>
    </row>
    <row r="3496" spans="1:3" x14ac:dyDescent="0.25">
      <c r="A3496">
        <v>3495</v>
      </c>
      <c r="B3496" s="17" t="s">
        <v>13027</v>
      </c>
      <c r="C3496" t="s">
        <v>3605</v>
      </c>
    </row>
    <row r="3497" spans="1:3" x14ac:dyDescent="0.25">
      <c r="A3497">
        <v>3496</v>
      </c>
      <c r="B3497" s="17" t="s">
        <v>13028</v>
      </c>
      <c r="C3497" t="s">
        <v>3606</v>
      </c>
    </row>
    <row r="3498" spans="1:3" x14ac:dyDescent="0.25">
      <c r="A3498">
        <v>3497</v>
      </c>
      <c r="B3498" s="17" t="s">
        <v>13029</v>
      </c>
      <c r="C3498" t="s">
        <v>3607</v>
      </c>
    </row>
    <row r="3499" spans="1:3" x14ac:dyDescent="0.25">
      <c r="A3499">
        <v>3498</v>
      </c>
      <c r="B3499" s="17" t="s">
        <v>13030</v>
      </c>
      <c r="C3499" t="s">
        <v>3608</v>
      </c>
    </row>
    <row r="3500" spans="1:3" x14ac:dyDescent="0.25">
      <c r="A3500">
        <v>3499</v>
      </c>
      <c r="B3500" s="17" t="s">
        <v>13031</v>
      </c>
      <c r="C3500" t="s">
        <v>3609</v>
      </c>
    </row>
    <row r="3501" spans="1:3" x14ac:dyDescent="0.25">
      <c r="A3501">
        <v>3500</v>
      </c>
      <c r="B3501" s="17" t="s">
        <v>13032</v>
      </c>
      <c r="C3501" t="s">
        <v>3610</v>
      </c>
    </row>
    <row r="3502" spans="1:3" x14ac:dyDescent="0.25">
      <c r="A3502">
        <v>3501</v>
      </c>
      <c r="B3502" s="17" t="s">
        <v>13033</v>
      </c>
      <c r="C3502" t="s">
        <v>3611</v>
      </c>
    </row>
    <row r="3503" spans="1:3" x14ac:dyDescent="0.25">
      <c r="A3503">
        <v>3502</v>
      </c>
      <c r="B3503" s="17" t="s">
        <v>13034</v>
      </c>
      <c r="C3503" t="s">
        <v>3612</v>
      </c>
    </row>
    <row r="3504" spans="1:3" x14ac:dyDescent="0.25">
      <c r="A3504">
        <v>3503</v>
      </c>
      <c r="B3504" s="17" t="s">
        <v>13035</v>
      </c>
      <c r="C3504" t="s">
        <v>3613</v>
      </c>
    </row>
    <row r="3505" spans="1:3" x14ac:dyDescent="0.25">
      <c r="A3505">
        <v>3504</v>
      </c>
      <c r="B3505" s="17" t="s">
        <v>13036</v>
      </c>
      <c r="C3505" t="s">
        <v>3614</v>
      </c>
    </row>
    <row r="3506" spans="1:3" x14ac:dyDescent="0.25">
      <c r="A3506">
        <v>3505</v>
      </c>
      <c r="B3506" s="17" t="s">
        <v>13037</v>
      </c>
      <c r="C3506" t="s">
        <v>3615</v>
      </c>
    </row>
    <row r="3507" spans="1:3" x14ac:dyDescent="0.25">
      <c r="A3507">
        <v>3506</v>
      </c>
      <c r="B3507" s="17" t="s">
        <v>13038</v>
      </c>
      <c r="C3507" t="s">
        <v>3616</v>
      </c>
    </row>
    <row r="3508" spans="1:3" x14ac:dyDescent="0.25">
      <c r="A3508">
        <v>3507</v>
      </c>
      <c r="B3508" s="17" t="s">
        <v>13039</v>
      </c>
      <c r="C3508" t="s">
        <v>3617</v>
      </c>
    </row>
    <row r="3509" spans="1:3" x14ac:dyDescent="0.25">
      <c r="A3509">
        <v>3508</v>
      </c>
      <c r="B3509" s="17" t="s">
        <v>13040</v>
      </c>
      <c r="C3509" t="s">
        <v>3618</v>
      </c>
    </row>
    <row r="3510" spans="1:3" x14ac:dyDescent="0.25">
      <c r="A3510">
        <v>3509</v>
      </c>
      <c r="B3510" s="17" t="s">
        <v>13041</v>
      </c>
      <c r="C3510" t="s">
        <v>3619</v>
      </c>
    </row>
    <row r="3511" spans="1:3" x14ac:dyDescent="0.25">
      <c r="A3511">
        <v>3510</v>
      </c>
      <c r="B3511" s="17" t="s">
        <v>13042</v>
      </c>
      <c r="C3511" t="s">
        <v>3620</v>
      </c>
    </row>
    <row r="3512" spans="1:3" x14ac:dyDescent="0.25">
      <c r="A3512">
        <v>3511</v>
      </c>
      <c r="B3512" s="17" t="s">
        <v>13043</v>
      </c>
      <c r="C3512" t="s">
        <v>3621</v>
      </c>
    </row>
    <row r="3513" spans="1:3" x14ac:dyDescent="0.25">
      <c r="A3513">
        <v>3512</v>
      </c>
      <c r="B3513" s="17" t="s">
        <v>13044</v>
      </c>
      <c r="C3513" t="s">
        <v>3622</v>
      </c>
    </row>
    <row r="3514" spans="1:3" x14ac:dyDescent="0.25">
      <c r="A3514">
        <v>3513</v>
      </c>
      <c r="B3514" s="17" t="s">
        <v>13045</v>
      </c>
      <c r="C3514" t="s">
        <v>3623</v>
      </c>
    </row>
    <row r="3515" spans="1:3" x14ac:dyDescent="0.25">
      <c r="A3515">
        <v>3514</v>
      </c>
      <c r="B3515" s="17" t="s">
        <v>13046</v>
      </c>
      <c r="C3515" t="s">
        <v>3624</v>
      </c>
    </row>
    <row r="3516" spans="1:3" x14ac:dyDescent="0.25">
      <c r="A3516">
        <v>3515</v>
      </c>
      <c r="B3516" s="17" t="s">
        <v>13047</v>
      </c>
      <c r="C3516" t="s">
        <v>3625</v>
      </c>
    </row>
    <row r="3517" spans="1:3" x14ac:dyDescent="0.25">
      <c r="A3517">
        <v>3516</v>
      </c>
      <c r="B3517" s="17" t="s">
        <v>13048</v>
      </c>
      <c r="C3517" t="s">
        <v>3626</v>
      </c>
    </row>
    <row r="3518" spans="1:3" x14ac:dyDescent="0.25">
      <c r="A3518">
        <v>3517</v>
      </c>
      <c r="B3518" s="17" t="s">
        <v>13049</v>
      </c>
      <c r="C3518" t="s">
        <v>3627</v>
      </c>
    </row>
    <row r="3519" spans="1:3" x14ac:dyDescent="0.25">
      <c r="A3519">
        <v>3518</v>
      </c>
      <c r="B3519" s="17" t="s">
        <v>13050</v>
      </c>
      <c r="C3519" t="s">
        <v>3628</v>
      </c>
    </row>
    <row r="3520" spans="1:3" x14ac:dyDescent="0.25">
      <c r="A3520">
        <v>3519</v>
      </c>
      <c r="B3520" s="17" t="s">
        <v>13051</v>
      </c>
      <c r="C3520" t="s">
        <v>3629</v>
      </c>
    </row>
    <row r="3521" spans="1:3" x14ac:dyDescent="0.25">
      <c r="A3521">
        <v>3520</v>
      </c>
      <c r="B3521" s="17" t="s">
        <v>13052</v>
      </c>
      <c r="C3521" t="s">
        <v>3630</v>
      </c>
    </row>
    <row r="3522" spans="1:3" x14ac:dyDescent="0.25">
      <c r="A3522">
        <v>3521</v>
      </c>
      <c r="B3522" s="17" t="s">
        <v>13053</v>
      </c>
      <c r="C3522" t="s">
        <v>3631</v>
      </c>
    </row>
    <row r="3523" spans="1:3" x14ac:dyDescent="0.25">
      <c r="A3523">
        <v>3522</v>
      </c>
      <c r="B3523" s="17" t="s">
        <v>13054</v>
      </c>
      <c r="C3523" t="s">
        <v>3632</v>
      </c>
    </row>
    <row r="3524" spans="1:3" x14ac:dyDescent="0.25">
      <c r="A3524">
        <v>3523</v>
      </c>
      <c r="B3524" s="17" t="s">
        <v>13055</v>
      </c>
      <c r="C3524" t="s">
        <v>3633</v>
      </c>
    </row>
    <row r="3525" spans="1:3" x14ac:dyDescent="0.25">
      <c r="A3525">
        <v>3524</v>
      </c>
      <c r="B3525" s="17" t="s">
        <v>13056</v>
      </c>
      <c r="C3525" t="s">
        <v>3634</v>
      </c>
    </row>
    <row r="3526" spans="1:3" x14ac:dyDescent="0.25">
      <c r="A3526">
        <v>3525</v>
      </c>
      <c r="B3526" s="17" t="s">
        <v>13057</v>
      </c>
      <c r="C3526" t="s">
        <v>3635</v>
      </c>
    </row>
    <row r="3527" spans="1:3" x14ac:dyDescent="0.25">
      <c r="A3527">
        <v>3526</v>
      </c>
      <c r="B3527" s="17" t="s">
        <v>13058</v>
      </c>
      <c r="C3527" t="s">
        <v>3636</v>
      </c>
    </row>
    <row r="3528" spans="1:3" x14ac:dyDescent="0.25">
      <c r="A3528">
        <v>3527</v>
      </c>
      <c r="B3528" s="17" t="s">
        <v>13059</v>
      </c>
      <c r="C3528" t="s">
        <v>3637</v>
      </c>
    </row>
    <row r="3529" spans="1:3" x14ac:dyDescent="0.25">
      <c r="A3529">
        <v>3528</v>
      </c>
      <c r="B3529" s="17" t="s">
        <v>13060</v>
      </c>
      <c r="C3529" t="s">
        <v>3638</v>
      </c>
    </row>
    <row r="3530" spans="1:3" x14ac:dyDescent="0.25">
      <c r="A3530">
        <v>3529</v>
      </c>
      <c r="B3530" s="17" t="s">
        <v>13061</v>
      </c>
      <c r="C3530" t="s">
        <v>3639</v>
      </c>
    </row>
    <row r="3531" spans="1:3" x14ac:dyDescent="0.25">
      <c r="A3531">
        <v>3530</v>
      </c>
      <c r="B3531" s="17" t="s">
        <v>13062</v>
      </c>
      <c r="C3531" t="s">
        <v>3640</v>
      </c>
    </row>
    <row r="3532" spans="1:3" x14ac:dyDescent="0.25">
      <c r="A3532">
        <v>3531</v>
      </c>
      <c r="B3532" s="17" t="s">
        <v>13063</v>
      </c>
      <c r="C3532" t="s">
        <v>3641</v>
      </c>
    </row>
    <row r="3533" spans="1:3" x14ac:dyDescent="0.25">
      <c r="A3533">
        <v>3532</v>
      </c>
      <c r="B3533" s="17" t="s">
        <v>13064</v>
      </c>
      <c r="C3533" t="s">
        <v>3642</v>
      </c>
    </row>
    <row r="3534" spans="1:3" x14ac:dyDescent="0.25">
      <c r="A3534">
        <v>3533</v>
      </c>
      <c r="B3534" s="17" t="s">
        <v>13065</v>
      </c>
      <c r="C3534" t="s">
        <v>3643</v>
      </c>
    </row>
    <row r="3535" spans="1:3" x14ac:dyDescent="0.25">
      <c r="A3535">
        <v>3534</v>
      </c>
      <c r="B3535" s="17" t="s">
        <v>13066</v>
      </c>
      <c r="C3535" t="s">
        <v>3644</v>
      </c>
    </row>
    <row r="3536" spans="1:3" x14ac:dyDescent="0.25">
      <c r="A3536">
        <v>3535</v>
      </c>
      <c r="B3536" s="17" t="s">
        <v>13067</v>
      </c>
      <c r="C3536" t="s">
        <v>3645</v>
      </c>
    </row>
    <row r="3537" spans="1:3" x14ac:dyDescent="0.25">
      <c r="A3537">
        <v>3536</v>
      </c>
      <c r="B3537" s="17" t="s">
        <v>13068</v>
      </c>
      <c r="C3537" t="s">
        <v>3646</v>
      </c>
    </row>
    <row r="3538" spans="1:3" x14ac:dyDescent="0.25">
      <c r="A3538">
        <v>3537</v>
      </c>
      <c r="B3538" s="17" t="s">
        <v>13069</v>
      </c>
      <c r="C3538" t="s">
        <v>3647</v>
      </c>
    </row>
    <row r="3539" spans="1:3" x14ac:dyDescent="0.25">
      <c r="A3539">
        <v>3538</v>
      </c>
      <c r="B3539" s="17" t="s">
        <v>13070</v>
      </c>
      <c r="C3539" t="s">
        <v>3648</v>
      </c>
    </row>
    <row r="3540" spans="1:3" x14ac:dyDescent="0.25">
      <c r="A3540">
        <v>3539</v>
      </c>
      <c r="B3540" s="17" t="s">
        <v>13071</v>
      </c>
      <c r="C3540" t="s">
        <v>3649</v>
      </c>
    </row>
    <row r="3541" spans="1:3" x14ac:dyDescent="0.25">
      <c r="A3541">
        <v>3540</v>
      </c>
      <c r="B3541" s="17" t="s">
        <v>13072</v>
      </c>
      <c r="C3541" t="s">
        <v>3650</v>
      </c>
    </row>
    <row r="3542" spans="1:3" x14ac:dyDescent="0.25">
      <c r="A3542">
        <v>3541</v>
      </c>
      <c r="B3542" s="17" t="s">
        <v>13073</v>
      </c>
      <c r="C3542" t="s">
        <v>3651</v>
      </c>
    </row>
    <row r="3543" spans="1:3" x14ac:dyDescent="0.25">
      <c r="A3543">
        <v>3542</v>
      </c>
      <c r="B3543" s="17" t="s">
        <v>13074</v>
      </c>
      <c r="C3543" t="s">
        <v>3652</v>
      </c>
    </row>
    <row r="3544" spans="1:3" x14ac:dyDescent="0.25">
      <c r="A3544">
        <v>3543</v>
      </c>
      <c r="B3544" s="17" t="s">
        <v>13075</v>
      </c>
      <c r="C3544" t="s">
        <v>3653</v>
      </c>
    </row>
    <row r="3545" spans="1:3" x14ac:dyDescent="0.25">
      <c r="A3545">
        <v>3544</v>
      </c>
      <c r="B3545" s="17" t="s">
        <v>13076</v>
      </c>
      <c r="C3545" t="s">
        <v>3654</v>
      </c>
    </row>
    <row r="3546" spans="1:3" x14ac:dyDescent="0.25">
      <c r="A3546">
        <v>3545</v>
      </c>
      <c r="B3546" s="17" t="s">
        <v>13077</v>
      </c>
      <c r="C3546" t="s">
        <v>3655</v>
      </c>
    </row>
    <row r="3547" spans="1:3" x14ac:dyDescent="0.25">
      <c r="A3547">
        <v>3546</v>
      </c>
      <c r="B3547" s="17" t="s">
        <v>13078</v>
      </c>
      <c r="C3547" t="s">
        <v>3656</v>
      </c>
    </row>
    <row r="3548" spans="1:3" x14ac:dyDescent="0.25">
      <c r="A3548">
        <v>3547</v>
      </c>
      <c r="B3548" s="17" t="s">
        <v>13079</v>
      </c>
      <c r="C3548" t="s">
        <v>3657</v>
      </c>
    </row>
    <row r="3549" spans="1:3" x14ac:dyDescent="0.25">
      <c r="A3549">
        <v>3548</v>
      </c>
      <c r="B3549" s="17" t="s">
        <v>13080</v>
      </c>
      <c r="C3549" t="s">
        <v>3658</v>
      </c>
    </row>
    <row r="3550" spans="1:3" x14ac:dyDescent="0.25">
      <c r="A3550">
        <v>3549</v>
      </c>
      <c r="B3550" s="17" t="s">
        <v>13081</v>
      </c>
      <c r="C3550" t="s">
        <v>3659</v>
      </c>
    </row>
    <row r="3551" spans="1:3" x14ac:dyDescent="0.25">
      <c r="A3551">
        <v>3550</v>
      </c>
      <c r="B3551" s="17" t="s">
        <v>13082</v>
      </c>
      <c r="C3551" t="s">
        <v>3660</v>
      </c>
    </row>
    <row r="3552" spans="1:3" x14ac:dyDescent="0.25">
      <c r="A3552">
        <v>3551</v>
      </c>
      <c r="B3552" s="17" t="s">
        <v>13083</v>
      </c>
      <c r="C3552" t="s">
        <v>3661</v>
      </c>
    </row>
    <row r="3553" spans="1:3" x14ac:dyDescent="0.25">
      <c r="A3553">
        <v>3552</v>
      </c>
      <c r="B3553" s="17" t="s">
        <v>13084</v>
      </c>
      <c r="C3553" t="s">
        <v>3662</v>
      </c>
    </row>
    <row r="3554" spans="1:3" x14ac:dyDescent="0.25">
      <c r="A3554">
        <v>3553</v>
      </c>
      <c r="B3554" s="17" t="s">
        <v>13085</v>
      </c>
      <c r="C3554" t="s">
        <v>3663</v>
      </c>
    </row>
    <row r="3555" spans="1:3" x14ac:dyDescent="0.25">
      <c r="A3555">
        <v>3554</v>
      </c>
      <c r="B3555" s="17" t="s">
        <v>13086</v>
      </c>
      <c r="C3555" t="s">
        <v>3664</v>
      </c>
    </row>
    <row r="3556" spans="1:3" x14ac:dyDescent="0.25">
      <c r="A3556">
        <v>3555</v>
      </c>
      <c r="B3556" s="17" t="s">
        <v>13087</v>
      </c>
      <c r="C3556" t="s">
        <v>3665</v>
      </c>
    </row>
    <row r="3557" spans="1:3" x14ac:dyDescent="0.25">
      <c r="A3557">
        <v>3556</v>
      </c>
      <c r="B3557" s="17" t="s">
        <v>13088</v>
      </c>
      <c r="C3557" t="s">
        <v>3666</v>
      </c>
    </row>
    <row r="3558" spans="1:3" x14ac:dyDescent="0.25">
      <c r="A3558">
        <v>3557</v>
      </c>
      <c r="B3558" s="17" t="s">
        <v>13089</v>
      </c>
      <c r="C3558" t="s">
        <v>3667</v>
      </c>
    </row>
    <row r="3559" spans="1:3" x14ac:dyDescent="0.25">
      <c r="A3559">
        <v>3558</v>
      </c>
      <c r="B3559" s="17" t="s">
        <v>13090</v>
      </c>
      <c r="C3559" t="s">
        <v>3668</v>
      </c>
    </row>
    <row r="3560" spans="1:3" x14ac:dyDescent="0.25">
      <c r="A3560">
        <v>3559</v>
      </c>
      <c r="B3560" s="17" t="s">
        <v>13091</v>
      </c>
      <c r="C3560" t="s">
        <v>3669</v>
      </c>
    </row>
    <row r="3561" spans="1:3" x14ac:dyDescent="0.25">
      <c r="A3561">
        <v>3560</v>
      </c>
      <c r="B3561" s="17" t="s">
        <v>13092</v>
      </c>
      <c r="C3561" t="s">
        <v>3670</v>
      </c>
    </row>
    <row r="3562" spans="1:3" x14ac:dyDescent="0.25">
      <c r="A3562">
        <v>3561</v>
      </c>
      <c r="B3562" s="17" t="s">
        <v>13093</v>
      </c>
      <c r="C3562" t="s">
        <v>3671</v>
      </c>
    </row>
    <row r="3563" spans="1:3" x14ac:dyDescent="0.25">
      <c r="A3563">
        <v>3562</v>
      </c>
      <c r="B3563" s="17" t="s">
        <v>13094</v>
      </c>
      <c r="C3563" t="s">
        <v>3672</v>
      </c>
    </row>
    <row r="3564" spans="1:3" x14ac:dyDescent="0.25">
      <c r="A3564">
        <v>3563</v>
      </c>
      <c r="B3564" s="17" t="s">
        <v>13095</v>
      </c>
      <c r="C3564" t="s">
        <v>3673</v>
      </c>
    </row>
    <row r="3565" spans="1:3" x14ac:dyDescent="0.25">
      <c r="A3565">
        <v>3564</v>
      </c>
      <c r="B3565" s="17" t="s">
        <v>13096</v>
      </c>
      <c r="C3565" t="s">
        <v>3674</v>
      </c>
    </row>
    <row r="3566" spans="1:3" x14ac:dyDescent="0.25">
      <c r="A3566">
        <v>3565</v>
      </c>
      <c r="B3566" s="17" t="s">
        <v>13097</v>
      </c>
      <c r="C3566" t="s">
        <v>3675</v>
      </c>
    </row>
    <row r="3567" spans="1:3" x14ac:dyDescent="0.25">
      <c r="A3567">
        <v>3566</v>
      </c>
      <c r="B3567" s="17" t="s">
        <v>13098</v>
      </c>
      <c r="C3567" t="s">
        <v>3676</v>
      </c>
    </row>
    <row r="3568" spans="1:3" x14ac:dyDescent="0.25">
      <c r="A3568">
        <v>3567</v>
      </c>
      <c r="B3568" s="17" t="s">
        <v>13099</v>
      </c>
      <c r="C3568" t="s">
        <v>3677</v>
      </c>
    </row>
    <row r="3569" spans="1:3" x14ac:dyDescent="0.25">
      <c r="A3569">
        <v>3568</v>
      </c>
      <c r="B3569" s="17" t="s">
        <v>13100</v>
      </c>
      <c r="C3569" t="s">
        <v>3678</v>
      </c>
    </row>
    <row r="3570" spans="1:3" x14ac:dyDescent="0.25">
      <c r="A3570">
        <v>3569</v>
      </c>
      <c r="B3570" s="17" t="s">
        <v>13101</v>
      </c>
      <c r="C3570" t="s">
        <v>3679</v>
      </c>
    </row>
    <row r="3571" spans="1:3" x14ac:dyDescent="0.25">
      <c r="A3571">
        <v>3570</v>
      </c>
      <c r="B3571" s="17" t="s">
        <v>13102</v>
      </c>
      <c r="C3571" t="s">
        <v>3680</v>
      </c>
    </row>
    <row r="3572" spans="1:3" x14ac:dyDescent="0.25">
      <c r="A3572">
        <v>3571</v>
      </c>
      <c r="B3572" s="17" t="s">
        <v>13103</v>
      </c>
      <c r="C3572" t="s">
        <v>3681</v>
      </c>
    </row>
    <row r="3573" spans="1:3" x14ac:dyDescent="0.25">
      <c r="A3573">
        <v>3572</v>
      </c>
      <c r="B3573" s="17" t="s">
        <v>13104</v>
      </c>
      <c r="C3573" t="s">
        <v>3682</v>
      </c>
    </row>
    <row r="3574" spans="1:3" x14ac:dyDescent="0.25">
      <c r="A3574">
        <v>3573</v>
      </c>
      <c r="B3574" s="17" t="s">
        <v>13105</v>
      </c>
      <c r="C3574" t="s">
        <v>3683</v>
      </c>
    </row>
    <row r="3575" spans="1:3" x14ac:dyDescent="0.25">
      <c r="A3575">
        <v>3574</v>
      </c>
      <c r="B3575" s="17" t="s">
        <v>13106</v>
      </c>
      <c r="C3575" t="s">
        <v>3684</v>
      </c>
    </row>
    <row r="3576" spans="1:3" x14ac:dyDescent="0.25">
      <c r="A3576">
        <v>3575</v>
      </c>
      <c r="B3576" s="17" t="s">
        <v>13107</v>
      </c>
      <c r="C3576" t="s">
        <v>3685</v>
      </c>
    </row>
    <row r="3577" spans="1:3" x14ac:dyDescent="0.25">
      <c r="A3577">
        <v>3576</v>
      </c>
      <c r="B3577" s="17" t="s">
        <v>13108</v>
      </c>
      <c r="C3577" t="s">
        <v>3686</v>
      </c>
    </row>
    <row r="3578" spans="1:3" x14ac:dyDescent="0.25">
      <c r="A3578">
        <v>3577</v>
      </c>
      <c r="B3578" s="17" t="s">
        <v>13109</v>
      </c>
      <c r="C3578" t="s">
        <v>3687</v>
      </c>
    </row>
    <row r="3579" spans="1:3" x14ac:dyDescent="0.25">
      <c r="A3579">
        <v>3578</v>
      </c>
      <c r="B3579" s="17" t="s">
        <v>13110</v>
      </c>
      <c r="C3579" t="s">
        <v>3688</v>
      </c>
    </row>
    <row r="3580" spans="1:3" x14ac:dyDescent="0.25">
      <c r="A3580">
        <v>3579</v>
      </c>
      <c r="B3580" s="17" t="s">
        <v>13111</v>
      </c>
      <c r="C3580" t="s">
        <v>3689</v>
      </c>
    </row>
    <row r="3581" spans="1:3" x14ac:dyDescent="0.25">
      <c r="A3581">
        <v>3580</v>
      </c>
      <c r="B3581" s="17" t="s">
        <v>13112</v>
      </c>
      <c r="C3581" t="s">
        <v>3690</v>
      </c>
    </row>
    <row r="3582" spans="1:3" x14ac:dyDescent="0.25">
      <c r="A3582">
        <v>3581</v>
      </c>
      <c r="B3582" s="17" t="s">
        <v>13113</v>
      </c>
      <c r="C3582" t="s">
        <v>3691</v>
      </c>
    </row>
    <row r="3583" spans="1:3" x14ac:dyDescent="0.25">
      <c r="A3583">
        <v>3582</v>
      </c>
      <c r="B3583" s="17" t="s">
        <v>13114</v>
      </c>
      <c r="C3583" t="s">
        <v>3692</v>
      </c>
    </row>
    <row r="3584" spans="1:3" x14ac:dyDescent="0.25">
      <c r="A3584">
        <v>3583</v>
      </c>
      <c r="B3584" s="17" t="s">
        <v>13115</v>
      </c>
      <c r="C3584" t="s">
        <v>3693</v>
      </c>
    </row>
    <row r="3585" spans="1:3" x14ac:dyDescent="0.25">
      <c r="A3585">
        <v>3584</v>
      </c>
      <c r="B3585" s="17" t="s">
        <v>13116</v>
      </c>
      <c r="C3585" t="s">
        <v>3694</v>
      </c>
    </row>
    <row r="3586" spans="1:3" x14ac:dyDescent="0.25">
      <c r="A3586">
        <v>3585</v>
      </c>
      <c r="B3586" s="17" t="s">
        <v>13117</v>
      </c>
      <c r="C3586" t="s">
        <v>3695</v>
      </c>
    </row>
    <row r="3587" spans="1:3" x14ac:dyDescent="0.25">
      <c r="A3587">
        <v>3586</v>
      </c>
      <c r="B3587" s="17" t="s">
        <v>13118</v>
      </c>
      <c r="C3587" t="s">
        <v>3696</v>
      </c>
    </row>
    <row r="3588" spans="1:3" x14ac:dyDescent="0.25">
      <c r="A3588">
        <v>3587</v>
      </c>
      <c r="B3588" s="17" t="s">
        <v>13119</v>
      </c>
      <c r="C3588" t="s">
        <v>3697</v>
      </c>
    </row>
    <row r="3589" spans="1:3" x14ac:dyDescent="0.25">
      <c r="A3589">
        <v>3588</v>
      </c>
      <c r="B3589" s="17" t="s">
        <v>13120</v>
      </c>
      <c r="C3589" t="s">
        <v>3698</v>
      </c>
    </row>
    <row r="3590" spans="1:3" x14ac:dyDescent="0.25">
      <c r="A3590">
        <v>3589</v>
      </c>
      <c r="B3590" s="17" t="s">
        <v>13121</v>
      </c>
      <c r="C3590" t="s">
        <v>3699</v>
      </c>
    </row>
    <row r="3591" spans="1:3" x14ac:dyDescent="0.25">
      <c r="A3591">
        <v>3590</v>
      </c>
      <c r="B3591" s="17" t="s">
        <v>13122</v>
      </c>
      <c r="C3591" t="s">
        <v>3700</v>
      </c>
    </row>
    <row r="3592" spans="1:3" x14ac:dyDescent="0.25">
      <c r="A3592">
        <v>3591</v>
      </c>
      <c r="B3592" s="17" t="s">
        <v>13123</v>
      </c>
      <c r="C3592" t="s">
        <v>3701</v>
      </c>
    </row>
    <row r="3593" spans="1:3" x14ac:dyDescent="0.25">
      <c r="A3593">
        <v>3592</v>
      </c>
      <c r="B3593" s="17" t="s">
        <v>13124</v>
      </c>
      <c r="C3593" t="s">
        <v>3702</v>
      </c>
    </row>
    <row r="3594" spans="1:3" x14ac:dyDescent="0.25">
      <c r="A3594">
        <v>3593</v>
      </c>
      <c r="B3594" s="17" t="s">
        <v>13125</v>
      </c>
      <c r="C3594" t="s">
        <v>3703</v>
      </c>
    </row>
    <row r="3595" spans="1:3" x14ac:dyDescent="0.25">
      <c r="A3595">
        <v>3594</v>
      </c>
      <c r="B3595" s="17" t="s">
        <v>13126</v>
      </c>
      <c r="C3595" t="s">
        <v>3704</v>
      </c>
    </row>
    <row r="3596" spans="1:3" x14ac:dyDescent="0.25">
      <c r="A3596">
        <v>3595</v>
      </c>
      <c r="B3596" s="17" t="s">
        <v>13127</v>
      </c>
      <c r="C3596" t="s">
        <v>3705</v>
      </c>
    </row>
    <row r="3597" spans="1:3" x14ac:dyDescent="0.25">
      <c r="A3597">
        <v>3596</v>
      </c>
      <c r="B3597" s="17" t="s">
        <v>13128</v>
      </c>
      <c r="C3597" t="s">
        <v>3706</v>
      </c>
    </row>
    <row r="3598" spans="1:3" x14ac:dyDescent="0.25">
      <c r="A3598">
        <v>3597</v>
      </c>
      <c r="B3598" s="17" t="s">
        <v>13129</v>
      </c>
      <c r="C3598" t="s">
        <v>3654</v>
      </c>
    </row>
    <row r="3599" spans="1:3" x14ac:dyDescent="0.25">
      <c r="A3599">
        <v>3598</v>
      </c>
      <c r="B3599" s="17" t="s">
        <v>13130</v>
      </c>
      <c r="C3599" t="s">
        <v>3707</v>
      </c>
    </row>
    <row r="3600" spans="1:3" x14ac:dyDescent="0.25">
      <c r="A3600">
        <v>3599</v>
      </c>
      <c r="B3600" s="17" t="s">
        <v>13131</v>
      </c>
      <c r="C3600" t="s">
        <v>3708</v>
      </c>
    </row>
    <row r="3601" spans="1:3" x14ac:dyDescent="0.25">
      <c r="A3601">
        <v>3600</v>
      </c>
      <c r="B3601" s="17" t="s">
        <v>13132</v>
      </c>
      <c r="C3601" t="s">
        <v>3709</v>
      </c>
    </row>
    <row r="3602" spans="1:3" x14ac:dyDescent="0.25">
      <c r="A3602">
        <v>3601</v>
      </c>
      <c r="B3602" s="17" t="s">
        <v>13133</v>
      </c>
      <c r="C3602" t="s">
        <v>3710</v>
      </c>
    </row>
    <row r="3603" spans="1:3" x14ac:dyDescent="0.25">
      <c r="A3603">
        <v>3602</v>
      </c>
      <c r="B3603" s="17" t="s">
        <v>13134</v>
      </c>
      <c r="C3603" t="s">
        <v>3711</v>
      </c>
    </row>
    <row r="3604" spans="1:3" x14ac:dyDescent="0.25">
      <c r="A3604">
        <v>3603</v>
      </c>
      <c r="B3604" s="17" t="s">
        <v>13135</v>
      </c>
      <c r="C3604" t="s">
        <v>3712</v>
      </c>
    </row>
    <row r="3605" spans="1:3" x14ac:dyDescent="0.25">
      <c r="A3605">
        <v>3604</v>
      </c>
      <c r="B3605" s="17" t="s">
        <v>13136</v>
      </c>
      <c r="C3605" t="s">
        <v>3713</v>
      </c>
    </row>
    <row r="3606" spans="1:3" x14ac:dyDescent="0.25">
      <c r="A3606">
        <v>3605</v>
      </c>
      <c r="B3606" s="17" t="s">
        <v>13137</v>
      </c>
      <c r="C3606" t="s">
        <v>3714</v>
      </c>
    </row>
    <row r="3607" spans="1:3" x14ac:dyDescent="0.25">
      <c r="A3607">
        <v>3606</v>
      </c>
      <c r="B3607" s="17" t="s">
        <v>13138</v>
      </c>
      <c r="C3607" t="s">
        <v>3715</v>
      </c>
    </row>
    <row r="3608" spans="1:3" x14ac:dyDescent="0.25">
      <c r="A3608">
        <v>3607</v>
      </c>
      <c r="B3608" s="17" t="s">
        <v>13139</v>
      </c>
      <c r="C3608" t="s">
        <v>3716</v>
      </c>
    </row>
    <row r="3609" spans="1:3" x14ac:dyDescent="0.25">
      <c r="A3609">
        <v>3608</v>
      </c>
      <c r="B3609" s="17" t="s">
        <v>13140</v>
      </c>
      <c r="C3609" t="s">
        <v>3717</v>
      </c>
    </row>
    <row r="3610" spans="1:3" x14ac:dyDescent="0.25">
      <c r="A3610">
        <v>3609</v>
      </c>
      <c r="B3610" s="17" t="s">
        <v>13141</v>
      </c>
      <c r="C3610" t="s">
        <v>3718</v>
      </c>
    </row>
    <row r="3611" spans="1:3" x14ac:dyDescent="0.25">
      <c r="A3611">
        <v>3610</v>
      </c>
      <c r="B3611" s="17" t="s">
        <v>13142</v>
      </c>
      <c r="C3611" t="s">
        <v>3719</v>
      </c>
    </row>
    <row r="3612" spans="1:3" x14ac:dyDescent="0.25">
      <c r="A3612">
        <v>3611</v>
      </c>
      <c r="B3612" s="17" t="s">
        <v>13143</v>
      </c>
      <c r="C3612" t="s">
        <v>3720</v>
      </c>
    </row>
    <row r="3613" spans="1:3" x14ac:dyDescent="0.25">
      <c r="A3613">
        <v>3612</v>
      </c>
      <c r="B3613" s="17" t="s">
        <v>13144</v>
      </c>
      <c r="C3613" t="s">
        <v>3721</v>
      </c>
    </row>
    <row r="3614" spans="1:3" x14ac:dyDescent="0.25">
      <c r="A3614">
        <v>3613</v>
      </c>
      <c r="B3614" s="17" t="s">
        <v>13145</v>
      </c>
      <c r="C3614" t="s">
        <v>3722</v>
      </c>
    </row>
    <row r="3615" spans="1:3" x14ac:dyDescent="0.25">
      <c r="A3615">
        <v>3614</v>
      </c>
      <c r="B3615" s="17" t="s">
        <v>13146</v>
      </c>
      <c r="C3615" t="s">
        <v>3723</v>
      </c>
    </row>
    <row r="3616" spans="1:3" x14ac:dyDescent="0.25">
      <c r="A3616">
        <v>3615</v>
      </c>
      <c r="B3616" s="17" t="s">
        <v>13147</v>
      </c>
      <c r="C3616" t="s">
        <v>3724</v>
      </c>
    </row>
    <row r="3617" spans="1:3" x14ac:dyDescent="0.25">
      <c r="A3617">
        <v>3616</v>
      </c>
      <c r="B3617" s="17" t="s">
        <v>13148</v>
      </c>
      <c r="C3617" t="s">
        <v>3725</v>
      </c>
    </row>
    <row r="3618" spans="1:3" x14ac:dyDescent="0.25">
      <c r="A3618">
        <v>3617</v>
      </c>
      <c r="B3618" s="17" t="s">
        <v>13149</v>
      </c>
      <c r="C3618" t="s">
        <v>3726</v>
      </c>
    </row>
    <row r="3619" spans="1:3" x14ac:dyDescent="0.25">
      <c r="A3619">
        <v>3618</v>
      </c>
      <c r="B3619" s="17" t="s">
        <v>13150</v>
      </c>
      <c r="C3619" t="s">
        <v>3727</v>
      </c>
    </row>
    <row r="3620" spans="1:3" x14ac:dyDescent="0.25">
      <c r="A3620">
        <v>3619</v>
      </c>
      <c r="B3620" s="17" t="s">
        <v>13151</v>
      </c>
      <c r="C3620" t="s">
        <v>3728</v>
      </c>
    </row>
    <row r="3621" spans="1:3" x14ac:dyDescent="0.25">
      <c r="A3621">
        <v>3620</v>
      </c>
      <c r="B3621" s="17" t="s">
        <v>13152</v>
      </c>
      <c r="C3621" t="s">
        <v>3729</v>
      </c>
    </row>
    <row r="3622" spans="1:3" x14ac:dyDescent="0.25">
      <c r="A3622">
        <v>3621</v>
      </c>
      <c r="B3622" s="17" t="s">
        <v>13153</v>
      </c>
      <c r="C3622" t="s">
        <v>3730</v>
      </c>
    </row>
    <row r="3623" spans="1:3" x14ac:dyDescent="0.25">
      <c r="A3623">
        <v>3622</v>
      </c>
      <c r="B3623" s="17" t="s">
        <v>13154</v>
      </c>
      <c r="C3623" t="s">
        <v>3731</v>
      </c>
    </row>
    <row r="3624" spans="1:3" x14ac:dyDescent="0.25">
      <c r="A3624">
        <v>3623</v>
      </c>
      <c r="B3624" s="17" t="s">
        <v>13155</v>
      </c>
      <c r="C3624" t="s">
        <v>3732</v>
      </c>
    </row>
    <row r="3625" spans="1:3" x14ac:dyDescent="0.25">
      <c r="A3625">
        <v>3624</v>
      </c>
      <c r="B3625" s="17" t="s">
        <v>13156</v>
      </c>
      <c r="C3625" t="s">
        <v>3733</v>
      </c>
    </row>
    <row r="3626" spans="1:3" x14ac:dyDescent="0.25">
      <c r="A3626">
        <v>3625</v>
      </c>
      <c r="B3626" s="17" t="s">
        <v>13157</v>
      </c>
      <c r="C3626" t="s">
        <v>3734</v>
      </c>
    </row>
    <row r="3627" spans="1:3" x14ac:dyDescent="0.25">
      <c r="A3627">
        <v>3626</v>
      </c>
      <c r="B3627" s="17" t="s">
        <v>13158</v>
      </c>
      <c r="C3627" t="s">
        <v>3735</v>
      </c>
    </row>
    <row r="3628" spans="1:3" x14ac:dyDescent="0.25">
      <c r="A3628">
        <v>3627</v>
      </c>
      <c r="B3628" s="17" t="s">
        <v>13159</v>
      </c>
      <c r="C3628" t="s">
        <v>3736</v>
      </c>
    </row>
    <row r="3629" spans="1:3" x14ac:dyDescent="0.25">
      <c r="A3629">
        <v>3628</v>
      </c>
      <c r="B3629" s="17" t="s">
        <v>13160</v>
      </c>
      <c r="C3629" t="s">
        <v>3737</v>
      </c>
    </row>
    <row r="3630" spans="1:3" x14ac:dyDescent="0.25">
      <c r="A3630">
        <v>3629</v>
      </c>
      <c r="B3630" s="17" t="s">
        <v>13161</v>
      </c>
      <c r="C3630" t="s">
        <v>3738</v>
      </c>
    </row>
    <row r="3631" spans="1:3" x14ac:dyDescent="0.25">
      <c r="A3631">
        <v>3630</v>
      </c>
      <c r="B3631" s="17" t="s">
        <v>13162</v>
      </c>
      <c r="C3631" t="s">
        <v>3739</v>
      </c>
    </row>
    <row r="3632" spans="1:3" x14ac:dyDescent="0.25">
      <c r="A3632">
        <v>3631</v>
      </c>
      <c r="B3632" s="17" t="s">
        <v>13163</v>
      </c>
      <c r="C3632" t="s">
        <v>3740</v>
      </c>
    </row>
    <row r="3633" spans="1:3" x14ac:dyDescent="0.25">
      <c r="A3633">
        <v>3632</v>
      </c>
      <c r="B3633" s="17" t="s">
        <v>13164</v>
      </c>
      <c r="C3633" t="s">
        <v>3741</v>
      </c>
    </row>
    <row r="3634" spans="1:3" x14ac:dyDescent="0.25">
      <c r="A3634">
        <v>3633</v>
      </c>
      <c r="B3634" s="17" t="s">
        <v>13165</v>
      </c>
      <c r="C3634" t="s">
        <v>3742</v>
      </c>
    </row>
    <row r="3635" spans="1:3" x14ac:dyDescent="0.25">
      <c r="A3635">
        <v>3634</v>
      </c>
      <c r="B3635" s="17" t="s">
        <v>13166</v>
      </c>
      <c r="C3635" t="s">
        <v>3743</v>
      </c>
    </row>
    <row r="3636" spans="1:3" x14ac:dyDescent="0.25">
      <c r="A3636">
        <v>3635</v>
      </c>
      <c r="B3636" s="17" t="s">
        <v>13167</v>
      </c>
      <c r="C3636" t="s">
        <v>3744</v>
      </c>
    </row>
    <row r="3637" spans="1:3" x14ac:dyDescent="0.25">
      <c r="A3637">
        <v>3636</v>
      </c>
      <c r="B3637" s="17" t="s">
        <v>13168</v>
      </c>
      <c r="C3637" t="s">
        <v>3745</v>
      </c>
    </row>
    <row r="3638" spans="1:3" x14ac:dyDescent="0.25">
      <c r="A3638">
        <v>3637</v>
      </c>
      <c r="B3638" s="17" t="s">
        <v>13169</v>
      </c>
      <c r="C3638" t="s">
        <v>3746</v>
      </c>
    </row>
    <row r="3639" spans="1:3" x14ac:dyDescent="0.25">
      <c r="A3639">
        <v>3638</v>
      </c>
      <c r="B3639" s="17" t="s">
        <v>13170</v>
      </c>
      <c r="C3639" t="s">
        <v>3494</v>
      </c>
    </row>
    <row r="3640" spans="1:3" x14ac:dyDescent="0.25">
      <c r="A3640">
        <v>3639</v>
      </c>
      <c r="B3640" s="17" t="s">
        <v>13171</v>
      </c>
      <c r="C3640" t="s">
        <v>3747</v>
      </c>
    </row>
    <row r="3641" spans="1:3" x14ac:dyDescent="0.25">
      <c r="A3641">
        <v>3640</v>
      </c>
      <c r="B3641" s="17" t="s">
        <v>13172</v>
      </c>
      <c r="C3641" t="s">
        <v>3748</v>
      </c>
    </row>
    <row r="3642" spans="1:3" x14ac:dyDescent="0.25">
      <c r="A3642">
        <v>3641</v>
      </c>
      <c r="B3642" s="17" t="s">
        <v>13173</v>
      </c>
      <c r="C3642" t="s">
        <v>3749</v>
      </c>
    </row>
    <row r="3643" spans="1:3" x14ac:dyDescent="0.25">
      <c r="A3643">
        <v>3642</v>
      </c>
      <c r="B3643" s="17" t="s">
        <v>13174</v>
      </c>
      <c r="C3643" t="s">
        <v>3750</v>
      </c>
    </row>
    <row r="3644" spans="1:3" x14ac:dyDescent="0.25">
      <c r="A3644">
        <v>3643</v>
      </c>
      <c r="B3644" s="17" t="s">
        <v>13175</v>
      </c>
      <c r="C3644" t="s">
        <v>3751</v>
      </c>
    </row>
    <row r="3645" spans="1:3" x14ac:dyDescent="0.25">
      <c r="A3645">
        <v>3644</v>
      </c>
      <c r="B3645" s="17" t="s">
        <v>13176</v>
      </c>
      <c r="C3645" t="s">
        <v>3752</v>
      </c>
    </row>
    <row r="3646" spans="1:3" x14ac:dyDescent="0.25">
      <c r="A3646">
        <v>3645</v>
      </c>
      <c r="B3646" s="17" t="s">
        <v>13177</v>
      </c>
      <c r="C3646" t="s">
        <v>3753</v>
      </c>
    </row>
    <row r="3647" spans="1:3" x14ac:dyDescent="0.25">
      <c r="A3647">
        <v>3646</v>
      </c>
      <c r="B3647" s="17" t="s">
        <v>13178</v>
      </c>
      <c r="C3647" t="s">
        <v>3754</v>
      </c>
    </row>
    <row r="3648" spans="1:3" x14ac:dyDescent="0.25">
      <c r="A3648">
        <v>3647</v>
      </c>
      <c r="B3648" s="17" t="s">
        <v>13179</v>
      </c>
      <c r="C3648" t="s">
        <v>3755</v>
      </c>
    </row>
    <row r="3649" spans="1:3" x14ac:dyDescent="0.25">
      <c r="A3649">
        <v>3648</v>
      </c>
      <c r="B3649" s="17" t="s">
        <v>13180</v>
      </c>
      <c r="C3649" t="s">
        <v>3756</v>
      </c>
    </row>
    <row r="3650" spans="1:3" x14ac:dyDescent="0.25">
      <c r="A3650">
        <v>3649</v>
      </c>
      <c r="B3650" s="17" t="s">
        <v>13181</v>
      </c>
      <c r="C3650" t="s">
        <v>3757</v>
      </c>
    </row>
    <row r="3651" spans="1:3" x14ac:dyDescent="0.25">
      <c r="A3651">
        <v>3650</v>
      </c>
      <c r="B3651" s="17" t="s">
        <v>13182</v>
      </c>
      <c r="C3651" t="s">
        <v>3758</v>
      </c>
    </row>
    <row r="3652" spans="1:3" x14ac:dyDescent="0.25">
      <c r="A3652">
        <v>3651</v>
      </c>
      <c r="B3652" s="17" t="s">
        <v>13183</v>
      </c>
      <c r="C3652" t="s">
        <v>3759</v>
      </c>
    </row>
    <row r="3653" spans="1:3" x14ac:dyDescent="0.25">
      <c r="A3653">
        <v>3652</v>
      </c>
      <c r="B3653" s="17" t="s">
        <v>13184</v>
      </c>
      <c r="C3653" t="s">
        <v>3760</v>
      </c>
    </row>
    <row r="3654" spans="1:3" x14ac:dyDescent="0.25">
      <c r="A3654">
        <v>3653</v>
      </c>
      <c r="B3654" s="17" t="s">
        <v>13185</v>
      </c>
      <c r="C3654" t="s">
        <v>3761</v>
      </c>
    </row>
    <row r="3655" spans="1:3" x14ac:dyDescent="0.25">
      <c r="A3655">
        <v>3654</v>
      </c>
      <c r="B3655" s="17" t="s">
        <v>13186</v>
      </c>
      <c r="C3655" t="s">
        <v>3762</v>
      </c>
    </row>
    <row r="3656" spans="1:3" x14ac:dyDescent="0.25">
      <c r="A3656">
        <v>3655</v>
      </c>
      <c r="B3656" s="17" t="s">
        <v>13187</v>
      </c>
      <c r="C3656" t="s">
        <v>3763</v>
      </c>
    </row>
    <row r="3657" spans="1:3" x14ac:dyDescent="0.25">
      <c r="A3657">
        <v>3656</v>
      </c>
      <c r="B3657" s="17" t="s">
        <v>13188</v>
      </c>
      <c r="C3657" t="s">
        <v>3764</v>
      </c>
    </row>
    <row r="3658" spans="1:3" x14ac:dyDescent="0.25">
      <c r="A3658">
        <v>3657</v>
      </c>
      <c r="B3658" s="17" t="s">
        <v>13189</v>
      </c>
      <c r="C3658" t="s">
        <v>3765</v>
      </c>
    </row>
    <row r="3659" spans="1:3" x14ac:dyDescent="0.25">
      <c r="A3659">
        <v>3658</v>
      </c>
      <c r="B3659" s="17" t="s">
        <v>13190</v>
      </c>
      <c r="C3659" t="s">
        <v>3766</v>
      </c>
    </row>
    <row r="3660" spans="1:3" x14ac:dyDescent="0.25">
      <c r="A3660">
        <v>3659</v>
      </c>
      <c r="B3660" s="17" t="s">
        <v>13191</v>
      </c>
      <c r="C3660" t="s">
        <v>3767</v>
      </c>
    </row>
    <row r="3661" spans="1:3" x14ac:dyDescent="0.25">
      <c r="A3661">
        <v>3660</v>
      </c>
      <c r="B3661" s="17" t="s">
        <v>13192</v>
      </c>
      <c r="C3661" t="s">
        <v>3768</v>
      </c>
    </row>
    <row r="3662" spans="1:3" x14ac:dyDescent="0.25">
      <c r="A3662">
        <v>3661</v>
      </c>
      <c r="B3662" s="17" t="s">
        <v>13193</v>
      </c>
      <c r="C3662" t="s">
        <v>3769</v>
      </c>
    </row>
    <row r="3663" spans="1:3" x14ac:dyDescent="0.25">
      <c r="A3663">
        <v>3662</v>
      </c>
      <c r="B3663" s="17" t="s">
        <v>13194</v>
      </c>
      <c r="C3663" t="s">
        <v>3770</v>
      </c>
    </row>
    <row r="3664" spans="1:3" x14ac:dyDescent="0.25">
      <c r="A3664">
        <v>3663</v>
      </c>
      <c r="B3664" s="17" t="s">
        <v>13195</v>
      </c>
      <c r="C3664" t="s">
        <v>3771</v>
      </c>
    </row>
    <row r="3665" spans="1:3" x14ac:dyDescent="0.25">
      <c r="A3665">
        <v>3664</v>
      </c>
      <c r="B3665" s="17" t="s">
        <v>13196</v>
      </c>
      <c r="C3665" t="s">
        <v>3772</v>
      </c>
    </row>
    <row r="3666" spans="1:3" x14ac:dyDescent="0.25">
      <c r="A3666">
        <v>3665</v>
      </c>
      <c r="B3666" s="17" t="s">
        <v>13197</v>
      </c>
      <c r="C3666" t="s">
        <v>3773</v>
      </c>
    </row>
    <row r="3667" spans="1:3" x14ac:dyDescent="0.25">
      <c r="A3667">
        <v>3666</v>
      </c>
      <c r="B3667" s="17" t="s">
        <v>13198</v>
      </c>
      <c r="C3667" t="s">
        <v>3774</v>
      </c>
    </row>
    <row r="3668" spans="1:3" x14ac:dyDescent="0.25">
      <c r="A3668">
        <v>3667</v>
      </c>
      <c r="B3668" s="17" t="s">
        <v>13199</v>
      </c>
      <c r="C3668" t="s">
        <v>3775</v>
      </c>
    </row>
    <row r="3669" spans="1:3" x14ac:dyDescent="0.25">
      <c r="A3669">
        <v>3668</v>
      </c>
      <c r="B3669" s="17" t="s">
        <v>13200</v>
      </c>
      <c r="C3669" t="s">
        <v>3776</v>
      </c>
    </row>
    <row r="3670" spans="1:3" x14ac:dyDescent="0.25">
      <c r="A3670">
        <v>3669</v>
      </c>
      <c r="B3670" s="17" t="s">
        <v>13201</v>
      </c>
      <c r="C3670" t="s">
        <v>3777</v>
      </c>
    </row>
    <row r="3671" spans="1:3" x14ac:dyDescent="0.25">
      <c r="A3671">
        <v>3670</v>
      </c>
      <c r="B3671" s="17" t="s">
        <v>13202</v>
      </c>
      <c r="C3671" t="s">
        <v>3778</v>
      </c>
    </row>
    <row r="3672" spans="1:3" x14ac:dyDescent="0.25">
      <c r="A3672">
        <v>3671</v>
      </c>
      <c r="B3672" s="17" t="s">
        <v>13203</v>
      </c>
      <c r="C3672" t="s">
        <v>3779</v>
      </c>
    </row>
    <row r="3673" spans="1:3" x14ac:dyDescent="0.25">
      <c r="A3673">
        <v>3672</v>
      </c>
      <c r="B3673" s="17" t="s">
        <v>13204</v>
      </c>
      <c r="C3673" t="s">
        <v>3780</v>
      </c>
    </row>
    <row r="3674" spans="1:3" x14ac:dyDescent="0.25">
      <c r="A3674">
        <v>3673</v>
      </c>
      <c r="B3674" s="17" t="s">
        <v>13205</v>
      </c>
      <c r="C3674" t="s">
        <v>3781</v>
      </c>
    </row>
    <row r="3675" spans="1:3" x14ac:dyDescent="0.25">
      <c r="A3675">
        <v>3674</v>
      </c>
      <c r="B3675" s="17" t="s">
        <v>13206</v>
      </c>
      <c r="C3675" t="s">
        <v>3782</v>
      </c>
    </row>
    <row r="3676" spans="1:3" x14ac:dyDescent="0.25">
      <c r="A3676">
        <v>3675</v>
      </c>
      <c r="B3676" s="17" t="s">
        <v>13207</v>
      </c>
      <c r="C3676" t="s">
        <v>3783</v>
      </c>
    </row>
    <row r="3677" spans="1:3" x14ac:dyDescent="0.25">
      <c r="A3677">
        <v>3676</v>
      </c>
      <c r="B3677" s="17" t="s">
        <v>13208</v>
      </c>
      <c r="C3677" t="s">
        <v>3784</v>
      </c>
    </row>
    <row r="3678" spans="1:3" x14ac:dyDescent="0.25">
      <c r="A3678">
        <v>3677</v>
      </c>
      <c r="B3678" s="17" t="s">
        <v>13209</v>
      </c>
      <c r="C3678" t="s">
        <v>3785</v>
      </c>
    </row>
    <row r="3679" spans="1:3" x14ac:dyDescent="0.25">
      <c r="A3679">
        <v>3678</v>
      </c>
      <c r="B3679" s="17" t="s">
        <v>13210</v>
      </c>
      <c r="C3679" t="s">
        <v>3786</v>
      </c>
    </row>
    <row r="3680" spans="1:3" x14ac:dyDescent="0.25">
      <c r="A3680">
        <v>3679</v>
      </c>
      <c r="B3680" s="17" t="s">
        <v>13211</v>
      </c>
      <c r="C3680" t="s">
        <v>3787</v>
      </c>
    </row>
    <row r="3681" spans="1:3" x14ac:dyDescent="0.25">
      <c r="A3681">
        <v>3680</v>
      </c>
      <c r="B3681" s="17" t="s">
        <v>13212</v>
      </c>
      <c r="C3681" t="s">
        <v>3788</v>
      </c>
    </row>
    <row r="3682" spans="1:3" x14ac:dyDescent="0.25">
      <c r="A3682">
        <v>3681</v>
      </c>
      <c r="B3682" s="17" t="s">
        <v>13213</v>
      </c>
      <c r="C3682" t="s">
        <v>3789</v>
      </c>
    </row>
    <row r="3683" spans="1:3" x14ac:dyDescent="0.25">
      <c r="A3683">
        <v>3682</v>
      </c>
      <c r="B3683" s="17" t="s">
        <v>13214</v>
      </c>
      <c r="C3683" t="s">
        <v>3790</v>
      </c>
    </row>
    <row r="3684" spans="1:3" x14ac:dyDescent="0.25">
      <c r="A3684">
        <v>3683</v>
      </c>
      <c r="B3684" s="17" t="s">
        <v>13215</v>
      </c>
      <c r="C3684" t="s">
        <v>3791</v>
      </c>
    </row>
    <row r="3685" spans="1:3" x14ac:dyDescent="0.25">
      <c r="A3685">
        <v>3684</v>
      </c>
      <c r="B3685" s="17" t="s">
        <v>13216</v>
      </c>
      <c r="C3685" t="s">
        <v>3792</v>
      </c>
    </row>
    <row r="3686" spans="1:3" x14ac:dyDescent="0.25">
      <c r="A3686">
        <v>3685</v>
      </c>
      <c r="B3686" s="17" t="s">
        <v>13217</v>
      </c>
      <c r="C3686" t="s">
        <v>3793</v>
      </c>
    </row>
    <row r="3687" spans="1:3" x14ac:dyDescent="0.25">
      <c r="A3687">
        <v>3686</v>
      </c>
      <c r="B3687" s="17" t="s">
        <v>13218</v>
      </c>
      <c r="C3687" t="s">
        <v>3794</v>
      </c>
    </row>
    <row r="3688" spans="1:3" x14ac:dyDescent="0.25">
      <c r="A3688">
        <v>3687</v>
      </c>
      <c r="B3688" s="17" t="s">
        <v>13219</v>
      </c>
      <c r="C3688" t="s">
        <v>3795</v>
      </c>
    </row>
    <row r="3689" spans="1:3" x14ac:dyDescent="0.25">
      <c r="A3689">
        <v>3688</v>
      </c>
      <c r="B3689" s="17" t="s">
        <v>13220</v>
      </c>
      <c r="C3689" t="s">
        <v>3796</v>
      </c>
    </row>
    <row r="3690" spans="1:3" x14ac:dyDescent="0.25">
      <c r="A3690">
        <v>3689</v>
      </c>
      <c r="B3690" s="17" t="s">
        <v>13221</v>
      </c>
      <c r="C3690" t="s">
        <v>3797</v>
      </c>
    </row>
    <row r="3691" spans="1:3" x14ac:dyDescent="0.25">
      <c r="A3691">
        <v>3690</v>
      </c>
      <c r="B3691" s="17" t="s">
        <v>13222</v>
      </c>
      <c r="C3691" t="s">
        <v>3798</v>
      </c>
    </row>
    <row r="3692" spans="1:3" x14ac:dyDescent="0.25">
      <c r="A3692">
        <v>3691</v>
      </c>
      <c r="B3692" s="17" t="s">
        <v>13223</v>
      </c>
      <c r="C3692" t="s">
        <v>3799</v>
      </c>
    </row>
    <row r="3693" spans="1:3" x14ac:dyDescent="0.25">
      <c r="A3693">
        <v>3692</v>
      </c>
      <c r="B3693" s="17" t="s">
        <v>13224</v>
      </c>
      <c r="C3693" t="s">
        <v>3800</v>
      </c>
    </row>
    <row r="3694" spans="1:3" x14ac:dyDescent="0.25">
      <c r="A3694">
        <v>3693</v>
      </c>
      <c r="B3694" s="17" t="s">
        <v>13225</v>
      </c>
      <c r="C3694" t="s">
        <v>3801</v>
      </c>
    </row>
    <row r="3695" spans="1:3" x14ac:dyDescent="0.25">
      <c r="A3695">
        <v>3694</v>
      </c>
      <c r="B3695" s="17" t="s">
        <v>13226</v>
      </c>
      <c r="C3695" t="s">
        <v>3802</v>
      </c>
    </row>
    <row r="3696" spans="1:3" x14ac:dyDescent="0.25">
      <c r="A3696">
        <v>3695</v>
      </c>
      <c r="B3696" s="17" t="s">
        <v>13227</v>
      </c>
      <c r="C3696" t="s">
        <v>3803</v>
      </c>
    </row>
    <row r="3697" spans="1:3" x14ac:dyDescent="0.25">
      <c r="A3697">
        <v>3696</v>
      </c>
      <c r="B3697" s="17" t="s">
        <v>13228</v>
      </c>
      <c r="C3697" t="s">
        <v>3804</v>
      </c>
    </row>
    <row r="3698" spans="1:3" x14ac:dyDescent="0.25">
      <c r="A3698">
        <v>3697</v>
      </c>
      <c r="B3698" s="17" t="s">
        <v>13229</v>
      </c>
      <c r="C3698" t="s">
        <v>3805</v>
      </c>
    </row>
    <row r="3699" spans="1:3" x14ac:dyDescent="0.25">
      <c r="A3699">
        <v>3698</v>
      </c>
      <c r="B3699" s="17" t="s">
        <v>13230</v>
      </c>
      <c r="C3699" t="s">
        <v>3806</v>
      </c>
    </row>
    <row r="3700" spans="1:3" x14ac:dyDescent="0.25">
      <c r="A3700">
        <v>3699</v>
      </c>
      <c r="B3700" s="17" t="s">
        <v>13231</v>
      </c>
      <c r="C3700" t="s">
        <v>3807</v>
      </c>
    </row>
    <row r="3701" spans="1:3" x14ac:dyDescent="0.25">
      <c r="A3701">
        <v>3700</v>
      </c>
      <c r="B3701" s="17" t="s">
        <v>13232</v>
      </c>
      <c r="C3701" t="s">
        <v>3808</v>
      </c>
    </row>
    <row r="3702" spans="1:3" x14ac:dyDescent="0.25">
      <c r="A3702">
        <v>3701</v>
      </c>
      <c r="B3702" s="17" t="s">
        <v>13233</v>
      </c>
      <c r="C3702" t="s">
        <v>3809</v>
      </c>
    </row>
    <row r="3703" spans="1:3" x14ac:dyDescent="0.25">
      <c r="A3703">
        <v>3702</v>
      </c>
      <c r="B3703" s="17" t="s">
        <v>13234</v>
      </c>
      <c r="C3703" t="s">
        <v>3810</v>
      </c>
    </row>
    <row r="3704" spans="1:3" x14ac:dyDescent="0.25">
      <c r="A3704">
        <v>3703</v>
      </c>
      <c r="B3704" s="17" t="s">
        <v>13235</v>
      </c>
      <c r="C3704" t="s">
        <v>2970</v>
      </c>
    </row>
    <row r="3705" spans="1:3" x14ac:dyDescent="0.25">
      <c r="A3705">
        <v>3704</v>
      </c>
      <c r="B3705" s="17" t="s">
        <v>13236</v>
      </c>
      <c r="C3705" t="s">
        <v>3811</v>
      </c>
    </row>
    <row r="3706" spans="1:3" x14ac:dyDescent="0.25">
      <c r="A3706">
        <v>3705</v>
      </c>
      <c r="B3706" s="17" t="s">
        <v>13237</v>
      </c>
      <c r="C3706" t="s">
        <v>3812</v>
      </c>
    </row>
    <row r="3707" spans="1:3" x14ac:dyDescent="0.25">
      <c r="A3707">
        <v>3706</v>
      </c>
      <c r="B3707" s="17" t="s">
        <v>13238</v>
      </c>
      <c r="C3707" t="s">
        <v>3813</v>
      </c>
    </row>
    <row r="3708" spans="1:3" x14ac:dyDescent="0.25">
      <c r="A3708">
        <v>3707</v>
      </c>
      <c r="B3708" s="17" t="s">
        <v>13239</v>
      </c>
      <c r="C3708" t="s">
        <v>3814</v>
      </c>
    </row>
    <row r="3709" spans="1:3" x14ac:dyDescent="0.25">
      <c r="A3709">
        <v>3708</v>
      </c>
      <c r="B3709" s="17" t="s">
        <v>13240</v>
      </c>
      <c r="C3709" t="s">
        <v>3815</v>
      </c>
    </row>
    <row r="3710" spans="1:3" x14ac:dyDescent="0.25">
      <c r="A3710">
        <v>3709</v>
      </c>
      <c r="B3710" s="17" t="s">
        <v>13241</v>
      </c>
      <c r="C3710" t="s">
        <v>3816</v>
      </c>
    </row>
    <row r="3711" spans="1:3" x14ac:dyDescent="0.25">
      <c r="A3711">
        <v>3710</v>
      </c>
      <c r="B3711" s="17" t="s">
        <v>13242</v>
      </c>
      <c r="C3711" t="s">
        <v>3817</v>
      </c>
    </row>
    <row r="3712" spans="1:3" x14ac:dyDescent="0.25">
      <c r="A3712">
        <v>3711</v>
      </c>
      <c r="B3712" s="17" t="s">
        <v>13243</v>
      </c>
      <c r="C3712" t="s">
        <v>3818</v>
      </c>
    </row>
    <row r="3713" spans="1:3" x14ac:dyDescent="0.25">
      <c r="A3713">
        <v>3712</v>
      </c>
      <c r="B3713" s="17" t="s">
        <v>13244</v>
      </c>
      <c r="C3713" t="s">
        <v>3819</v>
      </c>
    </row>
    <row r="3714" spans="1:3" x14ac:dyDescent="0.25">
      <c r="A3714">
        <v>3713</v>
      </c>
      <c r="B3714" s="17" t="s">
        <v>13245</v>
      </c>
      <c r="C3714" t="s">
        <v>3820</v>
      </c>
    </row>
    <row r="3715" spans="1:3" x14ac:dyDescent="0.25">
      <c r="A3715">
        <v>3714</v>
      </c>
      <c r="B3715" s="17" t="s">
        <v>13246</v>
      </c>
      <c r="C3715" t="s">
        <v>3821</v>
      </c>
    </row>
    <row r="3716" spans="1:3" x14ac:dyDescent="0.25">
      <c r="A3716">
        <v>3715</v>
      </c>
      <c r="B3716" s="17" t="s">
        <v>13247</v>
      </c>
      <c r="C3716" t="s">
        <v>3822</v>
      </c>
    </row>
    <row r="3717" spans="1:3" x14ac:dyDescent="0.25">
      <c r="A3717">
        <v>3716</v>
      </c>
      <c r="B3717" s="17" t="s">
        <v>13248</v>
      </c>
      <c r="C3717" t="s">
        <v>3823</v>
      </c>
    </row>
    <row r="3718" spans="1:3" x14ac:dyDescent="0.25">
      <c r="A3718">
        <v>3717</v>
      </c>
      <c r="B3718" s="17" t="s">
        <v>13249</v>
      </c>
      <c r="C3718" t="s">
        <v>3824</v>
      </c>
    </row>
    <row r="3719" spans="1:3" x14ac:dyDescent="0.25">
      <c r="A3719">
        <v>3718</v>
      </c>
      <c r="B3719" s="17" t="s">
        <v>13250</v>
      </c>
      <c r="C3719" t="s">
        <v>3825</v>
      </c>
    </row>
    <row r="3720" spans="1:3" x14ac:dyDescent="0.25">
      <c r="A3720">
        <v>3719</v>
      </c>
      <c r="B3720" s="17" t="s">
        <v>13251</v>
      </c>
      <c r="C3720" t="s">
        <v>3826</v>
      </c>
    </row>
    <row r="3721" spans="1:3" x14ac:dyDescent="0.25">
      <c r="A3721">
        <v>3720</v>
      </c>
      <c r="B3721" s="17" t="s">
        <v>13252</v>
      </c>
      <c r="C3721" t="s">
        <v>3827</v>
      </c>
    </row>
    <row r="3722" spans="1:3" x14ac:dyDescent="0.25">
      <c r="A3722">
        <v>3721</v>
      </c>
      <c r="B3722" s="17" t="s">
        <v>13253</v>
      </c>
      <c r="C3722" t="s">
        <v>3828</v>
      </c>
    </row>
    <row r="3723" spans="1:3" x14ac:dyDescent="0.25">
      <c r="A3723">
        <v>3722</v>
      </c>
      <c r="B3723" s="17" t="s">
        <v>13254</v>
      </c>
      <c r="C3723" t="s">
        <v>3829</v>
      </c>
    </row>
    <row r="3724" spans="1:3" x14ac:dyDescent="0.25">
      <c r="A3724">
        <v>3723</v>
      </c>
      <c r="B3724" s="17" t="s">
        <v>13255</v>
      </c>
      <c r="C3724" t="s">
        <v>3830</v>
      </c>
    </row>
    <row r="3725" spans="1:3" x14ac:dyDescent="0.25">
      <c r="A3725">
        <v>3724</v>
      </c>
      <c r="B3725" s="17" t="s">
        <v>13256</v>
      </c>
      <c r="C3725" t="s">
        <v>3831</v>
      </c>
    </row>
    <row r="3726" spans="1:3" x14ac:dyDescent="0.25">
      <c r="A3726">
        <v>3725</v>
      </c>
      <c r="B3726" s="17" t="s">
        <v>13257</v>
      </c>
      <c r="C3726" t="s">
        <v>3832</v>
      </c>
    </row>
    <row r="3727" spans="1:3" x14ac:dyDescent="0.25">
      <c r="A3727">
        <v>3726</v>
      </c>
      <c r="B3727" s="17" t="s">
        <v>13258</v>
      </c>
      <c r="C3727" t="s">
        <v>3833</v>
      </c>
    </row>
    <row r="3728" spans="1:3" x14ac:dyDescent="0.25">
      <c r="A3728">
        <v>3727</v>
      </c>
      <c r="B3728" s="17" t="s">
        <v>13259</v>
      </c>
      <c r="C3728" t="s">
        <v>3834</v>
      </c>
    </row>
    <row r="3729" spans="1:3" x14ac:dyDescent="0.25">
      <c r="A3729">
        <v>3728</v>
      </c>
      <c r="B3729" s="17" t="s">
        <v>13260</v>
      </c>
      <c r="C3729" t="s">
        <v>3835</v>
      </c>
    </row>
    <row r="3730" spans="1:3" x14ac:dyDescent="0.25">
      <c r="A3730">
        <v>3729</v>
      </c>
      <c r="B3730" s="17" t="s">
        <v>13261</v>
      </c>
      <c r="C3730" t="s">
        <v>3836</v>
      </c>
    </row>
    <row r="3731" spans="1:3" x14ac:dyDescent="0.25">
      <c r="A3731">
        <v>3730</v>
      </c>
      <c r="B3731" s="17" t="s">
        <v>13262</v>
      </c>
      <c r="C3731" t="s">
        <v>3837</v>
      </c>
    </row>
    <row r="3732" spans="1:3" x14ac:dyDescent="0.25">
      <c r="A3732">
        <v>3731</v>
      </c>
      <c r="B3732" s="17" t="s">
        <v>13263</v>
      </c>
      <c r="C3732" t="s">
        <v>3838</v>
      </c>
    </row>
    <row r="3733" spans="1:3" x14ac:dyDescent="0.25">
      <c r="A3733">
        <v>3732</v>
      </c>
      <c r="B3733" s="17" t="s">
        <v>13264</v>
      </c>
      <c r="C3733" t="s">
        <v>3839</v>
      </c>
    </row>
    <row r="3734" spans="1:3" x14ac:dyDescent="0.25">
      <c r="A3734">
        <v>3733</v>
      </c>
      <c r="B3734" s="17" t="s">
        <v>13265</v>
      </c>
      <c r="C3734" t="s">
        <v>3840</v>
      </c>
    </row>
    <row r="3735" spans="1:3" x14ac:dyDescent="0.25">
      <c r="A3735">
        <v>3734</v>
      </c>
      <c r="B3735" s="17" t="s">
        <v>13266</v>
      </c>
      <c r="C3735" t="s">
        <v>3841</v>
      </c>
    </row>
    <row r="3736" spans="1:3" x14ac:dyDescent="0.25">
      <c r="A3736">
        <v>3735</v>
      </c>
      <c r="B3736" s="17" t="s">
        <v>13267</v>
      </c>
      <c r="C3736" t="s">
        <v>3842</v>
      </c>
    </row>
    <row r="3737" spans="1:3" x14ac:dyDescent="0.25">
      <c r="A3737">
        <v>3736</v>
      </c>
      <c r="B3737" s="17" t="s">
        <v>13268</v>
      </c>
      <c r="C3737" t="s">
        <v>3843</v>
      </c>
    </row>
    <row r="3738" spans="1:3" x14ac:dyDescent="0.25">
      <c r="A3738">
        <v>3737</v>
      </c>
      <c r="B3738" s="17" t="s">
        <v>13269</v>
      </c>
      <c r="C3738" t="s">
        <v>3844</v>
      </c>
    </row>
    <row r="3739" spans="1:3" x14ac:dyDescent="0.25">
      <c r="A3739">
        <v>3738</v>
      </c>
      <c r="B3739" s="17" t="s">
        <v>13270</v>
      </c>
      <c r="C3739" t="s">
        <v>3845</v>
      </c>
    </row>
    <row r="3740" spans="1:3" x14ac:dyDescent="0.25">
      <c r="A3740">
        <v>3739</v>
      </c>
      <c r="B3740" s="17" t="s">
        <v>13271</v>
      </c>
      <c r="C3740" t="s">
        <v>3846</v>
      </c>
    </row>
    <row r="3741" spans="1:3" x14ac:dyDescent="0.25">
      <c r="A3741">
        <v>3740</v>
      </c>
      <c r="B3741" s="17" t="s">
        <v>13272</v>
      </c>
      <c r="C3741" t="s">
        <v>3847</v>
      </c>
    </row>
    <row r="3742" spans="1:3" x14ac:dyDescent="0.25">
      <c r="A3742">
        <v>3741</v>
      </c>
      <c r="B3742" s="17" t="s">
        <v>13273</v>
      </c>
      <c r="C3742" t="s">
        <v>3848</v>
      </c>
    </row>
    <row r="3743" spans="1:3" x14ac:dyDescent="0.25">
      <c r="A3743">
        <v>3742</v>
      </c>
      <c r="B3743" s="17" t="s">
        <v>13274</v>
      </c>
      <c r="C3743" t="s">
        <v>3849</v>
      </c>
    </row>
    <row r="3744" spans="1:3" x14ac:dyDescent="0.25">
      <c r="A3744">
        <v>3743</v>
      </c>
      <c r="B3744" s="17" t="s">
        <v>13275</v>
      </c>
      <c r="C3744" t="s">
        <v>3850</v>
      </c>
    </row>
    <row r="3745" spans="1:3" x14ac:dyDescent="0.25">
      <c r="A3745">
        <v>3744</v>
      </c>
      <c r="B3745" s="17" t="s">
        <v>13276</v>
      </c>
      <c r="C3745" t="s">
        <v>3851</v>
      </c>
    </row>
    <row r="3746" spans="1:3" x14ac:dyDescent="0.25">
      <c r="A3746">
        <v>3745</v>
      </c>
      <c r="B3746" s="17" t="s">
        <v>13277</v>
      </c>
      <c r="C3746" t="s">
        <v>3852</v>
      </c>
    </row>
    <row r="3747" spans="1:3" x14ac:dyDescent="0.25">
      <c r="A3747">
        <v>3746</v>
      </c>
      <c r="B3747" s="17" t="s">
        <v>13278</v>
      </c>
      <c r="C3747" t="s">
        <v>3853</v>
      </c>
    </row>
    <row r="3748" spans="1:3" x14ac:dyDescent="0.25">
      <c r="A3748">
        <v>3747</v>
      </c>
      <c r="B3748" s="17" t="s">
        <v>13279</v>
      </c>
      <c r="C3748" t="s">
        <v>3854</v>
      </c>
    </row>
    <row r="3749" spans="1:3" x14ac:dyDescent="0.25">
      <c r="A3749">
        <v>3748</v>
      </c>
      <c r="B3749" s="17" t="s">
        <v>13280</v>
      </c>
      <c r="C3749" t="s">
        <v>3855</v>
      </c>
    </row>
    <row r="3750" spans="1:3" x14ac:dyDescent="0.25">
      <c r="A3750">
        <v>3749</v>
      </c>
      <c r="B3750" s="17" t="s">
        <v>13281</v>
      </c>
      <c r="C3750" t="s">
        <v>3856</v>
      </c>
    </row>
    <row r="3751" spans="1:3" x14ac:dyDescent="0.25">
      <c r="A3751">
        <v>3750</v>
      </c>
      <c r="B3751" s="17" t="s">
        <v>13282</v>
      </c>
      <c r="C3751" t="s">
        <v>3857</v>
      </c>
    </row>
    <row r="3752" spans="1:3" x14ac:dyDescent="0.25">
      <c r="A3752">
        <v>3751</v>
      </c>
      <c r="B3752" s="17" t="s">
        <v>13283</v>
      </c>
      <c r="C3752" t="s">
        <v>3858</v>
      </c>
    </row>
    <row r="3753" spans="1:3" x14ac:dyDescent="0.25">
      <c r="A3753">
        <v>3752</v>
      </c>
      <c r="B3753" s="17" t="s">
        <v>13284</v>
      </c>
      <c r="C3753" t="s">
        <v>3859</v>
      </c>
    </row>
    <row r="3754" spans="1:3" x14ac:dyDescent="0.25">
      <c r="A3754">
        <v>3753</v>
      </c>
      <c r="B3754" s="17" t="s">
        <v>13285</v>
      </c>
      <c r="C3754" t="s">
        <v>3860</v>
      </c>
    </row>
    <row r="3755" spans="1:3" x14ac:dyDescent="0.25">
      <c r="A3755">
        <v>3754</v>
      </c>
      <c r="B3755" s="17" t="s">
        <v>13286</v>
      </c>
      <c r="C3755" t="s">
        <v>3861</v>
      </c>
    </row>
    <row r="3756" spans="1:3" x14ac:dyDescent="0.25">
      <c r="A3756">
        <v>3755</v>
      </c>
      <c r="B3756" s="17" t="s">
        <v>13287</v>
      </c>
      <c r="C3756" t="s">
        <v>3862</v>
      </c>
    </row>
    <row r="3757" spans="1:3" x14ac:dyDescent="0.25">
      <c r="A3757">
        <v>3756</v>
      </c>
      <c r="B3757" s="17" t="s">
        <v>13288</v>
      </c>
      <c r="C3757" t="s">
        <v>3863</v>
      </c>
    </row>
    <row r="3758" spans="1:3" x14ac:dyDescent="0.25">
      <c r="A3758">
        <v>3757</v>
      </c>
      <c r="B3758" s="17" t="s">
        <v>13289</v>
      </c>
      <c r="C3758" t="s">
        <v>3864</v>
      </c>
    </row>
    <row r="3759" spans="1:3" x14ac:dyDescent="0.25">
      <c r="A3759">
        <v>3758</v>
      </c>
      <c r="B3759" s="17" t="s">
        <v>13290</v>
      </c>
      <c r="C3759" t="s">
        <v>3865</v>
      </c>
    </row>
    <row r="3760" spans="1:3" x14ac:dyDescent="0.25">
      <c r="A3760">
        <v>3759</v>
      </c>
      <c r="B3760" s="17" t="s">
        <v>13291</v>
      </c>
      <c r="C3760" t="s">
        <v>3866</v>
      </c>
    </row>
    <row r="3761" spans="1:3" x14ac:dyDescent="0.25">
      <c r="A3761">
        <v>3760</v>
      </c>
      <c r="B3761" s="17" t="s">
        <v>13292</v>
      </c>
      <c r="C3761" t="s">
        <v>3867</v>
      </c>
    </row>
    <row r="3762" spans="1:3" x14ac:dyDescent="0.25">
      <c r="A3762">
        <v>3761</v>
      </c>
      <c r="B3762" s="17" t="s">
        <v>13293</v>
      </c>
      <c r="C3762" t="s">
        <v>3868</v>
      </c>
    </row>
    <row r="3763" spans="1:3" x14ac:dyDescent="0.25">
      <c r="A3763">
        <v>3762</v>
      </c>
      <c r="B3763" s="17" t="s">
        <v>13294</v>
      </c>
      <c r="C3763" t="s">
        <v>3869</v>
      </c>
    </row>
    <row r="3764" spans="1:3" x14ac:dyDescent="0.25">
      <c r="A3764">
        <v>3763</v>
      </c>
      <c r="B3764" s="17" t="s">
        <v>13295</v>
      </c>
      <c r="C3764" t="s">
        <v>3870</v>
      </c>
    </row>
    <row r="3765" spans="1:3" x14ac:dyDescent="0.25">
      <c r="A3765">
        <v>3764</v>
      </c>
      <c r="B3765" s="17" t="s">
        <v>13296</v>
      </c>
      <c r="C3765" t="s">
        <v>3871</v>
      </c>
    </row>
    <row r="3766" spans="1:3" x14ac:dyDescent="0.25">
      <c r="A3766">
        <v>3765</v>
      </c>
      <c r="B3766" s="17" t="s">
        <v>13297</v>
      </c>
      <c r="C3766" t="s">
        <v>3872</v>
      </c>
    </row>
    <row r="3767" spans="1:3" x14ac:dyDescent="0.25">
      <c r="A3767">
        <v>3766</v>
      </c>
      <c r="B3767" s="17" t="s">
        <v>13298</v>
      </c>
      <c r="C3767" t="s">
        <v>3873</v>
      </c>
    </row>
    <row r="3768" spans="1:3" x14ac:dyDescent="0.25">
      <c r="A3768">
        <v>3767</v>
      </c>
      <c r="B3768" s="17" t="s">
        <v>13299</v>
      </c>
      <c r="C3768" t="s">
        <v>3874</v>
      </c>
    </row>
    <row r="3769" spans="1:3" x14ac:dyDescent="0.25">
      <c r="A3769">
        <v>3768</v>
      </c>
      <c r="B3769" s="17" t="s">
        <v>13300</v>
      </c>
      <c r="C3769" t="s">
        <v>3875</v>
      </c>
    </row>
    <row r="3770" spans="1:3" x14ac:dyDescent="0.25">
      <c r="A3770">
        <v>3769</v>
      </c>
      <c r="B3770" s="17" t="s">
        <v>13301</v>
      </c>
      <c r="C3770" t="s">
        <v>3876</v>
      </c>
    </row>
    <row r="3771" spans="1:3" x14ac:dyDescent="0.25">
      <c r="A3771">
        <v>3770</v>
      </c>
      <c r="B3771" s="17" t="s">
        <v>13302</v>
      </c>
      <c r="C3771" t="s">
        <v>3877</v>
      </c>
    </row>
    <row r="3772" spans="1:3" x14ac:dyDescent="0.25">
      <c r="A3772">
        <v>3771</v>
      </c>
      <c r="B3772" s="17" t="s">
        <v>13303</v>
      </c>
      <c r="C3772" t="s">
        <v>3878</v>
      </c>
    </row>
    <row r="3773" spans="1:3" x14ac:dyDescent="0.25">
      <c r="A3773">
        <v>3772</v>
      </c>
      <c r="B3773" s="17" t="s">
        <v>13304</v>
      </c>
      <c r="C3773" t="s">
        <v>3879</v>
      </c>
    </row>
    <row r="3774" spans="1:3" x14ac:dyDescent="0.25">
      <c r="A3774">
        <v>3773</v>
      </c>
      <c r="B3774" s="17" t="s">
        <v>13305</v>
      </c>
      <c r="C3774" t="s">
        <v>3880</v>
      </c>
    </row>
    <row r="3775" spans="1:3" x14ac:dyDescent="0.25">
      <c r="A3775">
        <v>3774</v>
      </c>
      <c r="B3775" s="17" t="s">
        <v>13306</v>
      </c>
      <c r="C3775" t="s">
        <v>3881</v>
      </c>
    </row>
    <row r="3776" spans="1:3" x14ac:dyDescent="0.25">
      <c r="A3776">
        <v>3775</v>
      </c>
      <c r="B3776" s="17" t="s">
        <v>13307</v>
      </c>
      <c r="C3776" t="s">
        <v>3882</v>
      </c>
    </row>
    <row r="3777" spans="1:3" x14ac:dyDescent="0.25">
      <c r="A3777">
        <v>3776</v>
      </c>
      <c r="B3777" s="17" t="s">
        <v>13308</v>
      </c>
      <c r="C3777" t="s">
        <v>3883</v>
      </c>
    </row>
    <row r="3778" spans="1:3" x14ac:dyDescent="0.25">
      <c r="A3778">
        <v>3777</v>
      </c>
      <c r="B3778" s="17" t="s">
        <v>13309</v>
      </c>
      <c r="C3778" t="s">
        <v>3884</v>
      </c>
    </row>
    <row r="3779" spans="1:3" x14ac:dyDescent="0.25">
      <c r="A3779">
        <v>3778</v>
      </c>
      <c r="B3779" s="17" t="s">
        <v>13310</v>
      </c>
      <c r="C3779" t="s">
        <v>3885</v>
      </c>
    </row>
    <row r="3780" spans="1:3" x14ac:dyDescent="0.25">
      <c r="A3780">
        <v>3779</v>
      </c>
      <c r="B3780" s="17" t="s">
        <v>13311</v>
      </c>
      <c r="C3780" t="s">
        <v>3886</v>
      </c>
    </row>
    <row r="3781" spans="1:3" x14ac:dyDescent="0.25">
      <c r="A3781">
        <v>3780</v>
      </c>
      <c r="B3781" s="17" t="s">
        <v>13312</v>
      </c>
      <c r="C3781" t="s">
        <v>3887</v>
      </c>
    </row>
    <row r="3782" spans="1:3" x14ac:dyDescent="0.25">
      <c r="A3782">
        <v>3781</v>
      </c>
      <c r="B3782" s="17" t="s">
        <v>13313</v>
      </c>
      <c r="C3782" t="s">
        <v>3888</v>
      </c>
    </row>
    <row r="3783" spans="1:3" x14ac:dyDescent="0.25">
      <c r="A3783">
        <v>3782</v>
      </c>
      <c r="B3783" s="17" t="s">
        <v>13314</v>
      </c>
      <c r="C3783" t="s">
        <v>3889</v>
      </c>
    </row>
    <row r="3784" spans="1:3" x14ac:dyDescent="0.25">
      <c r="A3784">
        <v>3783</v>
      </c>
      <c r="B3784" s="17" t="s">
        <v>13315</v>
      </c>
      <c r="C3784" t="s">
        <v>3890</v>
      </c>
    </row>
    <row r="3785" spans="1:3" x14ac:dyDescent="0.25">
      <c r="A3785">
        <v>3784</v>
      </c>
      <c r="B3785" s="17" t="s">
        <v>13316</v>
      </c>
      <c r="C3785" t="s">
        <v>3891</v>
      </c>
    </row>
    <row r="3786" spans="1:3" x14ac:dyDescent="0.25">
      <c r="A3786">
        <v>3785</v>
      </c>
      <c r="B3786" s="17" t="s">
        <v>13317</v>
      </c>
      <c r="C3786" t="s">
        <v>3892</v>
      </c>
    </row>
    <row r="3787" spans="1:3" x14ac:dyDescent="0.25">
      <c r="A3787">
        <v>3786</v>
      </c>
      <c r="B3787" s="17" t="s">
        <v>13318</v>
      </c>
      <c r="C3787" t="s">
        <v>3893</v>
      </c>
    </row>
    <row r="3788" spans="1:3" x14ac:dyDescent="0.25">
      <c r="A3788">
        <v>3787</v>
      </c>
      <c r="B3788" s="17" t="s">
        <v>13319</v>
      </c>
      <c r="C3788" t="s">
        <v>3894</v>
      </c>
    </row>
    <row r="3789" spans="1:3" x14ac:dyDescent="0.25">
      <c r="A3789">
        <v>3788</v>
      </c>
      <c r="B3789" s="17" t="s">
        <v>13320</v>
      </c>
      <c r="C3789" t="s">
        <v>3895</v>
      </c>
    </row>
    <row r="3790" spans="1:3" x14ac:dyDescent="0.25">
      <c r="A3790">
        <v>3789</v>
      </c>
      <c r="B3790" s="17" t="s">
        <v>13321</v>
      </c>
      <c r="C3790" t="s">
        <v>3896</v>
      </c>
    </row>
    <row r="3791" spans="1:3" x14ac:dyDescent="0.25">
      <c r="A3791">
        <v>3790</v>
      </c>
      <c r="B3791" s="17" t="s">
        <v>13322</v>
      </c>
      <c r="C3791" t="s">
        <v>3897</v>
      </c>
    </row>
    <row r="3792" spans="1:3" x14ac:dyDescent="0.25">
      <c r="A3792">
        <v>3791</v>
      </c>
      <c r="B3792" s="17" t="s">
        <v>13323</v>
      </c>
      <c r="C3792" t="s">
        <v>3898</v>
      </c>
    </row>
    <row r="3793" spans="1:3" x14ac:dyDescent="0.25">
      <c r="A3793">
        <v>3792</v>
      </c>
      <c r="B3793" s="17" t="s">
        <v>13324</v>
      </c>
      <c r="C3793" t="s">
        <v>3899</v>
      </c>
    </row>
    <row r="3794" spans="1:3" x14ac:dyDescent="0.25">
      <c r="A3794">
        <v>3793</v>
      </c>
      <c r="B3794" s="17" t="s">
        <v>13325</v>
      </c>
      <c r="C3794" t="s">
        <v>3900</v>
      </c>
    </row>
    <row r="3795" spans="1:3" x14ac:dyDescent="0.25">
      <c r="A3795">
        <v>3794</v>
      </c>
      <c r="B3795" s="17" t="s">
        <v>13326</v>
      </c>
      <c r="C3795" t="s">
        <v>3901</v>
      </c>
    </row>
    <row r="3796" spans="1:3" x14ac:dyDescent="0.25">
      <c r="A3796">
        <v>3795</v>
      </c>
      <c r="B3796" s="17" t="s">
        <v>13327</v>
      </c>
      <c r="C3796" t="s">
        <v>3902</v>
      </c>
    </row>
    <row r="3797" spans="1:3" x14ac:dyDescent="0.25">
      <c r="A3797">
        <v>3796</v>
      </c>
      <c r="B3797" s="17" t="s">
        <v>13328</v>
      </c>
      <c r="C3797" t="s">
        <v>3903</v>
      </c>
    </row>
    <row r="3798" spans="1:3" x14ac:dyDescent="0.25">
      <c r="A3798">
        <v>3797</v>
      </c>
      <c r="B3798" s="17" t="s">
        <v>13329</v>
      </c>
      <c r="C3798" t="s">
        <v>3904</v>
      </c>
    </row>
    <row r="3799" spans="1:3" x14ac:dyDescent="0.25">
      <c r="A3799">
        <v>3798</v>
      </c>
      <c r="B3799" s="17" t="s">
        <v>13330</v>
      </c>
      <c r="C3799" t="s">
        <v>3905</v>
      </c>
    </row>
    <row r="3800" spans="1:3" x14ac:dyDescent="0.25">
      <c r="A3800">
        <v>3799</v>
      </c>
      <c r="B3800" s="17" t="s">
        <v>13331</v>
      </c>
      <c r="C3800" t="s">
        <v>3906</v>
      </c>
    </row>
    <row r="3801" spans="1:3" x14ac:dyDescent="0.25">
      <c r="A3801">
        <v>3800</v>
      </c>
      <c r="B3801" s="17" t="s">
        <v>13332</v>
      </c>
      <c r="C3801" t="s">
        <v>3907</v>
      </c>
    </row>
    <row r="3802" spans="1:3" x14ac:dyDescent="0.25">
      <c r="A3802">
        <v>3801</v>
      </c>
      <c r="B3802" s="17" t="s">
        <v>13333</v>
      </c>
      <c r="C3802" t="s">
        <v>3908</v>
      </c>
    </row>
    <row r="3803" spans="1:3" x14ac:dyDescent="0.25">
      <c r="A3803">
        <v>3802</v>
      </c>
      <c r="B3803" s="17" t="s">
        <v>13334</v>
      </c>
      <c r="C3803" t="s">
        <v>3909</v>
      </c>
    </row>
    <row r="3804" spans="1:3" x14ac:dyDescent="0.25">
      <c r="A3804">
        <v>3803</v>
      </c>
      <c r="B3804" s="17" t="s">
        <v>13335</v>
      </c>
      <c r="C3804" t="s">
        <v>3910</v>
      </c>
    </row>
    <row r="3805" spans="1:3" x14ac:dyDescent="0.25">
      <c r="A3805">
        <v>3804</v>
      </c>
      <c r="B3805" s="17" t="s">
        <v>13336</v>
      </c>
      <c r="C3805" t="s">
        <v>3911</v>
      </c>
    </row>
    <row r="3806" spans="1:3" x14ac:dyDescent="0.25">
      <c r="A3806">
        <v>3805</v>
      </c>
      <c r="B3806" s="17" t="s">
        <v>13337</v>
      </c>
      <c r="C3806" t="s">
        <v>3912</v>
      </c>
    </row>
    <row r="3807" spans="1:3" x14ac:dyDescent="0.25">
      <c r="A3807">
        <v>3806</v>
      </c>
      <c r="B3807" s="17" t="s">
        <v>13338</v>
      </c>
      <c r="C3807" t="s">
        <v>3913</v>
      </c>
    </row>
    <row r="3808" spans="1:3" x14ac:dyDescent="0.25">
      <c r="A3808">
        <v>3807</v>
      </c>
      <c r="B3808" s="17" t="s">
        <v>13339</v>
      </c>
      <c r="C3808" t="s">
        <v>3914</v>
      </c>
    </row>
    <row r="3809" spans="1:3" x14ac:dyDescent="0.25">
      <c r="A3809">
        <v>3808</v>
      </c>
      <c r="B3809" s="17" t="s">
        <v>13340</v>
      </c>
      <c r="C3809" t="s">
        <v>3915</v>
      </c>
    </row>
    <row r="3810" spans="1:3" x14ac:dyDescent="0.25">
      <c r="A3810">
        <v>3809</v>
      </c>
      <c r="B3810" s="17" t="s">
        <v>13341</v>
      </c>
      <c r="C3810" t="s">
        <v>3916</v>
      </c>
    </row>
    <row r="3811" spans="1:3" x14ac:dyDescent="0.25">
      <c r="A3811">
        <v>3810</v>
      </c>
      <c r="B3811" s="17" t="s">
        <v>13342</v>
      </c>
      <c r="C3811" t="s">
        <v>3917</v>
      </c>
    </row>
    <row r="3812" spans="1:3" x14ac:dyDescent="0.25">
      <c r="A3812">
        <v>3811</v>
      </c>
      <c r="B3812" s="17" t="s">
        <v>13343</v>
      </c>
      <c r="C3812" t="s">
        <v>3918</v>
      </c>
    </row>
    <row r="3813" spans="1:3" x14ac:dyDescent="0.25">
      <c r="A3813">
        <v>3812</v>
      </c>
      <c r="B3813" s="17" t="s">
        <v>13344</v>
      </c>
      <c r="C3813" t="s">
        <v>3919</v>
      </c>
    </row>
    <row r="3814" spans="1:3" x14ac:dyDescent="0.25">
      <c r="A3814">
        <v>3813</v>
      </c>
      <c r="B3814" s="17" t="s">
        <v>13345</v>
      </c>
      <c r="C3814" t="s">
        <v>3920</v>
      </c>
    </row>
    <row r="3815" spans="1:3" x14ac:dyDescent="0.25">
      <c r="A3815">
        <v>3814</v>
      </c>
      <c r="B3815" s="17" t="s">
        <v>13346</v>
      </c>
      <c r="C3815" t="s">
        <v>3921</v>
      </c>
    </row>
    <row r="3816" spans="1:3" x14ac:dyDescent="0.25">
      <c r="A3816">
        <v>3815</v>
      </c>
      <c r="B3816" s="17" t="s">
        <v>13347</v>
      </c>
      <c r="C3816" t="s">
        <v>3922</v>
      </c>
    </row>
    <row r="3817" spans="1:3" x14ac:dyDescent="0.25">
      <c r="A3817">
        <v>3816</v>
      </c>
      <c r="B3817" s="17" t="s">
        <v>13348</v>
      </c>
      <c r="C3817" t="s">
        <v>3923</v>
      </c>
    </row>
    <row r="3818" spans="1:3" x14ac:dyDescent="0.25">
      <c r="A3818">
        <v>3817</v>
      </c>
      <c r="B3818" s="17" t="s">
        <v>13349</v>
      </c>
      <c r="C3818" t="s">
        <v>3924</v>
      </c>
    </row>
    <row r="3819" spans="1:3" x14ac:dyDescent="0.25">
      <c r="A3819">
        <v>3818</v>
      </c>
      <c r="B3819" s="17" t="s">
        <v>13350</v>
      </c>
      <c r="C3819" t="s">
        <v>3925</v>
      </c>
    </row>
    <row r="3820" spans="1:3" x14ac:dyDescent="0.25">
      <c r="A3820">
        <v>3819</v>
      </c>
      <c r="B3820" s="17" t="s">
        <v>13351</v>
      </c>
      <c r="C3820" t="s">
        <v>3909</v>
      </c>
    </row>
    <row r="3821" spans="1:3" x14ac:dyDescent="0.25">
      <c r="A3821">
        <v>3820</v>
      </c>
      <c r="B3821" s="17" t="s">
        <v>13352</v>
      </c>
      <c r="C3821" t="s">
        <v>3926</v>
      </c>
    </row>
    <row r="3822" spans="1:3" x14ac:dyDescent="0.25">
      <c r="A3822">
        <v>3821</v>
      </c>
      <c r="B3822" s="17" t="s">
        <v>13353</v>
      </c>
      <c r="C3822" t="s">
        <v>3927</v>
      </c>
    </row>
    <row r="3823" spans="1:3" x14ac:dyDescent="0.25">
      <c r="A3823">
        <v>3822</v>
      </c>
      <c r="B3823" s="17" t="s">
        <v>13354</v>
      </c>
      <c r="C3823" t="s">
        <v>3928</v>
      </c>
    </row>
    <row r="3824" spans="1:3" x14ac:dyDescent="0.25">
      <c r="A3824">
        <v>3823</v>
      </c>
      <c r="B3824" s="17" t="s">
        <v>13355</v>
      </c>
      <c r="C3824" t="s">
        <v>3929</v>
      </c>
    </row>
    <row r="3825" spans="1:3" x14ac:dyDescent="0.25">
      <c r="A3825">
        <v>3824</v>
      </c>
      <c r="B3825" s="17" t="s">
        <v>13356</v>
      </c>
      <c r="C3825" t="s">
        <v>3930</v>
      </c>
    </row>
    <row r="3826" spans="1:3" x14ac:dyDescent="0.25">
      <c r="A3826">
        <v>3825</v>
      </c>
      <c r="B3826" s="17" t="s">
        <v>13357</v>
      </c>
      <c r="C3826" t="s">
        <v>3931</v>
      </c>
    </row>
    <row r="3827" spans="1:3" x14ac:dyDescent="0.25">
      <c r="A3827">
        <v>3826</v>
      </c>
      <c r="B3827" s="17" t="s">
        <v>13358</v>
      </c>
      <c r="C3827" t="s">
        <v>3932</v>
      </c>
    </row>
    <row r="3828" spans="1:3" x14ac:dyDescent="0.25">
      <c r="A3828">
        <v>3827</v>
      </c>
      <c r="B3828" s="17" t="s">
        <v>13359</v>
      </c>
      <c r="C3828" t="s">
        <v>3933</v>
      </c>
    </row>
    <row r="3829" spans="1:3" x14ac:dyDescent="0.25">
      <c r="A3829">
        <v>3828</v>
      </c>
      <c r="B3829" s="17" t="s">
        <v>13360</v>
      </c>
      <c r="C3829" t="s">
        <v>3934</v>
      </c>
    </row>
    <row r="3830" spans="1:3" x14ac:dyDescent="0.25">
      <c r="A3830">
        <v>3829</v>
      </c>
      <c r="B3830" s="17" t="s">
        <v>13361</v>
      </c>
      <c r="C3830" t="s">
        <v>3935</v>
      </c>
    </row>
    <row r="3831" spans="1:3" x14ac:dyDescent="0.25">
      <c r="A3831">
        <v>3830</v>
      </c>
      <c r="B3831" s="17" t="s">
        <v>13362</v>
      </c>
      <c r="C3831" t="s">
        <v>3936</v>
      </c>
    </row>
    <row r="3832" spans="1:3" x14ac:dyDescent="0.25">
      <c r="A3832">
        <v>3831</v>
      </c>
      <c r="B3832" s="17" t="s">
        <v>13363</v>
      </c>
      <c r="C3832" t="s">
        <v>3937</v>
      </c>
    </row>
    <row r="3833" spans="1:3" x14ac:dyDescent="0.25">
      <c r="A3833">
        <v>3832</v>
      </c>
      <c r="B3833" s="17" t="s">
        <v>13364</v>
      </c>
      <c r="C3833" t="s">
        <v>3938</v>
      </c>
    </row>
    <row r="3834" spans="1:3" x14ac:dyDescent="0.25">
      <c r="A3834">
        <v>3833</v>
      </c>
      <c r="B3834" s="17" t="s">
        <v>13365</v>
      </c>
      <c r="C3834" t="s">
        <v>3939</v>
      </c>
    </row>
    <row r="3835" spans="1:3" x14ac:dyDescent="0.25">
      <c r="A3835">
        <v>3834</v>
      </c>
      <c r="B3835" s="17" t="s">
        <v>13366</v>
      </c>
      <c r="C3835" t="s">
        <v>3940</v>
      </c>
    </row>
    <row r="3836" spans="1:3" x14ac:dyDescent="0.25">
      <c r="A3836">
        <v>3835</v>
      </c>
      <c r="B3836" s="17" t="s">
        <v>13367</v>
      </c>
      <c r="C3836" t="s">
        <v>3941</v>
      </c>
    </row>
    <row r="3837" spans="1:3" x14ac:dyDescent="0.25">
      <c r="A3837">
        <v>3836</v>
      </c>
      <c r="B3837" s="17" t="s">
        <v>13368</v>
      </c>
      <c r="C3837" t="s">
        <v>3942</v>
      </c>
    </row>
    <row r="3838" spans="1:3" x14ac:dyDescent="0.25">
      <c r="A3838">
        <v>3837</v>
      </c>
      <c r="B3838" s="17" t="s">
        <v>13369</v>
      </c>
      <c r="C3838" t="s">
        <v>3943</v>
      </c>
    </row>
    <row r="3839" spans="1:3" x14ac:dyDescent="0.25">
      <c r="A3839">
        <v>3838</v>
      </c>
      <c r="B3839" s="17" t="s">
        <v>13370</v>
      </c>
      <c r="C3839" t="s">
        <v>3944</v>
      </c>
    </row>
    <row r="3840" spans="1:3" x14ac:dyDescent="0.25">
      <c r="A3840">
        <v>3839</v>
      </c>
      <c r="B3840" s="17" t="s">
        <v>13371</v>
      </c>
      <c r="C3840" t="s">
        <v>3945</v>
      </c>
    </row>
    <row r="3841" spans="1:3" x14ac:dyDescent="0.25">
      <c r="A3841">
        <v>3840</v>
      </c>
      <c r="B3841" s="17" t="s">
        <v>13372</v>
      </c>
      <c r="C3841" t="s">
        <v>3946</v>
      </c>
    </row>
    <row r="3842" spans="1:3" x14ac:dyDescent="0.25">
      <c r="A3842">
        <v>3841</v>
      </c>
      <c r="B3842" s="17" t="s">
        <v>13373</v>
      </c>
      <c r="C3842" t="s">
        <v>3947</v>
      </c>
    </row>
    <row r="3843" spans="1:3" x14ac:dyDescent="0.25">
      <c r="A3843">
        <v>3842</v>
      </c>
      <c r="B3843" s="17" t="s">
        <v>13374</v>
      </c>
      <c r="C3843" t="s">
        <v>3948</v>
      </c>
    </row>
    <row r="3844" spans="1:3" x14ac:dyDescent="0.25">
      <c r="A3844">
        <v>3843</v>
      </c>
      <c r="B3844" s="17" t="s">
        <v>13375</v>
      </c>
      <c r="C3844" t="s">
        <v>3949</v>
      </c>
    </row>
    <row r="3845" spans="1:3" x14ac:dyDescent="0.25">
      <c r="A3845">
        <v>3844</v>
      </c>
      <c r="B3845" s="17" t="s">
        <v>13376</v>
      </c>
      <c r="C3845" t="s">
        <v>3950</v>
      </c>
    </row>
    <row r="3846" spans="1:3" x14ac:dyDescent="0.25">
      <c r="A3846">
        <v>3845</v>
      </c>
      <c r="B3846" s="17" t="s">
        <v>13377</v>
      </c>
      <c r="C3846" t="s">
        <v>3951</v>
      </c>
    </row>
    <row r="3847" spans="1:3" x14ac:dyDescent="0.25">
      <c r="A3847">
        <v>3846</v>
      </c>
      <c r="B3847" s="17" t="s">
        <v>13378</v>
      </c>
      <c r="C3847" t="s">
        <v>3952</v>
      </c>
    </row>
    <row r="3848" spans="1:3" x14ac:dyDescent="0.25">
      <c r="A3848">
        <v>3847</v>
      </c>
      <c r="B3848" s="17" t="s">
        <v>13379</v>
      </c>
      <c r="C3848" t="s">
        <v>3953</v>
      </c>
    </row>
    <row r="3849" spans="1:3" x14ac:dyDescent="0.25">
      <c r="A3849">
        <v>3848</v>
      </c>
      <c r="B3849" s="17" t="s">
        <v>13380</v>
      </c>
      <c r="C3849" t="s">
        <v>3954</v>
      </c>
    </row>
    <row r="3850" spans="1:3" x14ac:dyDescent="0.25">
      <c r="A3850">
        <v>3849</v>
      </c>
      <c r="B3850" s="17" t="s">
        <v>13381</v>
      </c>
      <c r="C3850" t="s">
        <v>3955</v>
      </c>
    </row>
    <row r="3851" spans="1:3" x14ac:dyDescent="0.25">
      <c r="A3851">
        <v>3850</v>
      </c>
      <c r="B3851" s="17" t="s">
        <v>13382</v>
      </c>
      <c r="C3851" t="s">
        <v>1938</v>
      </c>
    </row>
    <row r="3852" spans="1:3" x14ac:dyDescent="0.25">
      <c r="A3852">
        <v>3851</v>
      </c>
      <c r="B3852" s="17" t="s">
        <v>13383</v>
      </c>
      <c r="C3852" t="s">
        <v>3956</v>
      </c>
    </row>
    <row r="3853" spans="1:3" x14ac:dyDescent="0.25">
      <c r="A3853">
        <v>3852</v>
      </c>
      <c r="B3853" s="17" t="s">
        <v>13384</v>
      </c>
      <c r="C3853" t="s">
        <v>3957</v>
      </c>
    </row>
    <row r="3854" spans="1:3" x14ac:dyDescent="0.25">
      <c r="A3854">
        <v>3853</v>
      </c>
      <c r="B3854" s="17" t="s">
        <v>13385</v>
      </c>
      <c r="C3854" t="s">
        <v>3958</v>
      </c>
    </row>
    <row r="3855" spans="1:3" x14ac:dyDescent="0.25">
      <c r="A3855">
        <v>3854</v>
      </c>
      <c r="B3855" s="17" t="s">
        <v>13386</v>
      </c>
      <c r="C3855" t="s">
        <v>3959</v>
      </c>
    </row>
    <row r="3856" spans="1:3" x14ac:dyDescent="0.25">
      <c r="A3856">
        <v>3855</v>
      </c>
      <c r="B3856" s="17" t="s">
        <v>13387</v>
      </c>
      <c r="C3856" t="s">
        <v>3960</v>
      </c>
    </row>
    <row r="3857" spans="1:3" x14ac:dyDescent="0.25">
      <c r="A3857">
        <v>3856</v>
      </c>
      <c r="B3857" s="17" t="s">
        <v>13388</v>
      </c>
      <c r="C3857" t="s">
        <v>3961</v>
      </c>
    </row>
    <row r="3858" spans="1:3" x14ac:dyDescent="0.25">
      <c r="A3858">
        <v>3857</v>
      </c>
      <c r="B3858" s="17" t="s">
        <v>13389</v>
      </c>
      <c r="C3858" t="s">
        <v>3962</v>
      </c>
    </row>
    <row r="3859" spans="1:3" x14ac:dyDescent="0.25">
      <c r="A3859">
        <v>3858</v>
      </c>
      <c r="B3859" s="17" t="s">
        <v>13390</v>
      </c>
      <c r="C3859" t="s">
        <v>3963</v>
      </c>
    </row>
    <row r="3860" spans="1:3" x14ac:dyDescent="0.25">
      <c r="A3860">
        <v>3859</v>
      </c>
      <c r="B3860" s="17" t="s">
        <v>13391</v>
      </c>
      <c r="C3860" t="s">
        <v>3964</v>
      </c>
    </row>
    <row r="3861" spans="1:3" x14ac:dyDescent="0.25">
      <c r="A3861">
        <v>3860</v>
      </c>
      <c r="B3861" s="17" t="s">
        <v>13392</v>
      </c>
      <c r="C3861" t="s">
        <v>3965</v>
      </c>
    </row>
    <row r="3862" spans="1:3" x14ac:dyDescent="0.25">
      <c r="A3862">
        <v>3861</v>
      </c>
      <c r="B3862" s="17" t="s">
        <v>13393</v>
      </c>
      <c r="C3862" t="s">
        <v>3966</v>
      </c>
    </row>
    <row r="3863" spans="1:3" x14ac:dyDescent="0.25">
      <c r="A3863">
        <v>3862</v>
      </c>
      <c r="B3863" s="17" t="s">
        <v>13394</v>
      </c>
      <c r="C3863" t="s">
        <v>3967</v>
      </c>
    </row>
    <row r="3864" spans="1:3" x14ac:dyDescent="0.25">
      <c r="A3864">
        <v>3863</v>
      </c>
      <c r="B3864" s="17" t="s">
        <v>13395</v>
      </c>
      <c r="C3864" t="s">
        <v>3968</v>
      </c>
    </row>
    <row r="3865" spans="1:3" x14ac:dyDescent="0.25">
      <c r="A3865">
        <v>3864</v>
      </c>
      <c r="B3865" s="17" t="s">
        <v>13396</v>
      </c>
      <c r="C3865" t="s">
        <v>3969</v>
      </c>
    </row>
    <row r="3866" spans="1:3" x14ac:dyDescent="0.25">
      <c r="A3866">
        <v>3865</v>
      </c>
      <c r="B3866" s="17" t="s">
        <v>13397</v>
      </c>
      <c r="C3866" t="s">
        <v>3970</v>
      </c>
    </row>
    <row r="3867" spans="1:3" x14ac:dyDescent="0.25">
      <c r="A3867">
        <v>3866</v>
      </c>
      <c r="B3867" s="17" t="s">
        <v>13398</v>
      </c>
      <c r="C3867" t="s">
        <v>3971</v>
      </c>
    </row>
    <row r="3868" spans="1:3" x14ac:dyDescent="0.25">
      <c r="A3868">
        <v>3867</v>
      </c>
      <c r="B3868" s="17" t="s">
        <v>13399</v>
      </c>
      <c r="C3868" t="s">
        <v>3972</v>
      </c>
    </row>
    <row r="3869" spans="1:3" x14ac:dyDescent="0.25">
      <c r="A3869">
        <v>3868</v>
      </c>
      <c r="B3869" s="17" t="s">
        <v>13400</v>
      </c>
      <c r="C3869" t="s">
        <v>3973</v>
      </c>
    </row>
    <row r="3870" spans="1:3" x14ac:dyDescent="0.25">
      <c r="A3870">
        <v>3869</v>
      </c>
      <c r="B3870" s="17" t="s">
        <v>13401</v>
      </c>
      <c r="C3870" t="s">
        <v>3974</v>
      </c>
    </row>
    <row r="3871" spans="1:3" x14ac:dyDescent="0.25">
      <c r="A3871">
        <v>3870</v>
      </c>
      <c r="B3871" s="17" t="s">
        <v>13402</v>
      </c>
      <c r="C3871" t="s">
        <v>3975</v>
      </c>
    </row>
    <row r="3872" spans="1:3" x14ac:dyDescent="0.25">
      <c r="A3872">
        <v>3871</v>
      </c>
      <c r="B3872" s="17" t="s">
        <v>13403</v>
      </c>
      <c r="C3872" t="s">
        <v>3976</v>
      </c>
    </row>
    <row r="3873" spans="1:3" x14ac:dyDescent="0.25">
      <c r="A3873">
        <v>3872</v>
      </c>
      <c r="B3873" s="17" t="s">
        <v>13404</v>
      </c>
      <c r="C3873" t="s">
        <v>3977</v>
      </c>
    </row>
    <row r="3874" spans="1:3" x14ac:dyDescent="0.25">
      <c r="A3874">
        <v>3873</v>
      </c>
      <c r="B3874" s="17" t="s">
        <v>13405</v>
      </c>
      <c r="C3874" t="s">
        <v>3978</v>
      </c>
    </row>
    <row r="3875" spans="1:3" x14ac:dyDescent="0.25">
      <c r="A3875">
        <v>3874</v>
      </c>
      <c r="B3875" s="17" t="s">
        <v>13406</v>
      </c>
      <c r="C3875" t="s">
        <v>3979</v>
      </c>
    </row>
    <row r="3876" spans="1:3" x14ac:dyDescent="0.25">
      <c r="A3876">
        <v>3875</v>
      </c>
      <c r="B3876" s="17" t="s">
        <v>13407</v>
      </c>
      <c r="C3876" t="s">
        <v>3980</v>
      </c>
    </row>
    <row r="3877" spans="1:3" x14ac:dyDescent="0.25">
      <c r="A3877">
        <v>3876</v>
      </c>
      <c r="B3877" s="17" t="s">
        <v>13408</v>
      </c>
      <c r="C3877" t="s">
        <v>3981</v>
      </c>
    </row>
    <row r="3878" spans="1:3" x14ac:dyDescent="0.25">
      <c r="A3878">
        <v>3877</v>
      </c>
      <c r="B3878" s="17" t="s">
        <v>13409</v>
      </c>
      <c r="C3878" t="s">
        <v>3982</v>
      </c>
    </row>
    <row r="3879" spans="1:3" x14ac:dyDescent="0.25">
      <c r="A3879">
        <v>3878</v>
      </c>
      <c r="B3879" s="17" t="s">
        <v>13410</v>
      </c>
      <c r="C3879" t="s">
        <v>3983</v>
      </c>
    </row>
    <row r="3880" spans="1:3" x14ac:dyDescent="0.25">
      <c r="A3880">
        <v>3879</v>
      </c>
      <c r="B3880" s="17" t="s">
        <v>13411</v>
      </c>
      <c r="C3880" t="s">
        <v>3984</v>
      </c>
    </row>
    <row r="3881" spans="1:3" x14ac:dyDescent="0.25">
      <c r="A3881">
        <v>3880</v>
      </c>
      <c r="B3881" s="17" t="s">
        <v>13412</v>
      </c>
      <c r="C3881" t="s">
        <v>3985</v>
      </c>
    </row>
    <row r="3882" spans="1:3" x14ac:dyDescent="0.25">
      <c r="A3882">
        <v>3881</v>
      </c>
      <c r="B3882" s="17" t="s">
        <v>13413</v>
      </c>
      <c r="C3882" t="s">
        <v>3986</v>
      </c>
    </row>
    <row r="3883" spans="1:3" x14ac:dyDescent="0.25">
      <c r="A3883">
        <v>3882</v>
      </c>
      <c r="B3883" s="17" t="s">
        <v>13414</v>
      </c>
      <c r="C3883" t="s">
        <v>3987</v>
      </c>
    </row>
    <row r="3884" spans="1:3" x14ac:dyDescent="0.25">
      <c r="A3884">
        <v>3883</v>
      </c>
      <c r="B3884" s="17" t="s">
        <v>13415</v>
      </c>
      <c r="C3884" t="s">
        <v>3988</v>
      </c>
    </row>
    <row r="3885" spans="1:3" x14ac:dyDescent="0.25">
      <c r="A3885">
        <v>3884</v>
      </c>
      <c r="B3885" s="17" t="s">
        <v>13416</v>
      </c>
      <c r="C3885" t="s">
        <v>3989</v>
      </c>
    </row>
    <row r="3886" spans="1:3" x14ac:dyDescent="0.25">
      <c r="A3886">
        <v>3885</v>
      </c>
      <c r="B3886" s="17" t="s">
        <v>13417</v>
      </c>
      <c r="C3886" t="s">
        <v>3990</v>
      </c>
    </row>
    <row r="3887" spans="1:3" x14ac:dyDescent="0.25">
      <c r="A3887">
        <v>3886</v>
      </c>
      <c r="B3887" s="17" t="s">
        <v>13418</v>
      </c>
      <c r="C3887" t="s">
        <v>3991</v>
      </c>
    </row>
    <row r="3888" spans="1:3" x14ac:dyDescent="0.25">
      <c r="A3888">
        <v>3887</v>
      </c>
      <c r="B3888" s="17" t="s">
        <v>13419</v>
      </c>
      <c r="C3888" t="s">
        <v>3992</v>
      </c>
    </row>
    <row r="3889" spans="1:3" x14ac:dyDescent="0.25">
      <c r="A3889">
        <v>3888</v>
      </c>
      <c r="B3889" s="17" t="s">
        <v>13420</v>
      </c>
      <c r="C3889" t="s">
        <v>3993</v>
      </c>
    </row>
    <row r="3890" spans="1:3" x14ac:dyDescent="0.25">
      <c r="A3890">
        <v>3889</v>
      </c>
      <c r="B3890" s="17" t="s">
        <v>13421</v>
      </c>
      <c r="C3890" t="s">
        <v>3994</v>
      </c>
    </row>
    <row r="3891" spans="1:3" x14ac:dyDescent="0.25">
      <c r="A3891">
        <v>3890</v>
      </c>
      <c r="B3891" s="17" t="s">
        <v>13422</v>
      </c>
      <c r="C3891" t="s">
        <v>3995</v>
      </c>
    </row>
    <row r="3892" spans="1:3" x14ac:dyDescent="0.25">
      <c r="A3892">
        <v>3891</v>
      </c>
      <c r="B3892" s="17" t="s">
        <v>13423</v>
      </c>
      <c r="C3892" t="s">
        <v>3996</v>
      </c>
    </row>
    <row r="3893" spans="1:3" x14ac:dyDescent="0.25">
      <c r="A3893">
        <v>3892</v>
      </c>
      <c r="B3893" s="17" t="s">
        <v>13424</v>
      </c>
      <c r="C3893" t="s">
        <v>3997</v>
      </c>
    </row>
    <row r="3894" spans="1:3" x14ac:dyDescent="0.25">
      <c r="A3894">
        <v>3893</v>
      </c>
      <c r="B3894" s="17" t="s">
        <v>13425</v>
      </c>
      <c r="C3894" t="s">
        <v>3998</v>
      </c>
    </row>
    <row r="3895" spans="1:3" x14ac:dyDescent="0.25">
      <c r="A3895">
        <v>3894</v>
      </c>
      <c r="B3895" s="17" t="s">
        <v>13426</v>
      </c>
      <c r="C3895" t="s">
        <v>3999</v>
      </c>
    </row>
    <row r="3896" spans="1:3" x14ac:dyDescent="0.25">
      <c r="A3896">
        <v>3895</v>
      </c>
      <c r="B3896" s="17" t="s">
        <v>13427</v>
      </c>
      <c r="C3896" t="s">
        <v>4000</v>
      </c>
    </row>
    <row r="3897" spans="1:3" x14ac:dyDescent="0.25">
      <c r="A3897">
        <v>3896</v>
      </c>
      <c r="B3897" s="17" t="s">
        <v>13428</v>
      </c>
      <c r="C3897" t="s">
        <v>4001</v>
      </c>
    </row>
    <row r="3898" spans="1:3" x14ac:dyDescent="0.25">
      <c r="A3898">
        <v>3897</v>
      </c>
      <c r="B3898" s="17" t="s">
        <v>13429</v>
      </c>
      <c r="C3898" t="s">
        <v>4002</v>
      </c>
    </row>
    <row r="3899" spans="1:3" x14ac:dyDescent="0.25">
      <c r="A3899">
        <v>3898</v>
      </c>
      <c r="B3899" s="17" t="s">
        <v>13430</v>
      </c>
      <c r="C3899" t="s">
        <v>4003</v>
      </c>
    </row>
    <row r="3900" spans="1:3" x14ac:dyDescent="0.25">
      <c r="A3900">
        <v>3899</v>
      </c>
      <c r="B3900" s="17" t="s">
        <v>13431</v>
      </c>
      <c r="C3900" t="s">
        <v>4004</v>
      </c>
    </row>
    <row r="3901" spans="1:3" x14ac:dyDescent="0.25">
      <c r="A3901">
        <v>3900</v>
      </c>
      <c r="B3901" s="17" t="s">
        <v>13432</v>
      </c>
      <c r="C3901" t="s">
        <v>4005</v>
      </c>
    </row>
    <row r="3902" spans="1:3" x14ac:dyDescent="0.25">
      <c r="A3902">
        <v>3901</v>
      </c>
      <c r="B3902" s="17" t="s">
        <v>13433</v>
      </c>
      <c r="C3902" t="s">
        <v>4006</v>
      </c>
    </row>
    <row r="3903" spans="1:3" x14ac:dyDescent="0.25">
      <c r="A3903">
        <v>3902</v>
      </c>
      <c r="B3903" s="17" t="s">
        <v>13434</v>
      </c>
      <c r="C3903" t="s">
        <v>4007</v>
      </c>
    </row>
    <row r="3904" spans="1:3" x14ac:dyDescent="0.25">
      <c r="A3904">
        <v>3903</v>
      </c>
      <c r="B3904" s="17" t="s">
        <v>13435</v>
      </c>
      <c r="C3904" t="s">
        <v>4008</v>
      </c>
    </row>
    <row r="3905" spans="1:3" x14ac:dyDescent="0.25">
      <c r="A3905">
        <v>3904</v>
      </c>
      <c r="B3905" s="17" t="s">
        <v>13436</v>
      </c>
      <c r="C3905" t="s">
        <v>4009</v>
      </c>
    </row>
    <row r="3906" spans="1:3" x14ac:dyDescent="0.25">
      <c r="A3906">
        <v>3905</v>
      </c>
      <c r="B3906" s="17" t="s">
        <v>13437</v>
      </c>
      <c r="C3906" t="s">
        <v>4010</v>
      </c>
    </row>
    <row r="3907" spans="1:3" x14ac:dyDescent="0.25">
      <c r="A3907">
        <v>3906</v>
      </c>
      <c r="B3907" s="17" t="s">
        <v>13438</v>
      </c>
      <c r="C3907" t="s">
        <v>4011</v>
      </c>
    </row>
    <row r="3908" spans="1:3" x14ac:dyDescent="0.25">
      <c r="A3908">
        <v>3907</v>
      </c>
      <c r="B3908" s="17" t="s">
        <v>13439</v>
      </c>
      <c r="C3908" t="s">
        <v>4012</v>
      </c>
    </row>
    <row r="3909" spans="1:3" x14ac:dyDescent="0.25">
      <c r="A3909">
        <v>3908</v>
      </c>
      <c r="B3909" s="17" t="s">
        <v>13440</v>
      </c>
      <c r="C3909" t="s">
        <v>4013</v>
      </c>
    </row>
    <row r="3910" spans="1:3" x14ac:dyDescent="0.25">
      <c r="A3910">
        <v>3909</v>
      </c>
      <c r="B3910" s="17" t="s">
        <v>13441</v>
      </c>
      <c r="C3910" t="s">
        <v>4014</v>
      </c>
    </row>
    <row r="3911" spans="1:3" x14ac:dyDescent="0.25">
      <c r="A3911">
        <v>3910</v>
      </c>
      <c r="B3911" s="17" t="s">
        <v>13442</v>
      </c>
      <c r="C3911" t="s">
        <v>4015</v>
      </c>
    </row>
    <row r="3912" spans="1:3" x14ac:dyDescent="0.25">
      <c r="A3912">
        <v>3911</v>
      </c>
      <c r="B3912" s="17" t="s">
        <v>13443</v>
      </c>
      <c r="C3912" t="s">
        <v>4016</v>
      </c>
    </row>
    <row r="3913" spans="1:3" x14ac:dyDescent="0.25">
      <c r="A3913">
        <v>3912</v>
      </c>
      <c r="B3913" s="17" t="s">
        <v>13444</v>
      </c>
      <c r="C3913" t="s">
        <v>4017</v>
      </c>
    </row>
    <row r="3914" spans="1:3" x14ac:dyDescent="0.25">
      <c r="A3914">
        <v>3913</v>
      </c>
      <c r="B3914" s="17" t="s">
        <v>13445</v>
      </c>
      <c r="C3914" t="s">
        <v>4018</v>
      </c>
    </row>
    <row r="3915" spans="1:3" x14ac:dyDescent="0.25">
      <c r="A3915">
        <v>3914</v>
      </c>
      <c r="B3915" s="17" t="s">
        <v>13446</v>
      </c>
      <c r="C3915" t="s">
        <v>4019</v>
      </c>
    </row>
    <row r="3916" spans="1:3" x14ac:dyDescent="0.25">
      <c r="A3916">
        <v>3915</v>
      </c>
      <c r="B3916" s="17" t="s">
        <v>13447</v>
      </c>
      <c r="C3916" t="s">
        <v>4020</v>
      </c>
    </row>
    <row r="3917" spans="1:3" x14ac:dyDescent="0.25">
      <c r="A3917">
        <v>3916</v>
      </c>
      <c r="B3917" s="17" t="s">
        <v>13448</v>
      </c>
      <c r="C3917" t="s">
        <v>4021</v>
      </c>
    </row>
    <row r="3918" spans="1:3" x14ac:dyDescent="0.25">
      <c r="A3918">
        <v>3917</v>
      </c>
      <c r="B3918" s="17" t="s">
        <v>13449</v>
      </c>
      <c r="C3918" t="s">
        <v>4022</v>
      </c>
    </row>
    <row r="3919" spans="1:3" x14ac:dyDescent="0.25">
      <c r="A3919">
        <v>3918</v>
      </c>
      <c r="B3919" s="17" t="s">
        <v>13450</v>
      </c>
      <c r="C3919" t="s">
        <v>4023</v>
      </c>
    </row>
    <row r="3920" spans="1:3" x14ac:dyDescent="0.25">
      <c r="A3920">
        <v>3919</v>
      </c>
      <c r="B3920" s="17" t="s">
        <v>13451</v>
      </c>
      <c r="C3920" t="s">
        <v>4024</v>
      </c>
    </row>
    <row r="3921" spans="1:3" x14ac:dyDescent="0.25">
      <c r="A3921">
        <v>3920</v>
      </c>
      <c r="B3921" s="17" t="s">
        <v>13452</v>
      </c>
      <c r="C3921" t="s">
        <v>4025</v>
      </c>
    </row>
    <row r="3922" spans="1:3" x14ac:dyDescent="0.25">
      <c r="A3922">
        <v>3921</v>
      </c>
      <c r="B3922" s="17" t="s">
        <v>13453</v>
      </c>
      <c r="C3922" t="s">
        <v>4026</v>
      </c>
    </row>
    <row r="3923" spans="1:3" x14ac:dyDescent="0.25">
      <c r="A3923">
        <v>3922</v>
      </c>
      <c r="B3923" s="17" t="s">
        <v>13454</v>
      </c>
      <c r="C3923" t="s">
        <v>4027</v>
      </c>
    </row>
    <row r="3924" spans="1:3" x14ac:dyDescent="0.25">
      <c r="A3924">
        <v>3923</v>
      </c>
      <c r="B3924" s="17" t="s">
        <v>13455</v>
      </c>
      <c r="C3924" t="s">
        <v>4028</v>
      </c>
    </row>
    <row r="3925" spans="1:3" x14ac:dyDescent="0.25">
      <c r="A3925">
        <v>3924</v>
      </c>
      <c r="B3925" s="17" t="s">
        <v>13456</v>
      </c>
      <c r="C3925" t="s">
        <v>4029</v>
      </c>
    </row>
    <row r="3926" spans="1:3" x14ac:dyDescent="0.25">
      <c r="A3926">
        <v>3925</v>
      </c>
      <c r="B3926" s="17" t="s">
        <v>13457</v>
      </c>
      <c r="C3926" t="s">
        <v>4030</v>
      </c>
    </row>
    <row r="3927" spans="1:3" x14ac:dyDescent="0.25">
      <c r="A3927">
        <v>3926</v>
      </c>
      <c r="B3927" s="17" t="s">
        <v>13458</v>
      </c>
      <c r="C3927" t="s">
        <v>4031</v>
      </c>
    </row>
    <row r="3928" spans="1:3" x14ac:dyDescent="0.25">
      <c r="A3928">
        <v>3927</v>
      </c>
      <c r="B3928" s="17" t="s">
        <v>13459</v>
      </c>
      <c r="C3928" t="s">
        <v>4032</v>
      </c>
    </row>
    <row r="3929" spans="1:3" x14ac:dyDescent="0.25">
      <c r="A3929">
        <v>3928</v>
      </c>
      <c r="B3929" s="17" t="s">
        <v>13460</v>
      </c>
      <c r="C3929" t="s">
        <v>4033</v>
      </c>
    </row>
    <row r="3930" spans="1:3" x14ac:dyDescent="0.25">
      <c r="A3930">
        <v>3929</v>
      </c>
      <c r="B3930" s="17" t="s">
        <v>13461</v>
      </c>
      <c r="C3930" t="s">
        <v>4034</v>
      </c>
    </row>
    <row r="3931" spans="1:3" x14ac:dyDescent="0.25">
      <c r="A3931">
        <v>3930</v>
      </c>
      <c r="B3931" s="17" t="s">
        <v>13462</v>
      </c>
      <c r="C3931" t="s">
        <v>4035</v>
      </c>
    </row>
    <row r="3932" spans="1:3" x14ac:dyDescent="0.25">
      <c r="A3932">
        <v>3931</v>
      </c>
      <c r="B3932" s="17" t="s">
        <v>13463</v>
      </c>
      <c r="C3932" t="s">
        <v>4036</v>
      </c>
    </row>
    <row r="3933" spans="1:3" x14ac:dyDescent="0.25">
      <c r="A3933">
        <v>3932</v>
      </c>
      <c r="B3933" s="17" t="s">
        <v>13464</v>
      </c>
      <c r="C3933" t="s">
        <v>4037</v>
      </c>
    </row>
    <row r="3934" spans="1:3" x14ac:dyDescent="0.25">
      <c r="A3934">
        <v>3933</v>
      </c>
      <c r="B3934" s="17" t="s">
        <v>13465</v>
      </c>
      <c r="C3934" t="s">
        <v>4038</v>
      </c>
    </row>
    <row r="3935" spans="1:3" x14ac:dyDescent="0.25">
      <c r="A3935">
        <v>3934</v>
      </c>
      <c r="B3935" s="17" t="s">
        <v>13466</v>
      </c>
      <c r="C3935" t="s">
        <v>4039</v>
      </c>
    </row>
    <row r="3936" spans="1:3" x14ac:dyDescent="0.25">
      <c r="A3936">
        <v>3935</v>
      </c>
      <c r="B3936" s="17" t="s">
        <v>13467</v>
      </c>
      <c r="C3936" t="s">
        <v>4040</v>
      </c>
    </row>
    <row r="3937" spans="1:3" x14ac:dyDescent="0.25">
      <c r="A3937">
        <v>3936</v>
      </c>
      <c r="B3937" s="17" t="s">
        <v>13468</v>
      </c>
      <c r="C3937" t="s">
        <v>4041</v>
      </c>
    </row>
    <row r="3938" spans="1:3" x14ac:dyDescent="0.25">
      <c r="A3938">
        <v>3937</v>
      </c>
      <c r="B3938" s="17" t="s">
        <v>13469</v>
      </c>
      <c r="C3938" t="s">
        <v>4042</v>
      </c>
    </row>
    <row r="3939" spans="1:3" x14ac:dyDescent="0.25">
      <c r="A3939">
        <v>3938</v>
      </c>
      <c r="B3939" s="17" t="s">
        <v>13470</v>
      </c>
      <c r="C3939" t="s">
        <v>4043</v>
      </c>
    </row>
    <row r="3940" spans="1:3" x14ac:dyDescent="0.25">
      <c r="A3940">
        <v>3939</v>
      </c>
      <c r="B3940" s="17" t="s">
        <v>13471</v>
      </c>
      <c r="C3940" t="s">
        <v>4044</v>
      </c>
    </row>
    <row r="3941" spans="1:3" x14ac:dyDescent="0.25">
      <c r="A3941">
        <v>3940</v>
      </c>
      <c r="B3941" s="17" t="s">
        <v>13472</v>
      </c>
      <c r="C3941" t="s">
        <v>4045</v>
      </c>
    </row>
    <row r="3942" spans="1:3" x14ac:dyDescent="0.25">
      <c r="A3942">
        <v>3941</v>
      </c>
      <c r="B3942" s="17" t="s">
        <v>13473</v>
      </c>
      <c r="C3942" t="s">
        <v>3698</v>
      </c>
    </row>
    <row r="3943" spans="1:3" x14ac:dyDescent="0.25">
      <c r="A3943">
        <v>3942</v>
      </c>
      <c r="B3943" s="17" t="s">
        <v>13474</v>
      </c>
      <c r="C3943" t="s">
        <v>4046</v>
      </c>
    </row>
    <row r="3944" spans="1:3" x14ac:dyDescent="0.25">
      <c r="A3944">
        <v>3943</v>
      </c>
      <c r="B3944" s="17" t="s">
        <v>13475</v>
      </c>
      <c r="C3944" t="s">
        <v>3989</v>
      </c>
    </row>
    <row r="3945" spans="1:3" x14ac:dyDescent="0.25">
      <c r="A3945">
        <v>3944</v>
      </c>
      <c r="B3945" s="17" t="s">
        <v>13476</v>
      </c>
      <c r="C3945" t="s">
        <v>4047</v>
      </c>
    </row>
    <row r="3946" spans="1:3" x14ac:dyDescent="0.25">
      <c r="A3946">
        <v>3945</v>
      </c>
      <c r="B3946" s="17" t="s">
        <v>13477</v>
      </c>
      <c r="C3946" t="s">
        <v>4048</v>
      </c>
    </row>
    <row r="3947" spans="1:3" x14ac:dyDescent="0.25">
      <c r="A3947">
        <v>3946</v>
      </c>
      <c r="B3947" s="17" t="s">
        <v>13478</v>
      </c>
      <c r="C3947" t="s">
        <v>4049</v>
      </c>
    </row>
    <row r="3948" spans="1:3" x14ac:dyDescent="0.25">
      <c r="A3948">
        <v>3947</v>
      </c>
      <c r="B3948" s="17" t="s">
        <v>13479</v>
      </c>
      <c r="C3948" t="s">
        <v>4050</v>
      </c>
    </row>
    <row r="3949" spans="1:3" x14ac:dyDescent="0.25">
      <c r="A3949">
        <v>3948</v>
      </c>
      <c r="B3949" s="17" t="s">
        <v>13480</v>
      </c>
      <c r="C3949" t="s">
        <v>4051</v>
      </c>
    </row>
    <row r="3950" spans="1:3" x14ac:dyDescent="0.25">
      <c r="A3950">
        <v>3949</v>
      </c>
      <c r="B3950" s="17" t="s">
        <v>13481</v>
      </c>
      <c r="C3950" t="s">
        <v>4052</v>
      </c>
    </row>
    <row r="3951" spans="1:3" x14ac:dyDescent="0.25">
      <c r="A3951">
        <v>3950</v>
      </c>
      <c r="B3951" s="17" t="s">
        <v>13482</v>
      </c>
      <c r="C3951" t="s">
        <v>4053</v>
      </c>
    </row>
    <row r="3952" spans="1:3" x14ac:dyDescent="0.25">
      <c r="A3952">
        <v>3951</v>
      </c>
      <c r="B3952" s="17" t="s">
        <v>13483</v>
      </c>
      <c r="C3952" t="s">
        <v>4054</v>
      </c>
    </row>
    <row r="3953" spans="1:3" x14ac:dyDescent="0.25">
      <c r="A3953">
        <v>3952</v>
      </c>
      <c r="B3953" s="17" t="s">
        <v>13484</v>
      </c>
      <c r="C3953" t="s">
        <v>4055</v>
      </c>
    </row>
    <row r="3954" spans="1:3" x14ac:dyDescent="0.25">
      <c r="A3954">
        <v>3953</v>
      </c>
      <c r="B3954" s="17" t="s">
        <v>13485</v>
      </c>
      <c r="C3954" t="s">
        <v>4056</v>
      </c>
    </row>
    <row r="3955" spans="1:3" x14ac:dyDescent="0.25">
      <c r="A3955">
        <v>3954</v>
      </c>
      <c r="B3955" s="17" t="s">
        <v>13486</v>
      </c>
      <c r="C3955" t="s">
        <v>4057</v>
      </c>
    </row>
    <row r="3956" spans="1:3" x14ac:dyDescent="0.25">
      <c r="A3956">
        <v>3955</v>
      </c>
      <c r="B3956" s="17" t="s">
        <v>13487</v>
      </c>
      <c r="C3956" t="s">
        <v>4058</v>
      </c>
    </row>
    <row r="3957" spans="1:3" x14ac:dyDescent="0.25">
      <c r="A3957">
        <v>3956</v>
      </c>
      <c r="B3957" s="17" t="s">
        <v>13488</v>
      </c>
      <c r="C3957" t="s">
        <v>4059</v>
      </c>
    </row>
    <row r="3958" spans="1:3" x14ac:dyDescent="0.25">
      <c r="A3958">
        <v>3957</v>
      </c>
      <c r="B3958" s="17" t="s">
        <v>13489</v>
      </c>
      <c r="C3958" t="s">
        <v>4060</v>
      </c>
    </row>
    <row r="3959" spans="1:3" x14ac:dyDescent="0.25">
      <c r="A3959">
        <v>3958</v>
      </c>
      <c r="B3959" s="17" t="s">
        <v>13490</v>
      </c>
      <c r="C3959" t="s">
        <v>4061</v>
      </c>
    </row>
    <row r="3960" spans="1:3" x14ac:dyDescent="0.25">
      <c r="A3960">
        <v>3959</v>
      </c>
      <c r="B3960" s="17" t="s">
        <v>13491</v>
      </c>
      <c r="C3960" t="s">
        <v>4062</v>
      </c>
    </row>
    <row r="3961" spans="1:3" x14ac:dyDescent="0.25">
      <c r="A3961">
        <v>3960</v>
      </c>
      <c r="B3961" s="17" t="s">
        <v>13492</v>
      </c>
      <c r="C3961" t="s">
        <v>4063</v>
      </c>
    </row>
    <row r="3962" spans="1:3" x14ac:dyDescent="0.25">
      <c r="A3962">
        <v>3961</v>
      </c>
      <c r="B3962" s="17" t="s">
        <v>13493</v>
      </c>
      <c r="C3962" t="s">
        <v>4064</v>
      </c>
    </row>
    <row r="3963" spans="1:3" x14ac:dyDescent="0.25">
      <c r="A3963">
        <v>3962</v>
      </c>
      <c r="B3963" s="17" t="s">
        <v>13494</v>
      </c>
      <c r="C3963" t="s">
        <v>4065</v>
      </c>
    </row>
    <row r="3964" spans="1:3" x14ac:dyDescent="0.25">
      <c r="A3964">
        <v>3963</v>
      </c>
      <c r="B3964" s="17" t="s">
        <v>13495</v>
      </c>
      <c r="C3964" t="s">
        <v>4066</v>
      </c>
    </row>
    <row r="3965" spans="1:3" x14ac:dyDescent="0.25">
      <c r="A3965">
        <v>3964</v>
      </c>
      <c r="B3965" s="17" t="s">
        <v>13496</v>
      </c>
      <c r="C3965" t="s">
        <v>4067</v>
      </c>
    </row>
    <row r="3966" spans="1:3" x14ac:dyDescent="0.25">
      <c r="A3966">
        <v>3965</v>
      </c>
      <c r="B3966" s="17" t="s">
        <v>13497</v>
      </c>
      <c r="C3966" t="s">
        <v>4068</v>
      </c>
    </row>
    <row r="3967" spans="1:3" x14ac:dyDescent="0.25">
      <c r="A3967">
        <v>3966</v>
      </c>
      <c r="B3967" s="17" t="s">
        <v>13498</v>
      </c>
      <c r="C3967" t="s">
        <v>4069</v>
      </c>
    </row>
    <row r="3968" spans="1:3" x14ac:dyDescent="0.25">
      <c r="A3968">
        <v>3967</v>
      </c>
      <c r="B3968" s="17" t="s">
        <v>13499</v>
      </c>
      <c r="C3968" t="s">
        <v>4070</v>
      </c>
    </row>
    <row r="3969" spans="1:3" x14ac:dyDescent="0.25">
      <c r="A3969">
        <v>3968</v>
      </c>
      <c r="B3969" s="17" t="s">
        <v>13500</v>
      </c>
      <c r="C3969" t="s">
        <v>4071</v>
      </c>
    </row>
    <row r="3970" spans="1:3" x14ac:dyDescent="0.25">
      <c r="A3970">
        <v>3969</v>
      </c>
      <c r="B3970" s="17" t="s">
        <v>13501</v>
      </c>
      <c r="C3970" t="s">
        <v>4072</v>
      </c>
    </row>
    <row r="3971" spans="1:3" x14ac:dyDescent="0.25">
      <c r="A3971">
        <v>3970</v>
      </c>
      <c r="B3971" s="17" t="s">
        <v>13502</v>
      </c>
      <c r="C3971" t="s">
        <v>4073</v>
      </c>
    </row>
    <row r="3972" spans="1:3" x14ac:dyDescent="0.25">
      <c r="A3972">
        <v>3971</v>
      </c>
      <c r="B3972" s="17" t="s">
        <v>13503</v>
      </c>
      <c r="C3972" t="s">
        <v>4074</v>
      </c>
    </row>
    <row r="3973" spans="1:3" x14ac:dyDescent="0.25">
      <c r="A3973">
        <v>3972</v>
      </c>
      <c r="B3973" s="17" t="s">
        <v>13504</v>
      </c>
      <c r="C3973" t="s">
        <v>4075</v>
      </c>
    </row>
    <row r="3974" spans="1:3" x14ac:dyDescent="0.25">
      <c r="A3974">
        <v>3973</v>
      </c>
      <c r="B3974" s="17" t="s">
        <v>13505</v>
      </c>
      <c r="C3974" t="s">
        <v>4076</v>
      </c>
    </row>
    <row r="3975" spans="1:3" x14ac:dyDescent="0.25">
      <c r="A3975">
        <v>3974</v>
      </c>
      <c r="B3975" s="17" t="s">
        <v>13506</v>
      </c>
      <c r="C3975" t="s">
        <v>4077</v>
      </c>
    </row>
    <row r="3976" spans="1:3" x14ac:dyDescent="0.25">
      <c r="A3976">
        <v>3975</v>
      </c>
      <c r="B3976" s="17" t="s">
        <v>13507</v>
      </c>
      <c r="C3976" t="s">
        <v>4078</v>
      </c>
    </row>
    <row r="3977" spans="1:3" x14ac:dyDescent="0.25">
      <c r="A3977">
        <v>3976</v>
      </c>
      <c r="B3977" s="17" t="s">
        <v>13508</v>
      </c>
      <c r="C3977" t="s">
        <v>4079</v>
      </c>
    </row>
    <row r="3978" spans="1:3" x14ac:dyDescent="0.25">
      <c r="A3978">
        <v>3977</v>
      </c>
      <c r="B3978" s="17" t="s">
        <v>13509</v>
      </c>
      <c r="C3978" t="s">
        <v>4080</v>
      </c>
    </row>
    <row r="3979" spans="1:3" x14ac:dyDescent="0.25">
      <c r="A3979">
        <v>3978</v>
      </c>
      <c r="B3979" s="17" t="s">
        <v>13510</v>
      </c>
      <c r="C3979" t="s">
        <v>4081</v>
      </c>
    </row>
    <row r="3980" spans="1:3" x14ac:dyDescent="0.25">
      <c r="A3980">
        <v>3979</v>
      </c>
      <c r="B3980" s="17" t="s">
        <v>13511</v>
      </c>
      <c r="C3980" t="s">
        <v>4082</v>
      </c>
    </row>
    <row r="3981" spans="1:3" x14ac:dyDescent="0.25">
      <c r="A3981">
        <v>3980</v>
      </c>
      <c r="B3981" s="17" t="s">
        <v>13512</v>
      </c>
      <c r="C3981" t="s">
        <v>4083</v>
      </c>
    </row>
    <row r="3982" spans="1:3" x14ac:dyDescent="0.25">
      <c r="A3982">
        <v>3981</v>
      </c>
      <c r="B3982" s="17" t="s">
        <v>13513</v>
      </c>
      <c r="C3982" t="s">
        <v>4084</v>
      </c>
    </row>
    <row r="3983" spans="1:3" x14ac:dyDescent="0.25">
      <c r="A3983">
        <v>3982</v>
      </c>
      <c r="B3983" s="17" t="s">
        <v>13514</v>
      </c>
      <c r="C3983" t="s">
        <v>4085</v>
      </c>
    </row>
    <row r="3984" spans="1:3" x14ac:dyDescent="0.25">
      <c r="A3984">
        <v>3983</v>
      </c>
      <c r="B3984" s="17" t="s">
        <v>13515</v>
      </c>
      <c r="C3984" t="s">
        <v>4086</v>
      </c>
    </row>
    <row r="3985" spans="1:3" x14ac:dyDescent="0.25">
      <c r="A3985">
        <v>3984</v>
      </c>
      <c r="B3985" s="17" t="s">
        <v>13516</v>
      </c>
      <c r="C3985" t="s">
        <v>4087</v>
      </c>
    </row>
    <row r="3986" spans="1:3" x14ac:dyDescent="0.25">
      <c r="A3986">
        <v>3985</v>
      </c>
      <c r="B3986" s="17" t="s">
        <v>13517</v>
      </c>
      <c r="C3986" t="s">
        <v>4088</v>
      </c>
    </row>
    <row r="3987" spans="1:3" x14ac:dyDescent="0.25">
      <c r="A3987">
        <v>3986</v>
      </c>
      <c r="B3987" s="17" t="s">
        <v>13518</v>
      </c>
      <c r="C3987" t="s">
        <v>4089</v>
      </c>
    </row>
    <row r="3988" spans="1:3" x14ac:dyDescent="0.25">
      <c r="A3988">
        <v>3987</v>
      </c>
      <c r="B3988" s="17" t="s">
        <v>13519</v>
      </c>
      <c r="C3988" t="s">
        <v>4090</v>
      </c>
    </row>
    <row r="3989" spans="1:3" x14ac:dyDescent="0.25">
      <c r="A3989">
        <v>3988</v>
      </c>
      <c r="B3989" s="17" t="s">
        <v>13520</v>
      </c>
      <c r="C3989" t="s">
        <v>4091</v>
      </c>
    </row>
    <row r="3990" spans="1:3" x14ac:dyDescent="0.25">
      <c r="A3990">
        <v>3989</v>
      </c>
      <c r="B3990" s="17" t="s">
        <v>13521</v>
      </c>
      <c r="C3990" t="s">
        <v>4092</v>
      </c>
    </row>
    <row r="3991" spans="1:3" x14ac:dyDescent="0.25">
      <c r="A3991">
        <v>3990</v>
      </c>
      <c r="B3991" s="17" t="s">
        <v>13522</v>
      </c>
      <c r="C3991" t="s">
        <v>4093</v>
      </c>
    </row>
    <row r="3992" spans="1:3" x14ac:dyDescent="0.25">
      <c r="A3992">
        <v>3991</v>
      </c>
      <c r="B3992" s="17" t="s">
        <v>13523</v>
      </c>
      <c r="C3992" t="s">
        <v>4094</v>
      </c>
    </row>
    <row r="3993" spans="1:3" x14ac:dyDescent="0.25">
      <c r="A3993">
        <v>3992</v>
      </c>
      <c r="B3993" s="17" t="s">
        <v>13524</v>
      </c>
      <c r="C3993" t="s">
        <v>4095</v>
      </c>
    </row>
    <row r="3994" spans="1:3" x14ac:dyDescent="0.25">
      <c r="A3994">
        <v>3993</v>
      </c>
      <c r="B3994" s="17" t="s">
        <v>13525</v>
      </c>
      <c r="C3994" t="s">
        <v>4096</v>
      </c>
    </row>
    <row r="3995" spans="1:3" x14ac:dyDescent="0.25">
      <c r="A3995">
        <v>3994</v>
      </c>
      <c r="B3995" s="17" t="s">
        <v>13526</v>
      </c>
      <c r="C3995" t="s">
        <v>4097</v>
      </c>
    </row>
    <row r="3996" spans="1:3" x14ac:dyDescent="0.25">
      <c r="A3996">
        <v>3995</v>
      </c>
      <c r="B3996" s="17" t="s">
        <v>13527</v>
      </c>
      <c r="C3996" t="s">
        <v>4098</v>
      </c>
    </row>
    <row r="3997" spans="1:3" x14ac:dyDescent="0.25">
      <c r="A3997">
        <v>3996</v>
      </c>
      <c r="B3997" s="17" t="s">
        <v>13528</v>
      </c>
      <c r="C3997" t="s">
        <v>4099</v>
      </c>
    </row>
    <row r="3998" spans="1:3" x14ac:dyDescent="0.25">
      <c r="A3998">
        <v>3997</v>
      </c>
      <c r="B3998" s="17" t="s">
        <v>13529</v>
      </c>
      <c r="C3998" t="s">
        <v>4100</v>
      </c>
    </row>
    <row r="3999" spans="1:3" x14ac:dyDescent="0.25">
      <c r="A3999">
        <v>3998</v>
      </c>
      <c r="B3999" s="17" t="s">
        <v>13530</v>
      </c>
      <c r="C3999" t="s">
        <v>4101</v>
      </c>
    </row>
    <row r="4000" spans="1:3" x14ac:dyDescent="0.25">
      <c r="A4000">
        <v>3999</v>
      </c>
      <c r="B4000" s="17" t="s">
        <v>13531</v>
      </c>
      <c r="C4000" t="s">
        <v>4102</v>
      </c>
    </row>
    <row r="4001" spans="1:3" x14ac:dyDescent="0.25">
      <c r="A4001">
        <v>4000</v>
      </c>
      <c r="B4001" s="17" t="s">
        <v>13532</v>
      </c>
      <c r="C4001" t="s">
        <v>4103</v>
      </c>
    </row>
    <row r="4002" spans="1:3" x14ac:dyDescent="0.25">
      <c r="A4002">
        <v>4001</v>
      </c>
      <c r="B4002" s="17" t="s">
        <v>13533</v>
      </c>
      <c r="C4002" t="s">
        <v>4104</v>
      </c>
    </row>
    <row r="4003" spans="1:3" x14ac:dyDescent="0.25">
      <c r="A4003">
        <v>4002</v>
      </c>
      <c r="B4003" s="17" t="s">
        <v>13534</v>
      </c>
      <c r="C4003" t="s">
        <v>4105</v>
      </c>
    </row>
    <row r="4004" spans="1:3" x14ac:dyDescent="0.25">
      <c r="A4004">
        <v>4003</v>
      </c>
      <c r="B4004" s="17" t="s">
        <v>13535</v>
      </c>
      <c r="C4004" t="s">
        <v>4106</v>
      </c>
    </row>
    <row r="4005" spans="1:3" x14ac:dyDescent="0.25">
      <c r="A4005">
        <v>4004</v>
      </c>
      <c r="B4005" s="17" t="s">
        <v>13536</v>
      </c>
      <c r="C4005" t="s">
        <v>4107</v>
      </c>
    </row>
    <row r="4006" spans="1:3" x14ac:dyDescent="0.25">
      <c r="A4006">
        <v>4005</v>
      </c>
      <c r="B4006" s="17" t="s">
        <v>13537</v>
      </c>
      <c r="C4006" t="s">
        <v>4108</v>
      </c>
    </row>
    <row r="4007" spans="1:3" x14ac:dyDescent="0.25">
      <c r="A4007">
        <v>4006</v>
      </c>
      <c r="B4007" s="17" t="s">
        <v>13538</v>
      </c>
      <c r="C4007" t="s">
        <v>4109</v>
      </c>
    </row>
    <row r="4008" spans="1:3" x14ac:dyDescent="0.25">
      <c r="A4008">
        <v>4007</v>
      </c>
      <c r="B4008" s="17" t="s">
        <v>13539</v>
      </c>
      <c r="C4008" t="s">
        <v>4110</v>
      </c>
    </row>
    <row r="4009" spans="1:3" x14ac:dyDescent="0.25">
      <c r="A4009">
        <v>4008</v>
      </c>
      <c r="B4009" s="17" t="s">
        <v>13540</v>
      </c>
      <c r="C4009" t="s">
        <v>4111</v>
      </c>
    </row>
    <row r="4010" spans="1:3" x14ac:dyDescent="0.25">
      <c r="A4010">
        <v>4009</v>
      </c>
      <c r="B4010" s="17" t="s">
        <v>13541</v>
      </c>
      <c r="C4010" t="s">
        <v>4112</v>
      </c>
    </row>
    <row r="4011" spans="1:3" x14ac:dyDescent="0.25">
      <c r="A4011">
        <v>4010</v>
      </c>
      <c r="B4011" s="17" t="s">
        <v>13542</v>
      </c>
      <c r="C4011" t="s">
        <v>4113</v>
      </c>
    </row>
    <row r="4012" spans="1:3" x14ac:dyDescent="0.25">
      <c r="A4012">
        <v>4011</v>
      </c>
      <c r="B4012" s="17" t="s">
        <v>13543</v>
      </c>
      <c r="C4012" t="s">
        <v>4114</v>
      </c>
    </row>
    <row r="4013" spans="1:3" x14ac:dyDescent="0.25">
      <c r="A4013">
        <v>4012</v>
      </c>
      <c r="B4013" s="17" t="s">
        <v>13544</v>
      </c>
      <c r="C4013" t="s">
        <v>4115</v>
      </c>
    </row>
    <row r="4014" spans="1:3" x14ac:dyDescent="0.25">
      <c r="A4014">
        <v>4013</v>
      </c>
      <c r="B4014" s="17" t="s">
        <v>13545</v>
      </c>
      <c r="C4014" t="s">
        <v>4116</v>
      </c>
    </row>
    <row r="4015" spans="1:3" x14ac:dyDescent="0.25">
      <c r="A4015">
        <v>4014</v>
      </c>
      <c r="B4015" s="17" t="s">
        <v>13546</v>
      </c>
      <c r="C4015" t="s">
        <v>4117</v>
      </c>
    </row>
    <row r="4016" spans="1:3" x14ac:dyDescent="0.25">
      <c r="A4016">
        <v>4015</v>
      </c>
      <c r="B4016" s="17" t="s">
        <v>13547</v>
      </c>
      <c r="C4016" t="s">
        <v>4118</v>
      </c>
    </row>
    <row r="4017" spans="1:3" x14ac:dyDescent="0.25">
      <c r="A4017">
        <v>4016</v>
      </c>
      <c r="B4017" s="17" t="s">
        <v>13548</v>
      </c>
      <c r="C4017" t="s">
        <v>4119</v>
      </c>
    </row>
    <row r="4018" spans="1:3" x14ac:dyDescent="0.25">
      <c r="A4018">
        <v>4017</v>
      </c>
      <c r="B4018" s="17" t="s">
        <v>13549</v>
      </c>
      <c r="C4018" t="s">
        <v>4120</v>
      </c>
    </row>
    <row r="4019" spans="1:3" x14ac:dyDescent="0.25">
      <c r="A4019">
        <v>4018</v>
      </c>
      <c r="B4019" s="17" t="s">
        <v>13550</v>
      </c>
      <c r="C4019" t="s">
        <v>4121</v>
      </c>
    </row>
    <row r="4020" spans="1:3" x14ac:dyDescent="0.25">
      <c r="A4020">
        <v>4019</v>
      </c>
      <c r="B4020" s="17" t="s">
        <v>13551</v>
      </c>
      <c r="C4020" t="s">
        <v>4122</v>
      </c>
    </row>
    <row r="4021" spans="1:3" x14ac:dyDescent="0.25">
      <c r="A4021">
        <v>4020</v>
      </c>
      <c r="B4021" s="17" t="s">
        <v>13552</v>
      </c>
      <c r="C4021" t="s">
        <v>4123</v>
      </c>
    </row>
    <row r="4022" spans="1:3" x14ac:dyDescent="0.25">
      <c r="A4022">
        <v>4021</v>
      </c>
      <c r="B4022" s="17" t="s">
        <v>13553</v>
      </c>
      <c r="C4022" t="s">
        <v>4124</v>
      </c>
    </row>
    <row r="4023" spans="1:3" x14ac:dyDescent="0.25">
      <c r="A4023">
        <v>4022</v>
      </c>
      <c r="B4023" s="17" t="s">
        <v>13554</v>
      </c>
      <c r="C4023" t="s">
        <v>4125</v>
      </c>
    </row>
    <row r="4024" spans="1:3" x14ac:dyDescent="0.25">
      <c r="A4024">
        <v>4023</v>
      </c>
      <c r="B4024" s="17" t="s">
        <v>13555</v>
      </c>
      <c r="C4024" t="s">
        <v>4126</v>
      </c>
    </row>
    <row r="4025" spans="1:3" x14ac:dyDescent="0.25">
      <c r="A4025">
        <v>4024</v>
      </c>
      <c r="B4025" s="17" t="s">
        <v>13556</v>
      </c>
      <c r="C4025" t="s">
        <v>4127</v>
      </c>
    </row>
    <row r="4026" spans="1:3" x14ac:dyDescent="0.25">
      <c r="A4026">
        <v>4025</v>
      </c>
      <c r="B4026" s="17" t="s">
        <v>13557</v>
      </c>
      <c r="C4026" t="s">
        <v>4128</v>
      </c>
    </row>
    <row r="4027" spans="1:3" x14ac:dyDescent="0.25">
      <c r="A4027">
        <v>4026</v>
      </c>
      <c r="B4027" s="17" t="s">
        <v>13558</v>
      </c>
      <c r="C4027" t="s">
        <v>4129</v>
      </c>
    </row>
    <row r="4028" spans="1:3" x14ac:dyDescent="0.25">
      <c r="A4028">
        <v>4027</v>
      </c>
      <c r="B4028" s="17" t="s">
        <v>13559</v>
      </c>
      <c r="C4028" t="s">
        <v>4130</v>
      </c>
    </row>
    <row r="4029" spans="1:3" x14ac:dyDescent="0.25">
      <c r="A4029">
        <v>4028</v>
      </c>
      <c r="B4029" s="17" t="s">
        <v>13560</v>
      </c>
      <c r="C4029" t="s">
        <v>4131</v>
      </c>
    </row>
    <row r="4030" spans="1:3" x14ac:dyDescent="0.25">
      <c r="A4030">
        <v>4029</v>
      </c>
      <c r="B4030" s="17" t="s">
        <v>13561</v>
      </c>
      <c r="C4030" t="s">
        <v>4132</v>
      </c>
    </row>
    <row r="4031" spans="1:3" x14ac:dyDescent="0.25">
      <c r="A4031">
        <v>4030</v>
      </c>
      <c r="B4031" s="17" t="s">
        <v>13562</v>
      </c>
      <c r="C4031" t="s">
        <v>4133</v>
      </c>
    </row>
    <row r="4032" spans="1:3" x14ac:dyDescent="0.25">
      <c r="A4032">
        <v>4031</v>
      </c>
      <c r="B4032" s="17" t="s">
        <v>13563</v>
      </c>
      <c r="C4032" t="s">
        <v>4134</v>
      </c>
    </row>
    <row r="4033" spans="1:3" x14ac:dyDescent="0.25">
      <c r="A4033">
        <v>4032</v>
      </c>
      <c r="B4033" s="17" t="s">
        <v>13564</v>
      </c>
      <c r="C4033" t="s">
        <v>4135</v>
      </c>
    </row>
    <row r="4034" spans="1:3" x14ac:dyDescent="0.25">
      <c r="A4034">
        <v>4033</v>
      </c>
      <c r="B4034" s="17" t="s">
        <v>13565</v>
      </c>
      <c r="C4034" t="s">
        <v>4136</v>
      </c>
    </row>
    <row r="4035" spans="1:3" x14ac:dyDescent="0.25">
      <c r="A4035">
        <v>4034</v>
      </c>
      <c r="B4035" s="17" t="s">
        <v>13566</v>
      </c>
      <c r="C4035" t="s">
        <v>4137</v>
      </c>
    </row>
    <row r="4036" spans="1:3" x14ac:dyDescent="0.25">
      <c r="A4036">
        <v>4035</v>
      </c>
      <c r="B4036" s="17" t="s">
        <v>13567</v>
      </c>
      <c r="C4036" t="s">
        <v>4138</v>
      </c>
    </row>
    <row r="4037" spans="1:3" x14ac:dyDescent="0.25">
      <c r="A4037">
        <v>4036</v>
      </c>
      <c r="B4037" s="17" t="s">
        <v>13568</v>
      </c>
      <c r="C4037" t="s">
        <v>4139</v>
      </c>
    </row>
    <row r="4038" spans="1:3" x14ac:dyDescent="0.25">
      <c r="A4038">
        <v>4037</v>
      </c>
      <c r="B4038" s="17" t="s">
        <v>13569</v>
      </c>
      <c r="C4038" t="s">
        <v>4140</v>
      </c>
    </row>
    <row r="4039" spans="1:3" x14ac:dyDescent="0.25">
      <c r="A4039">
        <v>4038</v>
      </c>
      <c r="B4039" s="17" t="s">
        <v>13570</v>
      </c>
      <c r="C4039" t="s">
        <v>4141</v>
      </c>
    </row>
    <row r="4040" spans="1:3" x14ac:dyDescent="0.25">
      <c r="A4040">
        <v>4039</v>
      </c>
      <c r="B4040" s="17" t="s">
        <v>13571</v>
      </c>
      <c r="C4040" t="s">
        <v>4142</v>
      </c>
    </row>
    <row r="4041" spans="1:3" x14ac:dyDescent="0.25">
      <c r="A4041">
        <v>4040</v>
      </c>
      <c r="B4041" s="17" t="s">
        <v>13572</v>
      </c>
      <c r="C4041" t="s">
        <v>4143</v>
      </c>
    </row>
    <row r="4042" spans="1:3" x14ac:dyDescent="0.25">
      <c r="A4042">
        <v>4041</v>
      </c>
      <c r="B4042" s="17" t="s">
        <v>13573</v>
      </c>
      <c r="C4042" t="s">
        <v>4144</v>
      </c>
    </row>
    <row r="4043" spans="1:3" x14ac:dyDescent="0.25">
      <c r="A4043">
        <v>4042</v>
      </c>
      <c r="B4043" s="17" t="s">
        <v>13574</v>
      </c>
      <c r="C4043" t="s">
        <v>4145</v>
      </c>
    </row>
    <row r="4044" spans="1:3" x14ac:dyDescent="0.25">
      <c r="A4044">
        <v>4043</v>
      </c>
      <c r="B4044" s="17" t="s">
        <v>13575</v>
      </c>
      <c r="C4044" t="s">
        <v>4146</v>
      </c>
    </row>
    <row r="4045" spans="1:3" x14ac:dyDescent="0.25">
      <c r="A4045">
        <v>4044</v>
      </c>
      <c r="B4045" s="17" t="s">
        <v>13576</v>
      </c>
      <c r="C4045" t="s">
        <v>4147</v>
      </c>
    </row>
    <row r="4046" spans="1:3" x14ac:dyDescent="0.25">
      <c r="A4046">
        <v>4045</v>
      </c>
      <c r="B4046" s="17" t="s">
        <v>13577</v>
      </c>
      <c r="C4046" t="s">
        <v>4148</v>
      </c>
    </row>
    <row r="4047" spans="1:3" x14ac:dyDescent="0.25">
      <c r="A4047">
        <v>4046</v>
      </c>
      <c r="B4047" s="17" t="s">
        <v>13578</v>
      </c>
      <c r="C4047" t="s">
        <v>4149</v>
      </c>
    </row>
    <row r="4048" spans="1:3" x14ac:dyDescent="0.25">
      <c r="A4048">
        <v>4047</v>
      </c>
      <c r="B4048" s="17" t="s">
        <v>13579</v>
      </c>
      <c r="C4048" t="s">
        <v>4150</v>
      </c>
    </row>
    <row r="4049" spans="1:3" x14ac:dyDescent="0.25">
      <c r="A4049">
        <v>4048</v>
      </c>
      <c r="B4049" s="17" t="s">
        <v>13580</v>
      </c>
      <c r="C4049" t="s">
        <v>4151</v>
      </c>
    </row>
    <row r="4050" spans="1:3" x14ac:dyDescent="0.25">
      <c r="A4050">
        <v>4049</v>
      </c>
      <c r="B4050" s="17" t="s">
        <v>13581</v>
      </c>
      <c r="C4050" t="s">
        <v>4152</v>
      </c>
    </row>
    <row r="4051" spans="1:3" x14ac:dyDescent="0.25">
      <c r="A4051">
        <v>4050</v>
      </c>
      <c r="B4051" s="17" t="s">
        <v>13582</v>
      </c>
      <c r="C4051" t="s">
        <v>4153</v>
      </c>
    </row>
    <row r="4052" spans="1:3" x14ac:dyDescent="0.25">
      <c r="A4052">
        <v>4051</v>
      </c>
      <c r="B4052" s="17" t="s">
        <v>13583</v>
      </c>
      <c r="C4052" t="s">
        <v>4154</v>
      </c>
    </row>
    <row r="4053" spans="1:3" x14ac:dyDescent="0.25">
      <c r="A4053">
        <v>4052</v>
      </c>
      <c r="B4053" s="17" t="s">
        <v>13584</v>
      </c>
      <c r="C4053" t="s">
        <v>4155</v>
      </c>
    </row>
    <row r="4054" spans="1:3" x14ac:dyDescent="0.25">
      <c r="A4054">
        <v>4053</v>
      </c>
      <c r="B4054" s="17" t="s">
        <v>13585</v>
      </c>
      <c r="C4054" t="s">
        <v>4156</v>
      </c>
    </row>
    <row r="4055" spans="1:3" x14ac:dyDescent="0.25">
      <c r="A4055">
        <v>4054</v>
      </c>
      <c r="B4055" s="17" t="s">
        <v>13586</v>
      </c>
      <c r="C4055" t="s">
        <v>4157</v>
      </c>
    </row>
    <row r="4056" spans="1:3" x14ac:dyDescent="0.25">
      <c r="A4056">
        <v>4055</v>
      </c>
      <c r="B4056" s="17" t="s">
        <v>13587</v>
      </c>
      <c r="C4056" t="s">
        <v>4158</v>
      </c>
    </row>
    <row r="4057" spans="1:3" x14ac:dyDescent="0.25">
      <c r="A4057">
        <v>4056</v>
      </c>
      <c r="B4057" s="17" t="s">
        <v>13588</v>
      </c>
      <c r="C4057" t="s">
        <v>4159</v>
      </c>
    </row>
    <row r="4058" spans="1:3" x14ac:dyDescent="0.25">
      <c r="A4058">
        <v>4057</v>
      </c>
      <c r="B4058" s="17" t="s">
        <v>13589</v>
      </c>
      <c r="C4058" t="s">
        <v>4160</v>
      </c>
    </row>
    <row r="4059" spans="1:3" x14ac:dyDescent="0.25">
      <c r="A4059">
        <v>4058</v>
      </c>
      <c r="B4059" s="17" t="s">
        <v>13590</v>
      </c>
      <c r="C4059" t="s">
        <v>4161</v>
      </c>
    </row>
    <row r="4060" spans="1:3" x14ac:dyDescent="0.25">
      <c r="A4060">
        <v>4059</v>
      </c>
      <c r="B4060" s="17" t="s">
        <v>13591</v>
      </c>
      <c r="C4060" t="s">
        <v>4162</v>
      </c>
    </row>
    <row r="4061" spans="1:3" x14ac:dyDescent="0.25">
      <c r="A4061">
        <v>4060</v>
      </c>
      <c r="B4061" s="17" t="s">
        <v>13592</v>
      </c>
      <c r="C4061" t="s">
        <v>4163</v>
      </c>
    </row>
    <row r="4062" spans="1:3" x14ac:dyDescent="0.25">
      <c r="A4062">
        <v>4061</v>
      </c>
      <c r="B4062" s="17" t="s">
        <v>13593</v>
      </c>
      <c r="C4062" t="s">
        <v>4164</v>
      </c>
    </row>
    <row r="4063" spans="1:3" x14ac:dyDescent="0.25">
      <c r="A4063">
        <v>4062</v>
      </c>
      <c r="B4063" s="17" t="s">
        <v>13594</v>
      </c>
      <c r="C4063" t="s">
        <v>4165</v>
      </c>
    </row>
    <row r="4064" spans="1:3" x14ac:dyDescent="0.25">
      <c r="A4064">
        <v>4063</v>
      </c>
      <c r="B4064" s="17" t="s">
        <v>13595</v>
      </c>
      <c r="C4064" t="s">
        <v>4166</v>
      </c>
    </row>
    <row r="4065" spans="1:3" x14ac:dyDescent="0.25">
      <c r="A4065">
        <v>4064</v>
      </c>
      <c r="B4065" s="17" t="s">
        <v>13596</v>
      </c>
      <c r="C4065" t="s">
        <v>4167</v>
      </c>
    </row>
    <row r="4066" spans="1:3" x14ac:dyDescent="0.25">
      <c r="A4066">
        <v>4065</v>
      </c>
      <c r="B4066" s="17" t="s">
        <v>13597</v>
      </c>
      <c r="C4066" t="s">
        <v>4168</v>
      </c>
    </row>
    <row r="4067" spans="1:3" x14ac:dyDescent="0.25">
      <c r="A4067">
        <v>4066</v>
      </c>
      <c r="B4067" s="17" t="s">
        <v>13598</v>
      </c>
      <c r="C4067" t="s">
        <v>4169</v>
      </c>
    </row>
    <row r="4068" spans="1:3" x14ac:dyDescent="0.25">
      <c r="A4068">
        <v>4067</v>
      </c>
      <c r="B4068" s="17" t="s">
        <v>13599</v>
      </c>
      <c r="C4068" t="s">
        <v>4170</v>
      </c>
    </row>
    <row r="4069" spans="1:3" x14ac:dyDescent="0.25">
      <c r="A4069">
        <v>4068</v>
      </c>
      <c r="B4069" s="17" t="s">
        <v>13600</v>
      </c>
      <c r="C4069" t="s">
        <v>4171</v>
      </c>
    </row>
    <row r="4070" spans="1:3" x14ac:dyDescent="0.25">
      <c r="A4070">
        <v>4069</v>
      </c>
      <c r="B4070" s="17" t="s">
        <v>13601</v>
      </c>
      <c r="C4070" t="s">
        <v>4172</v>
      </c>
    </row>
    <row r="4071" spans="1:3" x14ac:dyDescent="0.25">
      <c r="A4071">
        <v>4070</v>
      </c>
      <c r="B4071" s="17" t="s">
        <v>13602</v>
      </c>
      <c r="C4071" t="s">
        <v>4173</v>
      </c>
    </row>
    <row r="4072" spans="1:3" x14ac:dyDescent="0.25">
      <c r="A4072">
        <v>4071</v>
      </c>
      <c r="B4072" s="17" t="s">
        <v>13603</v>
      </c>
      <c r="C4072" t="s">
        <v>4174</v>
      </c>
    </row>
    <row r="4073" spans="1:3" x14ac:dyDescent="0.25">
      <c r="A4073">
        <v>4072</v>
      </c>
      <c r="B4073" s="17" t="s">
        <v>13604</v>
      </c>
      <c r="C4073" t="s">
        <v>4175</v>
      </c>
    </row>
    <row r="4074" spans="1:3" x14ac:dyDescent="0.25">
      <c r="A4074">
        <v>4073</v>
      </c>
      <c r="B4074" s="17" t="s">
        <v>13605</v>
      </c>
      <c r="C4074" t="s">
        <v>4176</v>
      </c>
    </row>
    <row r="4075" spans="1:3" x14ac:dyDescent="0.25">
      <c r="A4075">
        <v>4074</v>
      </c>
      <c r="B4075" s="17" t="s">
        <v>13606</v>
      </c>
      <c r="C4075" t="s">
        <v>4177</v>
      </c>
    </row>
    <row r="4076" spans="1:3" x14ac:dyDescent="0.25">
      <c r="A4076">
        <v>4075</v>
      </c>
      <c r="B4076" s="17" t="s">
        <v>13607</v>
      </c>
      <c r="C4076" t="s">
        <v>4178</v>
      </c>
    </row>
    <row r="4077" spans="1:3" x14ac:dyDescent="0.25">
      <c r="A4077">
        <v>4076</v>
      </c>
      <c r="B4077" s="17" t="s">
        <v>13608</v>
      </c>
      <c r="C4077" t="s">
        <v>4179</v>
      </c>
    </row>
    <row r="4078" spans="1:3" x14ac:dyDescent="0.25">
      <c r="A4078">
        <v>4077</v>
      </c>
      <c r="B4078" s="17" t="s">
        <v>13609</v>
      </c>
      <c r="C4078" t="s">
        <v>4180</v>
      </c>
    </row>
    <row r="4079" spans="1:3" x14ac:dyDescent="0.25">
      <c r="A4079">
        <v>4078</v>
      </c>
      <c r="B4079" s="17" t="s">
        <v>13610</v>
      </c>
      <c r="C4079" t="s">
        <v>4181</v>
      </c>
    </row>
    <row r="4080" spans="1:3" x14ac:dyDescent="0.25">
      <c r="A4080">
        <v>4079</v>
      </c>
      <c r="B4080" s="17" t="s">
        <v>13611</v>
      </c>
      <c r="C4080" t="s">
        <v>4182</v>
      </c>
    </row>
    <row r="4081" spans="1:3" x14ac:dyDescent="0.25">
      <c r="A4081">
        <v>4080</v>
      </c>
      <c r="B4081" s="17" t="s">
        <v>13612</v>
      </c>
      <c r="C4081" t="s">
        <v>4183</v>
      </c>
    </row>
    <row r="4082" spans="1:3" x14ac:dyDescent="0.25">
      <c r="A4082">
        <v>4081</v>
      </c>
      <c r="B4082" s="17" t="s">
        <v>13613</v>
      </c>
      <c r="C4082" t="s">
        <v>4184</v>
      </c>
    </row>
    <row r="4083" spans="1:3" x14ac:dyDescent="0.25">
      <c r="A4083">
        <v>4082</v>
      </c>
      <c r="B4083" s="17" t="s">
        <v>13614</v>
      </c>
      <c r="C4083" t="s">
        <v>4185</v>
      </c>
    </row>
    <row r="4084" spans="1:3" x14ac:dyDescent="0.25">
      <c r="A4084">
        <v>4083</v>
      </c>
      <c r="B4084" s="17" t="s">
        <v>13615</v>
      </c>
      <c r="C4084" t="s">
        <v>4186</v>
      </c>
    </row>
    <row r="4085" spans="1:3" x14ac:dyDescent="0.25">
      <c r="A4085">
        <v>4084</v>
      </c>
      <c r="B4085" s="17" t="s">
        <v>13616</v>
      </c>
      <c r="C4085" t="s">
        <v>4187</v>
      </c>
    </row>
    <row r="4086" spans="1:3" x14ac:dyDescent="0.25">
      <c r="A4086">
        <v>4085</v>
      </c>
      <c r="B4086" s="17" t="s">
        <v>13617</v>
      </c>
      <c r="C4086" t="s">
        <v>4188</v>
      </c>
    </row>
    <row r="4087" spans="1:3" x14ac:dyDescent="0.25">
      <c r="A4087">
        <v>4086</v>
      </c>
      <c r="B4087" s="17" t="s">
        <v>13618</v>
      </c>
      <c r="C4087" t="s">
        <v>4189</v>
      </c>
    </row>
    <row r="4088" spans="1:3" x14ac:dyDescent="0.25">
      <c r="A4088">
        <v>4087</v>
      </c>
      <c r="B4088" s="17" t="s">
        <v>13619</v>
      </c>
      <c r="C4088" t="s">
        <v>4190</v>
      </c>
    </row>
    <row r="4089" spans="1:3" x14ac:dyDescent="0.25">
      <c r="A4089">
        <v>4088</v>
      </c>
      <c r="B4089" s="17" t="s">
        <v>13620</v>
      </c>
      <c r="C4089" t="s">
        <v>4191</v>
      </c>
    </row>
    <row r="4090" spans="1:3" x14ac:dyDescent="0.25">
      <c r="A4090">
        <v>4089</v>
      </c>
      <c r="B4090" s="17" t="s">
        <v>13621</v>
      </c>
      <c r="C4090" t="s">
        <v>4192</v>
      </c>
    </row>
    <row r="4091" spans="1:3" x14ac:dyDescent="0.25">
      <c r="A4091">
        <v>4090</v>
      </c>
      <c r="B4091" s="17" t="s">
        <v>13622</v>
      </c>
      <c r="C4091" t="s">
        <v>4193</v>
      </c>
    </row>
    <row r="4092" spans="1:3" x14ac:dyDescent="0.25">
      <c r="A4092">
        <v>4091</v>
      </c>
      <c r="B4092" s="17" t="s">
        <v>13623</v>
      </c>
      <c r="C4092" t="s">
        <v>4194</v>
      </c>
    </row>
    <row r="4093" spans="1:3" x14ac:dyDescent="0.25">
      <c r="A4093">
        <v>4092</v>
      </c>
      <c r="B4093" s="17" t="s">
        <v>13624</v>
      </c>
      <c r="C4093" t="s">
        <v>4195</v>
      </c>
    </row>
    <row r="4094" spans="1:3" x14ac:dyDescent="0.25">
      <c r="A4094">
        <v>4093</v>
      </c>
      <c r="B4094" s="17" t="s">
        <v>13625</v>
      </c>
      <c r="C4094" t="s">
        <v>4196</v>
      </c>
    </row>
    <row r="4095" spans="1:3" x14ac:dyDescent="0.25">
      <c r="A4095">
        <v>4094</v>
      </c>
      <c r="B4095" s="17" t="s">
        <v>13626</v>
      </c>
      <c r="C4095" t="s">
        <v>4197</v>
      </c>
    </row>
    <row r="4096" spans="1:3" x14ac:dyDescent="0.25">
      <c r="A4096">
        <v>4095</v>
      </c>
      <c r="B4096" s="17" t="s">
        <v>13627</v>
      </c>
      <c r="C4096" t="s">
        <v>4198</v>
      </c>
    </row>
    <row r="4097" spans="1:3" x14ac:dyDescent="0.25">
      <c r="A4097">
        <v>4096</v>
      </c>
      <c r="B4097" s="17" t="s">
        <v>13628</v>
      </c>
      <c r="C4097" t="s">
        <v>4199</v>
      </c>
    </row>
    <row r="4098" spans="1:3" x14ac:dyDescent="0.25">
      <c r="A4098">
        <v>4097</v>
      </c>
      <c r="B4098" s="17" t="s">
        <v>13629</v>
      </c>
      <c r="C4098" t="s">
        <v>4200</v>
      </c>
    </row>
    <row r="4099" spans="1:3" x14ac:dyDescent="0.25">
      <c r="A4099">
        <v>4098</v>
      </c>
      <c r="B4099" s="17" t="s">
        <v>13630</v>
      </c>
      <c r="C4099" t="s">
        <v>4201</v>
      </c>
    </row>
    <row r="4100" spans="1:3" x14ac:dyDescent="0.25">
      <c r="A4100">
        <v>4099</v>
      </c>
      <c r="B4100" s="17" t="s">
        <v>13631</v>
      </c>
      <c r="C4100" t="s">
        <v>4202</v>
      </c>
    </row>
    <row r="4101" spans="1:3" x14ac:dyDescent="0.25">
      <c r="A4101">
        <v>4100</v>
      </c>
      <c r="B4101" s="17" t="s">
        <v>13632</v>
      </c>
      <c r="C4101" t="s">
        <v>4203</v>
      </c>
    </row>
    <row r="4102" spans="1:3" x14ac:dyDescent="0.25">
      <c r="A4102">
        <v>4101</v>
      </c>
      <c r="B4102" s="17" t="s">
        <v>13633</v>
      </c>
      <c r="C4102" t="s">
        <v>4204</v>
      </c>
    </row>
    <row r="4103" spans="1:3" x14ac:dyDescent="0.25">
      <c r="A4103">
        <v>4102</v>
      </c>
      <c r="B4103" s="17" t="s">
        <v>13634</v>
      </c>
      <c r="C4103" t="s">
        <v>4205</v>
      </c>
    </row>
    <row r="4104" spans="1:3" x14ac:dyDescent="0.25">
      <c r="A4104">
        <v>4103</v>
      </c>
      <c r="B4104" s="17" t="s">
        <v>13635</v>
      </c>
      <c r="C4104" t="s">
        <v>4206</v>
      </c>
    </row>
    <row r="4105" spans="1:3" x14ac:dyDescent="0.25">
      <c r="A4105">
        <v>4104</v>
      </c>
      <c r="B4105" s="17" t="s">
        <v>13636</v>
      </c>
      <c r="C4105" t="s">
        <v>4207</v>
      </c>
    </row>
    <row r="4106" spans="1:3" x14ac:dyDescent="0.25">
      <c r="A4106">
        <v>4105</v>
      </c>
      <c r="B4106" s="17" t="s">
        <v>13637</v>
      </c>
      <c r="C4106" t="s">
        <v>4208</v>
      </c>
    </row>
    <row r="4107" spans="1:3" x14ac:dyDescent="0.25">
      <c r="A4107">
        <v>4106</v>
      </c>
      <c r="B4107" s="17" t="s">
        <v>13638</v>
      </c>
      <c r="C4107" t="s">
        <v>4209</v>
      </c>
    </row>
    <row r="4108" spans="1:3" x14ac:dyDescent="0.25">
      <c r="A4108">
        <v>4107</v>
      </c>
      <c r="B4108" s="17" t="s">
        <v>13639</v>
      </c>
      <c r="C4108" t="s">
        <v>4210</v>
      </c>
    </row>
    <row r="4109" spans="1:3" x14ac:dyDescent="0.25">
      <c r="A4109">
        <v>4108</v>
      </c>
      <c r="B4109" s="17" t="s">
        <v>13640</v>
      </c>
      <c r="C4109" t="s">
        <v>4211</v>
      </c>
    </row>
    <row r="4110" spans="1:3" x14ac:dyDescent="0.25">
      <c r="A4110">
        <v>4109</v>
      </c>
      <c r="B4110" s="17" t="s">
        <v>13641</v>
      </c>
      <c r="C4110" t="s">
        <v>4212</v>
      </c>
    </row>
    <row r="4111" spans="1:3" x14ac:dyDescent="0.25">
      <c r="A4111">
        <v>4110</v>
      </c>
      <c r="B4111" s="17" t="s">
        <v>13642</v>
      </c>
      <c r="C4111" t="s">
        <v>4213</v>
      </c>
    </row>
    <row r="4112" spans="1:3" x14ac:dyDescent="0.25">
      <c r="A4112">
        <v>4111</v>
      </c>
      <c r="B4112" s="17" t="s">
        <v>13643</v>
      </c>
      <c r="C4112" t="s">
        <v>4214</v>
      </c>
    </row>
    <row r="4113" spans="1:3" x14ac:dyDescent="0.25">
      <c r="A4113">
        <v>4112</v>
      </c>
      <c r="B4113" s="17" t="s">
        <v>13644</v>
      </c>
      <c r="C4113" t="s">
        <v>4215</v>
      </c>
    </row>
    <row r="4114" spans="1:3" x14ac:dyDescent="0.25">
      <c r="A4114">
        <v>4113</v>
      </c>
      <c r="B4114" s="17" t="s">
        <v>13645</v>
      </c>
      <c r="C4114" t="s">
        <v>4216</v>
      </c>
    </row>
    <row r="4115" spans="1:3" x14ac:dyDescent="0.25">
      <c r="A4115">
        <v>4114</v>
      </c>
      <c r="B4115" s="17" t="s">
        <v>13646</v>
      </c>
      <c r="C4115" t="s">
        <v>4217</v>
      </c>
    </row>
    <row r="4116" spans="1:3" x14ac:dyDescent="0.25">
      <c r="A4116">
        <v>4115</v>
      </c>
      <c r="B4116" s="17" t="s">
        <v>13647</v>
      </c>
      <c r="C4116" t="s">
        <v>4218</v>
      </c>
    </row>
    <row r="4117" spans="1:3" x14ac:dyDescent="0.25">
      <c r="A4117">
        <v>4116</v>
      </c>
      <c r="B4117" s="17" t="s">
        <v>13648</v>
      </c>
      <c r="C4117" t="s">
        <v>4219</v>
      </c>
    </row>
    <row r="4118" spans="1:3" x14ac:dyDescent="0.25">
      <c r="A4118">
        <v>4117</v>
      </c>
      <c r="B4118" s="17" t="s">
        <v>13649</v>
      </c>
      <c r="C4118" t="s">
        <v>4220</v>
      </c>
    </row>
    <row r="4119" spans="1:3" x14ac:dyDescent="0.25">
      <c r="A4119">
        <v>4118</v>
      </c>
      <c r="B4119" s="17" t="s">
        <v>13650</v>
      </c>
      <c r="C4119" t="s">
        <v>4221</v>
      </c>
    </row>
    <row r="4120" spans="1:3" x14ac:dyDescent="0.25">
      <c r="A4120">
        <v>4119</v>
      </c>
      <c r="B4120" s="17" t="s">
        <v>13651</v>
      </c>
      <c r="C4120" t="s">
        <v>4222</v>
      </c>
    </row>
    <row r="4121" spans="1:3" x14ac:dyDescent="0.25">
      <c r="A4121">
        <v>4120</v>
      </c>
      <c r="B4121" s="17" t="s">
        <v>13652</v>
      </c>
      <c r="C4121" t="s">
        <v>4223</v>
      </c>
    </row>
    <row r="4122" spans="1:3" x14ac:dyDescent="0.25">
      <c r="A4122">
        <v>4121</v>
      </c>
      <c r="B4122" s="17" t="s">
        <v>13653</v>
      </c>
      <c r="C4122" t="s">
        <v>4224</v>
      </c>
    </row>
    <row r="4123" spans="1:3" x14ac:dyDescent="0.25">
      <c r="A4123">
        <v>4122</v>
      </c>
      <c r="B4123" s="17" t="s">
        <v>13654</v>
      </c>
      <c r="C4123" t="s">
        <v>4225</v>
      </c>
    </row>
    <row r="4124" spans="1:3" x14ac:dyDescent="0.25">
      <c r="A4124">
        <v>4123</v>
      </c>
      <c r="B4124" s="17" t="s">
        <v>13655</v>
      </c>
      <c r="C4124" t="s">
        <v>4226</v>
      </c>
    </row>
    <row r="4125" spans="1:3" x14ac:dyDescent="0.25">
      <c r="A4125">
        <v>4124</v>
      </c>
      <c r="B4125" s="17" t="s">
        <v>13656</v>
      </c>
      <c r="C4125" t="s">
        <v>4227</v>
      </c>
    </row>
    <row r="4126" spans="1:3" x14ac:dyDescent="0.25">
      <c r="A4126">
        <v>4125</v>
      </c>
      <c r="B4126" s="17" t="s">
        <v>13657</v>
      </c>
      <c r="C4126" t="s">
        <v>4228</v>
      </c>
    </row>
    <row r="4127" spans="1:3" x14ac:dyDescent="0.25">
      <c r="A4127">
        <v>4126</v>
      </c>
      <c r="B4127" s="17" t="s">
        <v>13658</v>
      </c>
      <c r="C4127" t="s">
        <v>4229</v>
      </c>
    </row>
    <row r="4128" spans="1:3" x14ac:dyDescent="0.25">
      <c r="A4128">
        <v>4127</v>
      </c>
      <c r="B4128" s="17" t="s">
        <v>13659</v>
      </c>
      <c r="C4128" t="s">
        <v>4230</v>
      </c>
    </row>
    <row r="4129" spans="1:3" x14ac:dyDescent="0.25">
      <c r="A4129">
        <v>4128</v>
      </c>
      <c r="B4129" s="17" t="s">
        <v>13660</v>
      </c>
      <c r="C4129" t="s">
        <v>4231</v>
      </c>
    </row>
    <row r="4130" spans="1:3" x14ac:dyDescent="0.25">
      <c r="A4130">
        <v>4129</v>
      </c>
      <c r="B4130" s="17" t="s">
        <v>13661</v>
      </c>
      <c r="C4130" t="s">
        <v>4232</v>
      </c>
    </row>
    <row r="4131" spans="1:3" x14ac:dyDescent="0.25">
      <c r="A4131">
        <v>4130</v>
      </c>
      <c r="B4131" s="17" t="s">
        <v>13662</v>
      </c>
      <c r="C4131" t="s">
        <v>4233</v>
      </c>
    </row>
    <row r="4132" spans="1:3" x14ac:dyDescent="0.25">
      <c r="A4132">
        <v>4131</v>
      </c>
      <c r="B4132" s="17" t="s">
        <v>13663</v>
      </c>
      <c r="C4132" t="s">
        <v>4234</v>
      </c>
    </row>
    <row r="4133" spans="1:3" x14ac:dyDescent="0.25">
      <c r="A4133">
        <v>4132</v>
      </c>
      <c r="B4133" s="17" t="s">
        <v>13664</v>
      </c>
      <c r="C4133" t="s">
        <v>4235</v>
      </c>
    </row>
    <row r="4134" spans="1:3" x14ac:dyDescent="0.25">
      <c r="A4134">
        <v>4133</v>
      </c>
      <c r="B4134" s="17" t="s">
        <v>13665</v>
      </c>
      <c r="C4134" t="s">
        <v>4236</v>
      </c>
    </row>
    <row r="4135" spans="1:3" x14ac:dyDescent="0.25">
      <c r="A4135">
        <v>4134</v>
      </c>
      <c r="B4135" s="17" t="s">
        <v>13666</v>
      </c>
      <c r="C4135" t="s">
        <v>4237</v>
      </c>
    </row>
    <row r="4136" spans="1:3" x14ac:dyDescent="0.25">
      <c r="A4136">
        <v>4135</v>
      </c>
      <c r="B4136" s="17" t="s">
        <v>13667</v>
      </c>
      <c r="C4136" t="s">
        <v>4238</v>
      </c>
    </row>
    <row r="4137" spans="1:3" x14ac:dyDescent="0.25">
      <c r="A4137">
        <v>4136</v>
      </c>
      <c r="B4137" s="17" t="s">
        <v>13668</v>
      </c>
      <c r="C4137" t="s">
        <v>4239</v>
      </c>
    </row>
    <row r="4138" spans="1:3" x14ac:dyDescent="0.25">
      <c r="A4138">
        <v>4137</v>
      </c>
      <c r="B4138" s="17" t="s">
        <v>13669</v>
      </c>
      <c r="C4138" t="s">
        <v>4240</v>
      </c>
    </row>
    <row r="4139" spans="1:3" x14ac:dyDescent="0.25">
      <c r="A4139">
        <v>4138</v>
      </c>
      <c r="B4139" s="17" t="s">
        <v>13670</v>
      </c>
      <c r="C4139" t="s">
        <v>4241</v>
      </c>
    </row>
    <row r="4140" spans="1:3" x14ac:dyDescent="0.25">
      <c r="A4140">
        <v>4139</v>
      </c>
      <c r="B4140" s="17" t="s">
        <v>13671</v>
      </c>
      <c r="C4140" t="s">
        <v>4242</v>
      </c>
    </row>
    <row r="4141" spans="1:3" x14ac:dyDescent="0.25">
      <c r="A4141">
        <v>4140</v>
      </c>
      <c r="B4141" s="17" t="s">
        <v>13672</v>
      </c>
      <c r="C4141" t="s">
        <v>4243</v>
      </c>
    </row>
    <row r="4142" spans="1:3" x14ac:dyDescent="0.25">
      <c r="A4142">
        <v>4141</v>
      </c>
      <c r="B4142" s="17" t="s">
        <v>13673</v>
      </c>
      <c r="C4142" t="s">
        <v>4244</v>
      </c>
    </row>
    <row r="4143" spans="1:3" x14ac:dyDescent="0.25">
      <c r="A4143">
        <v>4142</v>
      </c>
      <c r="B4143" s="17" t="s">
        <v>13674</v>
      </c>
      <c r="C4143" t="s">
        <v>4245</v>
      </c>
    </row>
    <row r="4144" spans="1:3" x14ac:dyDescent="0.25">
      <c r="A4144">
        <v>4143</v>
      </c>
      <c r="B4144" s="17" t="s">
        <v>13675</v>
      </c>
      <c r="C4144" t="s">
        <v>4246</v>
      </c>
    </row>
    <row r="4145" spans="1:3" x14ac:dyDescent="0.25">
      <c r="A4145">
        <v>4144</v>
      </c>
      <c r="B4145" s="17" t="s">
        <v>13676</v>
      </c>
      <c r="C4145" t="s">
        <v>4247</v>
      </c>
    </row>
    <row r="4146" spans="1:3" x14ac:dyDescent="0.25">
      <c r="A4146">
        <v>4145</v>
      </c>
      <c r="B4146" s="17" t="s">
        <v>13677</v>
      </c>
      <c r="C4146" t="s">
        <v>4248</v>
      </c>
    </row>
    <row r="4147" spans="1:3" x14ac:dyDescent="0.25">
      <c r="A4147">
        <v>4146</v>
      </c>
      <c r="B4147" s="17" t="s">
        <v>13678</v>
      </c>
      <c r="C4147" t="s">
        <v>4249</v>
      </c>
    </row>
    <row r="4148" spans="1:3" x14ac:dyDescent="0.25">
      <c r="A4148">
        <v>4147</v>
      </c>
      <c r="B4148" s="17" t="s">
        <v>13679</v>
      </c>
      <c r="C4148" t="s">
        <v>4250</v>
      </c>
    </row>
    <row r="4149" spans="1:3" x14ac:dyDescent="0.25">
      <c r="A4149">
        <v>4148</v>
      </c>
      <c r="B4149" s="17" t="s">
        <v>13680</v>
      </c>
      <c r="C4149" t="s">
        <v>4251</v>
      </c>
    </row>
    <row r="4150" spans="1:3" x14ac:dyDescent="0.25">
      <c r="A4150">
        <v>4149</v>
      </c>
      <c r="B4150" s="17" t="s">
        <v>13681</v>
      </c>
      <c r="C4150" t="s">
        <v>4252</v>
      </c>
    </row>
    <row r="4151" spans="1:3" x14ac:dyDescent="0.25">
      <c r="A4151">
        <v>4150</v>
      </c>
      <c r="B4151" s="17" t="s">
        <v>13682</v>
      </c>
      <c r="C4151" t="s">
        <v>4253</v>
      </c>
    </row>
    <row r="4152" spans="1:3" x14ac:dyDescent="0.25">
      <c r="A4152">
        <v>4151</v>
      </c>
      <c r="B4152" s="17" t="s">
        <v>13683</v>
      </c>
      <c r="C4152" t="s">
        <v>4254</v>
      </c>
    </row>
    <row r="4153" spans="1:3" x14ac:dyDescent="0.25">
      <c r="A4153">
        <v>4152</v>
      </c>
      <c r="B4153" s="17" t="s">
        <v>13684</v>
      </c>
      <c r="C4153" t="s">
        <v>4255</v>
      </c>
    </row>
    <row r="4154" spans="1:3" x14ac:dyDescent="0.25">
      <c r="A4154">
        <v>4153</v>
      </c>
      <c r="B4154" s="17" t="s">
        <v>13685</v>
      </c>
      <c r="C4154" t="s">
        <v>4256</v>
      </c>
    </row>
    <row r="4155" spans="1:3" x14ac:dyDescent="0.25">
      <c r="A4155">
        <v>4154</v>
      </c>
      <c r="B4155" s="17" t="s">
        <v>13686</v>
      </c>
      <c r="C4155" t="s">
        <v>4257</v>
      </c>
    </row>
    <row r="4156" spans="1:3" x14ac:dyDescent="0.25">
      <c r="A4156">
        <v>4155</v>
      </c>
      <c r="B4156" s="17" t="s">
        <v>13687</v>
      </c>
      <c r="C4156" t="s">
        <v>4258</v>
      </c>
    </row>
    <row r="4157" spans="1:3" x14ac:dyDescent="0.25">
      <c r="A4157">
        <v>4156</v>
      </c>
      <c r="B4157" s="17" t="s">
        <v>13688</v>
      </c>
      <c r="C4157" t="s">
        <v>4259</v>
      </c>
    </row>
    <row r="4158" spans="1:3" x14ac:dyDescent="0.25">
      <c r="A4158">
        <v>4157</v>
      </c>
      <c r="B4158" s="17" t="s">
        <v>13689</v>
      </c>
      <c r="C4158" t="s">
        <v>4260</v>
      </c>
    </row>
    <row r="4159" spans="1:3" x14ac:dyDescent="0.25">
      <c r="A4159">
        <v>4158</v>
      </c>
      <c r="B4159" s="17" t="s">
        <v>13690</v>
      </c>
      <c r="C4159" t="s">
        <v>4261</v>
      </c>
    </row>
    <row r="4160" spans="1:3" x14ac:dyDescent="0.25">
      <c r="A4160">
        <v>4159</v>
      </c>
      <c r="B4160" s="17" t="s">
        <v>13691</v>
      </c>
      <c r="C4160" t="s">
        <v>4262</v>
      </c>
    </row>
    <row r="4161" spans="1:3" x14ac:dyDescent="0.25">
      <c r="A4161">
        <v>4160</v>
      </c>
      <c r="B4161" s="17" t="s">
        <v>13692</v>
      </c>
      <c r="C4161" t="s">
        <v>4263</v>
      </c>
    </row>
    <row r="4162" spans="1:3" x14ac:dyDescent="0.25">
      <c r="A4162">
        <v>4161</v>
      </c>
      <c r="B4162" s="17" t="s">
        <v>13693</v>
      </c>
      <c r="C4162" t="s">
        <v>4264</v>
      </c>
    </row>
    <row r="4163" spans="1:3" x14ac:dyDescent="0.25">
      <c r="A4163">
        <v>4162</v>
      </c>
      <c r="B4163" s="17" t="s">
        <v>13694</v>
      </c>
      <c r="C4163" t="s">
        <v>4265</v>
      </c>
    </row>
    <row r="4164" spans="1:3" x14ac:dyDescent="0.25">
      <c r="A4164">
        <v>4163</v>
      </c>
      <c r="B4164" s="17" t="s">
        <v>13695</v>
      </c>
      <c r="C4164" t="s">
        <v>4266</v>
      </c>
    </row>
    <row r="4165" spans="1:3" x14ac:dyDescent="0.25">
      <c r="A4165">
        <v>4164</v>
      </c>
      <c r="B4165" s="17" t="s">
        <v>13696</v>
      </c>
      <c r="C4165" t="s">
        <v>4267</v>
      </c>
    </row>
    <row r="4166" spans="1:3" x14ac:dyDescent="0.25">
      <c r="A4166">
        <v>4165</v>
      </c>
      <c r="B4166" s="17" t="s">
        <v>13697</v>
      </c>
      <c r="C4166" t="s">
        <v>4268</v>
      </c>
    </row>
    <row r="4167" spans="1:3" x14ac:dyDescent="0.25">
      <c r="A4167">
        <v>4166</v>
      </c>
      <c r="B4167" s="17" t="s">
        <v>13698</v>
      </c>
      <c r="C4167" t="s">
        <v>4269</v>
      </c>
    </row>
    <row r="4168" spans="1:3" x14ac:dyDescent="0.25">
      <c r="A4168">
        <v>4167</v>
      </c>
      <c r="B4168" s="17" t="s">
        <v>13699</v>
      </c>
      <c r="C4168" t="s">
        <v>4270</v>
      </c>
    </row>
    <row r="4169" spans="1:3" x14ac:dyDescent="0.25">
      <c r="A4169">
        <v>4168</v>
      </c>
      <c r="B4169" s="17" t="s">
        <v>13700</v>
      </c>
      <c r="C4169" t="s">
        <v>4271</v>
      </c>
    </row>
    <row r="4170" spans="1:3" x14ac:dyDescent="0.25">
      <c r="A4170">
        <v>4169</v>
      </c>
      <c r="B4170" s="17" t="s">
        <v>13701</v>
      </c>
      <c r="C4170" t="s">
        <v>4272</v>
      </c>
    </row>
    <row r="4171" spans="1:3" x14ac:dyDescent="0.25">
      <c r="A4171">
        <v>4170</v>
      </c>
      <c r="B4171" s="17" t="s">
        <v>13702</v>
      </c>
      <c r="C4171" t="s">
        <v>4273</v>
      </c>
    </row>
    <row r="4172" spans="1:3" x14ac:dyDescent="0.25">
      <c r="A4172">
        <v>4171</v>
      </c>
      <c r="B4172" s="17" t="s">
        <v>13703</v>
      </c>
      <c r="C4172" t="s">
        <v>4274</v>
      </c>
    </row>
    <row r="4173" spans="1:3" x14ac:dyDescent="0.25">
      <c r="A4173">
        <v>4172</v>
      </c>
      <c r="B4173" s="17" t="s">
        <v>13704</v>
      </c>
      <c r="C4173" t="s">
        <v>4275</v>
      </c>
    </row>
    <row r="4174" spans="1:3" x14ac:dyDescent="0.25">
      <c r="A4174">
        <v>4173</v>
      </c>
      <c r="B4174" s="17" t="s">
        <v>13705</v>
      </c>
      <c r="C4174" t="s">
        <v>4276</v>
      </c>
    </row>
    <row r="4175" spans="1:3" x14ac:dyDescent="0.25">
      <c r="A4175">
        <v>4174</v>
      </c>
      <c r="B4175" s="17" t="s">
        <v>13706</v>
      </c>
      <c r="C4175" t="s">
        <v>4277</v>
      </c>
    </row>
    <row r="4176" spans="1:3" x14ac:dyDescent="0.25">
      <c r="A4176">
        <v>4175</v>
      </c>
      <c r="B4176" s="17" t="s">
        <v>13707</v>
      </c>
      <c r="C4176" t="s">
        <v>4278</v>
      </c>
    </row>
    <row r="4177" spans="1:3" x14ac:dyDescent="0.25">
      <c r="A4177">
        <v>4176</v>
      </c>
      <c r="B4177" s="17" t="s">
        <v>13708</v>
      </c>
      <c r="C4177" t="s">
        <v>4279</v>
      </c>
    </row>
    <row r="4178" spans="1:3" x14ac:dyDescent="0.25">
      <c r="A4178">
        <v>4177</v>
      </c>
      <c r="B4178" s="17" t="s">
        <v>13709</v>
      </c>
      <c r="C4178" t="s">
        <v>4280</v>
      </c>
    </row>
    <row r="4179" spans="1:3" x14ac:dyDescent="0.25">
      <c r="A4179">
        <v>4178</v>
      </c>
      <c r="B4179" s="17" t="s">
        <v>13710</v>
      </c>
      <c r="C4179" t="s">
        <v>4281</v>
      </c>
    </row>
    <row r="4180" spans="1:3" x14ac:dyDescent="0.25">
      <c r="A4180">
        <v>4179</v>
      </c>
      <c r="B4180" s="17" t="s">
        <v>13711</v>
      </c>
      <c r="C4180" t="s">
        <v>4282</v>
      </c>
    </row>
    <row r="4181" spans="1:3" x14ac:dyDescent="0.25">
      <c r="A4181">
        <v>4180</v>
      </c>
      <c r="B4181" s="17" t="s">
        <v>13712</v>
      </c>
      <c r="C4181" t="s">
        <v>4283</v>
      </c>
    </row>
    <row r="4182" spans="1:3" x14ac:dyDescent="0.25">
      <c r="A4182">
        <v>4181</v>
      </c>
      <c r="B4182" s="17" t="s">
        <v>13713</v>
      </c>
      <c r="C4182" t="s">
        <v>4284</v>
      </c>
    </row>
    <row r="4183" spans="1:3" x14ac:dyDescent="0.25">
      <c r="A4183">
        <v>4182</v>
      </c>
      <c r="B4183" s="17" t="s">
        <v>13714</v>
      </c>
      <c r="C4183" t="s">
        <v>4285</v>
      </c>
    </row>
    <row r="4184" spans="1:3" x14ac:dyDescent="0.25">
      <c r="A4184">
        <v>4183</v>
      </c>
      <c r="B4184" s="17" t="s">
        <v>13715</v>
      </c>
      <c r="C4184" t="s">
        <v>4286</v>
      </c>
    </row>
    <row r="4185" spans="1:3" x14ac:dyDescent="0.25">
      <c r="A4185">
        <v>4184</v>
      </c>
      <c r="B4185" s="17" t="s">
        <v>13716</v>
      </c>
      <c r="C4185" t="s">
        <v>4287</v>
      </c>
    </row>
    <row r="4186" spans="1:3" x14ac:dyDescent="0.25">
      <c r="A4186">
        <v>4185</v>
      </c>
      <c r="B4186" s="17" t="s">
        <v>13717</v>
      </c>
      <c r="C4186" t="s">
        <v>4288</v>
      </c>
    </row>
    <row r="4187" spans="1:3" x14ac:dyDescent="0.25">
      <c r="A4187">
        <v>4186</v>
      </c>
      <c r="B4187" s="17" t="s">
        <v>13718</v>
      </c>
      <c r="C4187" t="s">
        <v>4289</v>
      </c>
    </row>
    <row r="4188" spans="1:3" x14ac:dyDescent="0.25">
      <c r="A4188">
        <v>4187</v>
      </c>
      <c r="B4188" s="17" t="s">
        <v>13719</v>
      </c>
      <c r="C4188" t="s">
        <v>4290</v>
      </c>
    </row>
    <row r="4189" spans="1:3" x14ac:dyDescent="0.25">
      <c r="A4189">
        <v>4188</v>
      </c>
      <c r="B4189" s="17" t="s">
        <v>13720</v>
      </c>
      <c r="C4189" t="s">
        <v>4291</v>
      </c>
    </row>
    <row r="4190" spans="1:3" x14ac:dyDescent="0.25">
      <c r="A4190">
        <v>4189</v>
      </c>
      <c r="B4190" s="17" t="s">
        <v>13721</v>
      </c>
      <c r="C4190" t="s">
        <v>4292</v>
      </c>
    </row>
    <row r="4191" spans="1:3" x14ac:dyDescent="0.25">
      <c r="A4191">
        <v>4190</v>
      </c>
      <c r="B4191" s="17" t="s">
        <v>13722</v>
      </c>
      <c r="C4191" t="s">
        <v>4293</v>
      </c>
    </row>
    <row r="4192" spans="1:3" x14ac:dyDescent="0.25">
      <c r="A4192">
        <v>4191</v>
      </c>
      <c r="B4192" s="17" t="s">
        <v>13723</v>
      </c>
      <c r="C4192" t="s">
        <v>4294</v>
      </c>
    </row>
    <row r="4193" spans="1:3" x14ac:dyDescent="0.25">
      <c r="A4193">
        <v>4192</v>
      </c>
      <c r="B4193" s="17" t="s">
        <v>13724</v>
      </c>
      <c r="C4193" t="s">
        <v>4295</v>
      </c>
    </row>
    <row r="4194" spans="1:3" x14ac:dyDescent="0.25">
      <c r="A4194">
        <v>4193</v>
      </c>
      <c r="B4194" s="17" t="s">
        <v>13725</v>
      </c>
      <c r="C4194" t="s">
        <v>4296</v>
      </c>
    </row>
    <row r="4195" spans="1:3" x14ac:dyDescent="0.25">
      <c r="A4195">
        <v>4194</v>
      </c>
      <c r="B4195" s="17" t="s">
        <v>13726</v>
      </c>
      <c r="C4195" t="s">
        <v>4297</v>
      </c>
    </row>
    <row r="4196" spans="1:3" x14ac:dyDescent="0.25">
      <c r="A4196">
        <v>4195</v>
      </c>
      <c r="B4196" s="17" t="s">
        <v>13727</v>
      </c>
      <c r="C4196" t="s">
        <v>4298</v>
      </c>
    </row>
    <row r="4197" spans="1:3" x14ac:dyDescent="0.25">
      <c r="A4197">
        <v>4196</v>
      </c>
      <c r="B4197" s="17" t="s">
        <v>13728</v>
      </c>
      <c r="C4197" t="s">
        <v>4299</v>
      </c>
    </row>
    <row r="4198" spans="1:3" x14ac:dyDescent="0.25">
      <c r="A4198">
        <v>4197</v>
      </c>
      <c r="B4198" s="17" t="s">
        <v>13729</v>
      </c>
      <c r="C4198" t="s">
        <v>4300</v>
      </c>
    </row>
    <row r="4199" spans="1:3" x14ac:dyDescent="0.25">
      <c r="A4199">
        <v>4198</v>
      </c>
      <c r="B4199" s="17" t="s">
        <v>13730</v>
      </c>
      <c r="C4199" t="s">
        <v>4301</v>
      </c>
    </row>
    <row r="4200" spans="1:3" x14ac:dyDescent="0.25">
      <c r="A4200">
        <v>4199</v>
      </c>
      <c r="B4200" s="17" t="s">
        <v>13731</v>
      </c>
      <c r="C4200" t="s">
        <v>4302</v>
      </c>
    </row>
    <row r="4201" spans="1:3" x14ac:dyDescent="0.25">
      <c r="A4201">
        <v>4200</v>
      </c>
      <c r="B4201" s="17" t="s">
        <v>13732</v>
      </c>
      <c r="C4201" t="s">
        <v>4303</v>
      </c>
    </row>
    <row r="4202" spans="1:3" x14ac:dyDescent="0.25">
      <c r="A4202">
        <v>4201</v>
      </c>
      <c r="B4202" s="17" t="s">
        <v>13733</v>
      </c>
      <c r="C4202" t="s">
        <v>4304</v>
      </c>
    </row>
    <row r="4203" spans="1:3" x14ac:dyDescent="0.25">
      <c r="A4203">
        <v>4202</v>
      </c>
      <c r="B4203" s="17" t="s">
        <v>13734</v>
      </c>
      <c r="C4203" t="s">
        <v>4305</v>
      </c>
    </row>
    <row r="4204" spans="1:3" x14ac:dyDescent="0.25">
      <c r="A4204">
        <v>4203</v>
      </c>
      <c r="B4204" s="17" t="s">
        <v>13735</v>
      </c>
      <c r="C4204" t="s">
        <v>4306</v>
      </c>
    </row>
    <row r="4205" spans="1:3" x14ac:dyDescent="0.25">
      <c r="A4205">
        <v>4204</v>
      </c>
      <c r="B4205" s="17" t="s">
        <v>13736</v>
      </c>
      <c r="C4205" t="s">
        <v>4307</v>
      </c>
    </row>
    <row r="4206" spans="1:3" x14ac:dyDescent="0.25">
      <c r="A4206">
        <v>4205</v>
      </c>
      <c r="B4206" s="17" t="s">
        <v>13737</v>
      </c>
      <c r="C4206" t="s">
        <v>4308</v>
      </c>
    </row>
    <row r="4207" spans="1:3" x14ac:dyDescent="0.25">
      <c r="A4207">
        <v>4206</v>
      </c>
      <c r="B4207" s="17" t="s">
        <v>13738</v>
      </c>
      <c r="C4207" t="s">
        <v>4309</v>
      </c>
    </row>
    <row r="4208" spans="1:3" x14ac:dyDescent="0.25">
      <c r="A4208">
        <v>4207</v>
      </c>
      <c r="B4208" s="17" t="s">
        <v>13739</v>
      </c>
      <c r="C4208" t="s">
        <v>4310</v>
      </c>
    </row>
    <row r="4209" spans="1:3" x14ac:dyDescent="0.25">
      <c r="A4209">
        <v>4208</v>
      </c>
      <c r="B4209" s="17" t="s">
        <v>13740</v>
      </c>
      <c r="C4209" t="s">
        <v>4311</v>
      </c>
    </row>
    <row r="4210" spans="1:3" x14ac:dyDescent="0.25">
      <c r="A4210">
        <v>4209</v>
      </c>
      <c r="B4210" s="17" t="s">
        <v>13741</v>
      </c>
      <c r="C4210" t="s">
        <v>4312</v>
      </c>
    </row>
    <row r="4211" spans="1:3" x14ac:dyDescent="0.25">
      <c r="A4211">
        <v>4210</v>
      </c>
      <c r="B4211" s="17" t="s">
        <v>13742</v>
      </c>
      <c r="C4211" t="s">
        <v>4313</v>
      </c>
    </row>
    <row r="4212" spans="1:3" x14ac:dyDescent="0.25">
      <c r="A4212">
        <v>4211</v>
      </c>
      <c r="B4212" s="17" t="s">
        <v>13743</v>
      </c>
      <c r="C4212" t="s">
        <v>4314</v>
      </c>
    </row>
    <row r="4213" spans="1:3" x14ac:dyDescent="0.25">
      <c r="A4213">
        <v>4212</v>
      </c>
      <c r="B4213" s="17" t="s">
        <v>13744</v>
      </c>
      <c r="C4213" t="s">
        <v>4315</v>
      </c>
    </row>
    <row r="4214" spans="1:3" x14ac:dyDescent="0.25">
      <c r="A4214">
        <v>4213</v>
      </c>
      <c r="B4214" s="17" t="s">
        <v>13745</v>
      </c>
      <c r="C4214" t="s">
        <v>4316</v>
      </c>
    </row>
    <row r="4215" spans="1:3" x14ac:dyDescent="0.25">
      <c r="A4215">
        <v>4214</v>
      </c>
      <c r="B4215" s="17" t="s">
        <v>13746</v>
      </c>
      <c r="C4215" t="s">
        <v>4317</v>
      </c>
    </row>
    <row r="4216" spans="1:3" x14ac:dyDescent="0.25">
      <c r="A4216">
        <v>4215</v>
      </c>
      <c r="B4216" s="17" t="s">
        <v>13747</v>
      </c>
      <c r="C4216" t="s">
        <v>4318</v>
      </c>
    </row>
    <row r="4217" spans="1:3" x14ac:dyDescent="0.25">
      <c r="A4217">
        <v>4216</v>
      </c>
      <c r="B4217" s="17" t="s">
        <v>13748</v>
      </c>
      <c r="C4217" t="s">
        <v>4319</v>
      </c>
    </row>
    <row r="4218" spans="1:3" x14ac:dyDescent="0.25">
      <c r="A4218">
        <v>4217</v>
      </c>
      <c r="B4218" s="17" t="s">
        <v>13749</v>
      </c>
      <c r="C4218" t="s">
        <v>4320</v>
      </c>
    </row>
    <row r="4219" spans="1:3" x14ac:dyDescent="0.25">
      <c r="A4219">
        <v>4218</v>
      </c>
      <c r="B4219" s="17" t="s">
        <v>13750</v>
      </c>
      <c r="C4219" t="s">
        <v>4321</v>
      </c>
    </row>
    <row r="4220" spans="1:3" x14ac:dyDescent="0.25">
      <c r="A4220">
        <v>4219</v>
      </c>
      <c r="B4220" s="17" t="s">
        <v>13751</v>
      </c>
      <c r="C4220" t="s">
        <v>3964</v>
      </c>
    </row>
    <row r="4221" spans="1:3" x14ac:dyDescent="0.25">
      <c r="A4221">
        <v>4220</v>
      </c>
      <c r="B4221" s="17" t="s">
        <v>13752</v>
      </c>
      <c r="C4221" t="s">
        <v>4322</v>
      </c>
    </row>
    <row r="4222" spans="1:3" x14ac:dyDescent="0.25">
      <c r="A4222">
        <v>4221</v>
      </c>
      <c r="B4222" s="17" t="s">
        <v>13753</v>
      </c>
      <c r="C4222" t="s">
        <v>4323</v>
      </c>
    </row>
    <row r="4223" spans="1:3" x14ac:dyDescent="0.25">
      <c r="A4223">
        <v>4222</v>
      </c>
      <c r="B4223" s="17" t="s">
        <v>13754</v>
      </c>
      <c r="C4223" t="s">
        <v>4324</v>
      </c>
    </row>
    <row r="4224" spans="1:3" x14ac:dyDescent="0.25">
      <c r="A4224">
        <v>4223</v>
      </c>
      <c r="B4224" s="17" t="s">
        <v>13755</v>
      </c>
      <c r="C4224" t="s">
        <v>4325</v>
      </c>
    </row>
    <row r="4225" spans="1:3" x14ac:dyDescent="0.25">
      <c r="A4225">
        <v>4224</v>
      </c>
      <c r="B4225" s="17" t="s">
        <v>13756</v>
      </c>
      <c r="C4225" t="s">
        <v>4326</v>
      </c>
    </row>
    <row r="4226" spans="1:3" x14ac:dyDescent="0.25">
      <c r="A4226">
        <v>4225</v>
      </c>
      <c r="B4226" s="17" t="s">
        <v>13757</v>
      </c>
      <c r="C4226" t="s">
        <v>4327</v>
      </c>
    </row>
    <row r="4227" spans="1:3" x14ac:dyDescent="0.25">
      <c r="A4227">
        <v>4226</v>
      </c>
      <c r="B4227" s="17" t="s">
        <v>13758</v>
      </c>
      <c r="C4227" t="s">
        <v>4328</v>
      </c>
    </row>
    <row r="4228" spans="1:3" x14ac:dyDescent="0.25">
      <c r="A4228">
        <v>4227</v>
      </c>
      <c r="B4228" s="17" t="s">
        <v>13759</v>
      </c>
      <c r="C4228" t="s">
        <v>4329</v>
      </c>
    </row>
    <row r="4229" spans="1:3" x14ac:dyDescent="0.25">
      <c r="A4229">
        <v>4228</v>
      </c>
      <c r="B4229" s="17" t="s">
        <v>13760</v>
      </c>
      <c r="C4229" t="s">
        <v>4330</v>
      </c>
    </row>
    <row r="4230" spans="1:3" x14ac:dyDescent="0.25">
      <c r="A4230">
        <v>4229</v>
      </c>
      <c r="B4230" s="17" t="s">
        <v>13761</v>
      </c>
      <c r="C4230" t="s">
        <v>4331</v>
      </c>
    </row>
    <row r="4231" spans="1:3" x14ac:dyDescent="0.25">
      <c r="A4231">
        <v>4230</v>
      </c>
      <c r="B4231" s="17" t="s">
        <v>13762</v>
      </c>
      <c r="C4231" t="s">
        <v>4332</v>
      </c>
    </row>
    <row r="4232" spans="1:3" x14ac:dyDescent="0.25">
      <c r="A4232">
        <v>4231</v>
      </c>
      <c r="B4232" s="17" t="s">
        <v>13763</v>
      </c>
      <c r="C4232" t="s">
        <v>4333</v>
      </c>
    </row>
    <row r="4233" spans="1:3" x14ac:dyDescent="0.25">
      <c r="A4233">
        <v>4232</v>
      </c>
      <c r="B4233" s="17" t="s">
        <v>13764</v>
      </c>
      <c r="C4233" t="s">
        <v>4334</v>
      </c>
    </row>
    <row r="4234" spans="1:3" x14ac:dyDescent="0.25">
      <c r="A4234">
        <v>4233</v>
      </c>
      <c r="B4234" s="17" t="s">
        <v>13765</v>
      </c>
      <c r="C4234" t="s">
        <v>4335</v>
      </c>
    </row>
    <row r="4235" spans="1:3" x14ac:dyDescent="0.25">
      <c r="A4235">
        <v>4234</v>
      </c>
      <c r="B4235" s="17" t="s">
        <v>13766</v>
      </c>
      <c r="C4235" t="s">
        <v>4336</v>
      </c>
    </row>
    <row r="4236" spans="1:3" x14ac:dyDescent="0.25">
      <c r="A4236">
        <v>4235</v>
      </c>
      <c r="B4236" s="17" t="s">
        <v>13767</v>
      </c>
      <c r="C4236" t="s">
        <v>4337</v>
      </c>
    </row>
    <row r="4237" spans="1:3" x14ac:dyDescent="0.25">
      <c r="A4237">
        <v>4236</v>
      </c>
      <c r="B4237" s="17" t="s">
        <v>13768</v>
      </c>
      <c r="C4237" t="s">
        <v>4338</v>
      </c>
    </row>
    <row r="4238" spans="1:3" x14ac:dyDescent="0.25">
      <c r="A4238">
        <v>4237</v>
      </c>
      <c r="B4238" s="17" t="s">
        <v>13769</v>
      </c>
      <c r="C4238" t="s">
        <v>4339</v>
      </c>
    </row>
    <row r="4239" spans="1:3" x14ac:dyDescent="0.25">
      <c r="A4239">
        <v>4238</v>
      </c>
      <c r="B4239" s="17" t="s">
        <v>13770</v>
      </c>
      <c r="C4239" t="s">
        <v>4340</v>
      </c>
    </row>
    <row r="4240" spans="1:3" x14ac:dyDescent="0.25">
      <c r="A4240">
        <v>4239</v>
      </c>
      <c r="B4240" s="17" t="s">
        <v>13771</v>
      </c>
      <c r="C4240" t="s">
        <v>4341</v>
      </c>
    </row>
    <row r="4241" spans="1:3" x14ac:dyDescent="0.25">
      <c r="A4241">
        <v>4240</v>
      </c>
      <c r="B4241" s="17" t="s">
        <v>13772</v>
      </c>
      <c r="C4241" t="s">
        <v>4342</v>
      </c>
    </row>
    <row r="4242" spans="1:3" x14ac:dyDescent="0.25">
      <c r="A4242">
        <v>4241</v>
      </c>
      <c r="B4242" s="17" t="s">
        <v>13773</v>
      </c>
      <c r="C4242" t="s">
        <v>4343</v>
      </c>
    </row>
    <row r="4243" spans="1:3" x14ac:dyDescent="0.25">
      <c r="A4243">
        <v>4242</v>
      </c>
      <c r="B4243" s="17" t="s">
        <v>13774</v>
      </c>
      <c r="C4243" t="s">
        <v>4344</v>
      </c>
    </row>
    <row r="4244" spans="1:3" x14ac:dyDescent="0.25">
      <c r="A4244">
        <v>4243</v>
      </c>
      <c r="B4244" s="17" t="s">
        <v>13775</v>
      </c>
      <c r="C4244" t="s">
        <v>4345</v>
      </c>
    </row>
    <row r="4245" spans="1:3" x14ac:dyDescent="0.25">
      <c r="A4245">
        <v>4244</v>
      </c>
      <c r="B4245" s="17" t="s">
        <v>13776</v>
      </c>
      <c r="C4245" t="s">
        <v>4346</v>
      </c>
    </row>
    <row r="4246" spans="1:3" x14ac:dyDescent="0.25">
      <c r="A4246">
        <v>4245</v>
      </c>
      <c r="B4246" s="17" t="s">
        <v>13777</v>
      </c>
      <c r="C4246" t="s">
        <v>4347</v>
      </c>
    </row>
    <row r="4247" spans="1:3" x14ac:dyDescent="0.25">
      <c r="A4247">
        <v>4246</v>
      </c>
      <c r="B4247" s="17" t="s">
        <v>13778</v>
      </c>
      <c r="C4247" t="s">
        <v>4348</v>
      </c>
    </row>
    <row r="4248" spans="1:3" x14ac:dyDescent="0.25">
      <c r="A4248">
        <v>4247</v>
      </c>
      <c r="B4248" s="17" t="s">
        <v>13779</v>
      </c>
      <c r="C4248" t="s">
        <v>4349</v>
      </c>
    </row>
    <row r="4249" spans="1:3" x14ac:dyDescent="0.25">
      <c r="A4249">
        <v>4248</v>
      </c>
      <c r="B4249" s="17" t="s">
        <v>13780</v>
      </c>
      <c r="C4249" t="s">
        <v>4350</v>
      </c>
    </row>
    <row r="4250" spans="1:3" x14ac:dyDescent="0.25">
      <c r="A4250">
        <v>4249</v>
      </c>
      <c r="B4250" s="17" t="s">
        <v>13781</v>
      </c>
      <c r="C4250" t="s">
        <v>4351</v>
      </c>
    </row>
    <row r="4251" spans="1:3" x14ac:dyDescent="0.25">
      <c r="A4251">
        <v>4250</v>
      </c>
      <c r="B4251" s="17" t="s">
        <v>13782</v>
      </c>
      <c r="C4251" t="s">
        <v>4352</v>
      </c>
    </row>
    <row r="4252" spans="1:3" x14ac:dyDescent="0.25">
      <c r="A4252">
        <v>4251</v>
      </c>
      <c r="B4252" s="17" t="s">
        <v>13783</v>
      </c>
      <c r="C4252" t="s">
        <v>4353</v>
      </c>
    </row>
    <row r="4253" spans="1:3" x14ac:dyDescent="0.25">
      <c r="A4253">
        <v>4252</v>
      </c>
      <c r="B4253" s="17" t="s">
        <v>13784</v>
      </c>
      <c r="C4253" t="s">
        <v>4354</v>
      </c>
    </row>
    <row r="4254" spans="1:3" x14ac:dyDescent="0.25">
      <c r="A4254">
        <v>4253</v>
      </c>
      <c r="B4254" s="17" t="s">
        <v>13785</v>
      </c>
      <c r="C4254" t="s">
        <v>4355</v>
      </c>
    </row>
    <row r="4255" spans="1:3" x14ac:dyDescent="0.25">
      <c r="A4255">
        <v>4254</v>
      </c>
      <c r="B4255" s="17" t="s">
        <v>13786</v>
      </c>
      <c r="C4255" t="s">
        <v>4356</v>
      </c>
    </row>
    <row r="4256" spans="1:3" x14ac:dyDescent="0.25">
      <c r="A4256">
        <v>4255</v>
      </c>
      <c r="B4256" s="17" t="s">
        <v>13787</v>
      </c>
      <c r="C4256" t="s">
        <v>4357</v>
      </c>
    </row>
    <row r="4257" spans="1:3" x14ac:dyDescent="0.25">
      <c r="A4257">
        <v>4256</v>
      </c>
      <c r="B4257" s="17" t="s">
        <v>13788</v>
      </c>
      <c r="C4257" t="s">
        <v>4358</v>
      </c>
    </row>
    <row r="4258" spans="1:3" x14ac:dyDescent="0.25">
      <c r="A4258">
        <v>4257</v>
      </c>
      <c r="B4258" s="17" t="s">
        <v>13789</v>
      </c>
      <c r="C4258" t="s">
        <v>4359</v>
      </c>
    </row>
    <row r="4259" spans="1:3" x14ac:dyDescent="0.25">
      <c r="A4259">
        <v>4258</v>
      </c>
      <c r="B4259" s="17" t="s">
        <v>13790</v>
      </c>
      <c r="C4259" t="s">
        <v>4360</v>
      </c>
    </row>
    <row r="4260" spans="1:3" x14ac:dyDescent="0.25">
      <c r="A4260">
        <v>4259</v>
      </c>
      <c r="B4260" s="17" t="s">
        <v>13791</v>
      </c>
      <c r="C4260" t="s">
        <v>4361</v>
      </c>
    </row>
    <row r="4261" spans="1:3" x14ac:dyDescent="0.25">
      <c r="A4261">
        <v>4260</v>
      </c>
      <c r="B4261" s="17" t="s">
        <v>13792</v>
      </c>
      <c r="C4261" t="s">
        <v>4362</v>
      </c>
    </row>
    <row r="4262" spans="1:3" x14ac:dyDescent="0.25">
      <c r="A4262">
        <v>4261</v>
      </c>
      <c r="B4262" s="17" t="s">
        <v>13793</v>
      </c>
      <c r="C4262" t="s">
        <v>4363</v>
      </c>
    </row>
    <row r="4263" spans="1:3" x14ac:dyDescent="0.25">
      <c r="A4263">
        <v>4262</v>
      </c>
      <c r="B4263" s="17" t="s">
        <v>13794</v>
      </c>
      <c r="C4263" t="s">
        <v>4364</v>
      </c>
    </row>
    <row r="4264" spans="1:3" x14ac:dyDescent="0.25">
      <c r="A4264">
        <v>4263</v>
      </c>
      <c r="B4264" s="17" t="s">
        <v>13795</v>
      </c>
      <c r="C4264" t="s">
        <v>4365</v>
      </c>
    </row>
    <row r="4265" spans="1:3" x14ac:dyDescent="0.25">
      <c r="A4265">
        <v>4264</v>
      </c>
      <c r="B4265" s="17" t="s">
        <v>13796</v>
      </c>
      <c r="C4265" t="s">
        <v>4366</v>
      </c>
    </row>
    <row r="4266" spans="1:3" x14ac:dyDescent="0.25">
      <c r="A4266">
        <v>4265</v>
      </c>
      <c r="B4266" s="17" t="s">
        <v>13797</v>
      </c>
      <c r="C4266" t="s">
        <v>4367</v>
      </c>
    </row>
    <row r="4267" spans="1:3" x14ac:dyDescent="0.25">
      <c r="A4267">
        <v>4266</v>
      </c>
      <c r="B4267" s="17" t="s">
        <v>13798</v>
      </c>
      <c r="C4267" t="s">
        <v>4368</v>
      </c>
    </row>
    <row r="4268" spans="1:3" x14ac:dyDescent="0.25">
      <c r="A4268">
        <v>4267</v>
      </c>
      <c r="B4268" s="17" t="s">
        <v>13799</v>
      </c>
      <c r="C4268" t="s">
        <v>4369</v>
      </c>
    </row>
    <row r="4269" spans="1:3" x14ac:dyDescent="0.25">
      <c r="A4269">
        <v>4268</v>
      </c>
      <c r="B4269" s="17" t="s">
        <v>13800</v>
      </c>
      <c r="C4269" t="s">
        <v>4370</v>
      </c>
    </row>
    <row r="4270" spans="1:3" x14ac:dyDescent="0.25">
      <c r="A4270">
        <v>4269</v>
      </c>
      <c r="B4270" s="17" t="s">
        <v>13801</v>
      </c>
      <c r="C4270" t="s">
        <v>4371</v>
      </c>
    </row>
    <row r="4271" spans="1:3" x14ac:dyDescent="0.25">
      <c r="A4271">
        <v>4270</v>
      </c>
      <c r="B4271" s="17" t="s">
        <v>13802</v>
      </c>
      <c r="C4271" t="s">
        <v>4372</v>
      </c>
    </row>
    <row r="4272" spans="1:3" x14ac:dyDescent="0.25">
      <c r="A4272">
        <v>4271</v>
      </c>
      <c r="B4272" s="17" t="s">
        <v>13803</v>
      </c>
      <c r="C4272" t="s">
        <v>4373</v>
      </c>
    </row>
    <row r="4273" spans="1:3" x14ac:dyDescent="0.25">
      <c r="A4273">
        <v>4272</v>
      </c>
      <c r="B4273" s="17" t="s">
        <v>13804</v>
      </c>
      <c r="C4273" t="s">
        <v>4374</v>
      </c>
    </row>
    <row r="4274" spans="1:3" x14ac:dyDescent="0.25">
      <c r="A4274">
        <v>4273</v>
      </c>
      <c r="B4274" s="17" t="s">
        <v>13805</v>
      </c>
      <c r="C4274" t="s">
        <v>4375</v>
      </c>
    </row>
    <row r="4275" spans="1:3" x14ac:dyDescent="0.25">
      <c r="A4275">
        <v>4274</v>
      </c>
      <c r="B4275" s="17" t="s">
        <v>13806</v>
      </c>
      <c r="C4275" t="s">
        <v>4376</v>
      </c>
    </row>
    <row r="4276" spans="1:3" x14ac:dyDescent="0.25">
      <c r="A4276">
        <v>4275</v>
      </c>
      <c r="B4276" s="17" t="s">
        <v>13807</v>
      </c>
      <c r="C4276" t="s">
        <v>4377</v>
      </c>
    </row>
    <row r="4277" spans="1:3" x14ac:dyDescent="0.25">
      <c r="A4277">
        <v>4276</v>
      </c>
      <c r="B4277" s="17" t="s">
        <v>13808</v>
      </c>
      <c r="C4277" t="s">
        <v>4378</v>
      </c>
    </row>
    <row r="4278" spans="1:3" x14ac:dyDescent="0.25">
      <c r="A4278">
        <v>4277</v>
      </c>
      <c r="B4278" s="17" t="s">
        <v>13809</v>
      </c>
      <c r="C4278" t="s">
        <v>4379</v>
      </c>
    </row>
    <row r="4279" spans="1:3" x14ac:dyDescent="0.25">
      <c r="A4279">
        <v>4278</v>
      </c>
      <c r="B4279" s="17" t="s">
        <v>13810</v>
      </c>
      <c r="C4279" t="s">
        <v>4380</v>
      </c>
    </row>
    <row r="4280" spans="1:3" x14ac:dyDescent="0.25">
      <c r="A4280">
        <v>4279</v>
      </c>
      <c r="B4280" s="17" t="s">
        <v>13811</v>
      </c>
      <c r="C4280" t="s">
        <v>4381</v>
      </c>
    </row>
    <row r="4281" spans="1:3" x14ac:dyDescent="0.25">
      <c r="A4281">
        <v>4280</v>
      </c>
      <c r="B4281" s="17" t="s">
        <v>13812</v>
      </c>
      <c r="C4281" t="s">
        <v>4382</v>
      </c>
    </row>
    <row r="4282" spans="1:3" x14ac:dyDescent="0.25">
      <c r="A4282">
        <v>4281</v>
      </c>
      <c r="B4282" s="17" t="s">
        <v>13813</v>
      </c>
      <c r="C4282" t="s">
        <v>4383</v>
      </c>
    </row>
    <row r="4283" spans="1:3" x14ac:dyDescent="0.25">
      <c r="A4283">
        <v>4282</v>
      </c>
      <c r="B4283" s="17" t="s">
        <v>13814</v>
      </c>
      <c r="C4283" t="s">
        <v>4384</v>
      </c>
    </row>
    <row r="4284" spans="1:3" x14ac:dyDescent="0.25">
      <c r="A4284">
        <v>4283</v>
      </c>
      <c r="B4284" s="17" t="s">
        <v>13815</v>
      </c>
      <c r="C4284" t="s">
        <v>4385</v>
      </c>
    </row>
    <row r="4285" spans="1:3" x14ac:dyDescent="0.25">
      <c r="A4285">
        <v>4284</v>
      </c>
      <c r="B4285" s="17" t="s">
        <v>13816</v>
      </c>
      <c r="C4285" t="s">
        <v>4386</v>
      </c>
    </row>
    <row r="4286" spans="1:3" x14ac:dyDescent="0.25">
      <c r="A4286">
        <v>4285</v>
      </c>
      <c r="B4286" s="17" t="s">
        <v>13817</v>
      </c>
      <c r="C4286" t="s">
        <v>4387</v>
      </c>
    </row>
    <row r="4287" spans="1:3" x14ac:dyDescent="0.25">
      <c r="A4287">
        <v>4286</v>
      </c>
      <c r="B4287" s="17" t="s">
        <v>13818</v>
      </c>
      <c r="C4287" t="s">
        <v>4388</v>
      </c>
    </row>
    <row r="4288" spans="1:3" x14ac:dyDescent="0.25">
      <c r="A4288">
        <v>4287</v>
      </c>
      <c r="B4288" s="17" t="s">
        <v>13819</v>
      </c>
      <c r="C4288" t="s">
        <v>4389</v>
      </c>
    </row>
    <row r="4289" spans="1:3" x14ac:dyDescent="0.25">
      <c r="A4289">
        <v>4288</v>
      </c>
      <c r="B4289" s="17" t="s">
        <v>13820</v>
      </c>
      <c r="C4289" t="s">
        <v>4390</v>
      </c>
    </row>
    <row r="4290" spans="1:3" x14ac:dyDescent="0.25">
      <c r="A4290">
        <v>4289</v>
      </c>
      <c r="B4290" s="17" t="s">
        <v>13821</v>
      </c>
      <c r="C4290" t="s">
        <v>4391</v>
      </c>
    </row>
    <row r="4291" spans="1:3" x14ac:dyDescent="0.25">
      <c r="A4291">
        <v>4290</v>
      </c>
      <c r="B4291" s="17" t="s">
        <v>13822</v>
      </c>
      <c r="C4291" t="s">
        <v>4392</v>
      </c>
    </row>
    <row r="4292" spans="1:3" x14ac:dyDescent="0.25">
      <c r="A4292">
        <v>4291</v>
      </c>
      <c r="B4292" s="17" t="s">
        <v>13823</v>
      </c>
      <c r="C4292" t="s">
        <v>4393</v>
      </c>
    </row>
    <row r="4293" spans="1:3" x14ac:dyDescent="0.25">
      <c r="A4293">
        <v>4292</v>
      </c>
      <c r="B4293" s="17" t="s">
        <v>13824</v>
      </c>
      <c r="C4293" t="s">
        <v>4394</v>
      </c>
    </row>
    <row r="4294" spans="1:3" x14ac:dyDescent="0.25">
      <c r="A4294">
        <v>4293</v>
      </c>
      <c r="B4294" s="17" t="s">
        <v>13825</v>
      </c>
      <c r="C4294" t="s">
        <v>4395</v>
      </c>
    </row>
    <row r="4295" spans="1:3" x14ac:dyDescent="0.25">
      <c r="A4295">
        <v>4294</v>
      </c>
      <c r="B4295" s="17" t="s">
        <v>13826</v>
      </c>
      <c r="C4295" t="s">
        <v>4396</v>
      </c>
    </row>
    <row r="4296" spans="1:3" x14ac:dyDescent="0.25">
      <c r="A4296">
        <v>4295</v>
      </c>
      <c r="B4296" s="17" t="s">
        <v>13827</v>
      </c>
      <c r="C4296" t="s">
        <v>4397</v>
      </c>
    </row>
    <row r="4297" spans="1:3" x14ac:dyDescent="0.25">
      <c r="A4297">
        <v>4296</v>
      </c>
      <c r="B4297" s="17" t="s">
        <v>13828</v>
      </c>
      <c r="C4297" t="s">
        <v>4398</v>
      </c>
    </row>
    <row r="4298" spans="1:3" x14ac:dyDescent="0.25">
      <c r="A4298">
        <v>4297</v>
      </c>
      <c r="B4298" s="17" t="s">
        <v>13829</v>
      </c>
      <c r="C4298" t="s">
        <v>4399</v>
      </c>
    </row>
    <row r="4299" spans="1:3" x14ac:dyDescent="0.25">
      <c r="A4299">
        <v>4298</v>
      </c>
      <c r="B4299" s="17" t="s">
        <v>13830</v>
      </c>
      <c r="C4299" t="s">
        <v>4400</v>
      </c>
    </row>
    <row r="4300" spans="1:3" x14ac:dyDescent="0.25">
      <c r="A4300">
        <v>4299</v>
      </c>
      <c r="B4300" s="17" t="s">
        <v>13831</v>
      </c>
      <c r="C4300" t="s">
        <v>4401</v>
      </c>
    </row>
    <row r="4301" spans="1:3" x14ac:dyDescent="0.25">
      <c r="A4301">
        <v>4300</v>
      </c>
      <c r="B4301" s="17" t="s">
        <v>13832</v>
      </c>
      <c r="C4301" t="s">
        <v>4402</v>
      </c>
    </row>
    <row r="4302" spans="1:3" x14ac:dyDescent="0.25">
      <c r="A4302">
        <v>4301</v>
      </c>
      <c r="B4302" s="17" t="s">
        <v>13833</v>
      </c>
      <c r="C4302" t="s">
        <v>4403</v>
      </c>
    </row>
    <row r="4303" spans="1:3" x14ac:dyDescent="0.25">
      <c r="A4303">
        <v>4302</v>
      </c>
      <c r="B4303" s="17" t="s">
        <v>13834</v>
      </c>
      <c r="C4303" t="s">
        <v>4404</v>
      </c>
    </row>
    <row r="4304" spans="1:3" x14ac:dyDescent="0.25">
      <c r="A4304">
        <v>4303</v>
      </c>
      <c r="B4304" s="17" t="s">
        <v>13835</v>
      </c>
      <c r="C4304" t="s">
        <v>4405</v>
      </c>
    </row>
    <row r="4305" spans="1:3" x14ac:dyDescent="0.25">
      <c r="A4305">
        <v>4304</v>
      </c>
      <c r="B4305" s="17" t="s">
        <v>13836</v>
      </c>
      <c r="C4305" t="s">
        <v>4406</v>
      </c>
    </row>
    <row r="4306" spans="1:3" x14ac:dyDescent="0.25">
      <c r="A4306">
        <v>4305</v>
      </c>
      <c r="B4306" s="17" t="s">
        <v>13837</v>
      </c>
      <c r="C4306" t="s">
        <v>4407</v>
      </c>
    </row>
    <row r="4307" spans="1:3" x14ac:dyDescent="0.25">
      <c r="A4307">
        <v>4306</v>
      </c>
      <c r="B4307" s="17" t="s">
        <v>13838</v>
      </c>
      <c r="C4307" t="s">
        <v>4408</v>
      </c>
    </row>
    <row r="4308" spans="1:3" x14ac:dyDescent="0.25">
      <c r="A4308">
        <v>4307</v>
      </c>
      <c r="B4308" s="17" t="s">
        <v>13839</v>
      </c>
      <c r="C4308" t="s">
        <v>4409</v>
      </c>
    </row>
    <row r="4309" spans="1:3" x14ac:dyDescent="0.25">
      <c r="A4309">
        <v>4308</v>
      </c>
      <c r="B4309" s="17" t="s">
        <v>13840</v>
      </c>
      <c r="C4309" t="s">
        <v>4410</v>
      </c>
    </row>
    <row r="4310" spans="1:3" x14ac:dyDescent="0.25">
      <c r="A4310">
        <v>4309</v>
      </c>
      <c r="B4310" s="17" t="s">
        <v>13841</v>
      </c>
      <c r="C4310" t="s">
        <v>4411</v>
      </c>
    </row>
    <row r="4311" spans="1:3" x14ac:dyDescent="0.25">
      <c r="A4311">
        <v>4310</v>
      </c>
      <c r="B4311" s="17" t="s">
        <v>13842</v>
      </c>
      <c r="C4311" t="s">
        <v>4412</v>
      </c>
    </row>
    <row r="4312" spans="1:3" x14ac:dyDescent="0.25">
      <c r="A4312">
        <v>4311</v>
      </c>
      <c r="B4312" s="17" t="s">
        <v>13843</v>
      </c>
      <c r="C4312" t="s">
        <v>4413</v>
      </c>
    </row>
    <row r="4313" spans="1:3" x14ac:dyDescent="0.25">
      <c r="A4313">
        <v>4312</v>
      </c>
      <c r="B4313" s="17" t="s">
        <v>13844</v>
      </c>
      <c r="C4313" t="s">
        <v>4414</v>
      </c>
    </row>
    <row r="4314" spans="1:3" x14ac:dyDescent="0.25">
      <c r="A4314">
        <v>4313</v>
      </c>
      <c r="B4314" s="17" t="s">
        <v>13845</v>
      </c>
      <c r="C4314" t="s">
        <v>4415</v>
      </c>
    </row>
    <row r="4315" spans="1:3" x14ac:dyDescent="0.25">
      <c r="A4315">
        <v>4314</v>
      </c>
      <c r="B4315" s="17" t="s">
        <v>13846</v>
      </c>
      <c r="C4315" t="s">
        <v>4416</v>
      </c>
    </row>
    <row r="4316" spans="1:3" x14ac:dyDescent="0.25">
      <c r="A4316">
        <v>4315</v>
      </c>
      <c r="B4316" s="17" t="s">
        <v>13847</v>
      </c>
      <c r="C4316" t="s">
        <v>4417</v>
      </c>
    </row>
    <row r="4317" spans="1:3" x14ac:dyDescent="0.25">
      <c r="A4317">
        <v>4316</v>
      </c>
      <c r="B4317" s="17" t="s">
        <v>13848</v>
      </c>
      <c r="C4317" t="s">
        <v>4418</v>
      </c>
    </row>
    <row r="4318" spans="1:3" x14ac:dyDescent="0.25">
      <c r="A4318">
        <v>4317</v>
      </c>
      <c r="B4318" s="17" t="s">
        <v>13849</v>
      </c>
      <c r="C4318" t="s">
        <v>4419</v>
      </c>
    </row>
    <row r="4319" spans="1:3" x14ac:dyDescent="0.25">
      <c r="A4319">
        <v>4318</v>
      </c>
      <c r="B4319" s="17" t="s">
        <v>13850</v>
      </c>
      <c r="C4319" t="s">
        <v>4420</v>
      </c>
    </row>
    <row r="4320" spans="1:3" x14ac:dyDescent="0.25">
      <c r="A4320">
        <v>4319</v>
      </c>
      <c r="B4320" s="17" t="s">
        <v>13851</v>
      </c>
      <c r="C4320" t="s">
        <v>4421</v>
      </c>
    </row>
    <row r="4321" spans="1:3" x14ac:dyDescent="0.25">
      <c r="A4321">
        <v>4320</v>
      </c>
      <c r="B4321" s="17" t="s">
        <v>13852</v>
      </c>
      <c r="C4321" t="s">
        <v>4422</v>
      </c>
    </row>
    <row r="4322" spans="1:3" x14ac:dyDescent="0.25">
      <c r="A4322">
        <v>4321</v>
      </c>
      <c r="B4322" s="17" t="s">
        <v>13853</v>
      </c>
      <c r="C4322" t="s">
        <v>4423</v>
      </c>
    </row>
    <row r="4323" spans="1:3" x14ac:dyDescent="0.25">
      <c r="A4323">
        <v>4322</v>
      </c>
      <c r="B4323" s="17" t="s">
        <v>13854</v>
      </c>
      <c r="C4323" t="s">
        <v>4424</v>
      </c>
    </row>
    <row r="4324" spans="1:3" x14ac:dyDescent="0.25">
      <c r="A4324">
        <v>4323</v>
      </c>
      <c r="B4324" s="17" t="s">
        <v>13855</v>
      </c>
      <c r="C4324" t="s">
        <v>4425</v>
      </c>
    </row>
    <row r="4325" spans="1:3" x14ac:dyDescent="0.25">
      <c r="A4325">
        <v>4324</v>
      </c>
      <c r="B4325" s="17" t="s">
        <v>13856</v>
      </c>
      <c r="C4325" t="s">
        <v>4426</v>
      </c>
    </row>
    <row r="4326" spans="1:3" x14ac:dyDescent="0.25">
      <c r="A4326">
        <v>4325</v>
      </c>
      <c r="B4326" s="17" t="s">
        <v>13857</v>
      </c>
      <c r="C4326" t="s">
        <v>4427</v>
      </c>
    </row>
    <row r="4327" spans="1:3" x14ac:dyDescent="0.25">
      <c r="A4327">
        <v>4326</v>
      </c>
      <c r="B4327" s="17" t="s">
        <v>13858</v>
      </c>
      <c r="C4327" t="s">
        <v>4428</v>
      </c>
    </row>
    <row r="4328" spans="1:3" x14ac:dyDescent="0.25">
      <c r="A4328">
        <v>4327</v>
      </c>
      <c r="B4328" s="17" t="s">
        <v>13859</v>
      </c>
      <c r="C4328" t="s">
        <v>4429</v>
      </c>
    </row>
    <row r="4329" spans="1:3" x14ac:dyDescent="0.25">
      <c r="A4329">
        <v>4328</v>
      </c>
      <c r="B4329" s="17" t="s">
        <v>13860</v>
      </c>
      <c r="C4329" t="s">
        <v>4430</v>
      </c>
    </row>
    <row r="4330" spans="1:3" x14ac:dyDescent="0.25">
      <c r="A4330">
        <v>4329</v>
      </c>
      <c r="B4330" s="17" t="s">
        <v>13861</v>
      </c>
      <c r="C4330" t="s">
        <v>4431</v>
      </c>
    </row>
    <row r="4331" spans="1:3" x14ac:dyDescent="0.25">
      <c r="A4331">
        <v>4330</v>
      </c>
      <c r="B4331" s="17" t="s">
        <v>13862</v>
      </c>
      <c r="C4331" t="s">
        <v>4432</v>
      </c>
    </row>
    <row r="4332" spans="1:3" x14ac:dyDescent="0.25">
      <c r="A4332">
        <v>4331</v>
      </c>
      <c r="B4332" s="17" t="s">
        <v>13863</v>
      </c>
      <c r="C4332" t="s">
        <v>4433</v>
      </c>
    </row>
    <row r="4333" spans="1:3" x14ac:dyDescent="0.25">
      <c r="A4333">
        <v>4332</v>
      </c>
      <c r="B4333" s="17" t="s">
        <v>13864</v>
      </c>
      <c r="C4333" t="s">
        <v>4434</v>
      </c>
    </row>
    <row r="4334" spans="1:3" x14ac:dyDescent="0.25">
      <c r="A4334">
        <v>4333</v>
      </c>
      <c r="B4334" s="17" t="s">
        <v>13865</v>
      </c>
      <c r="C4334" t="s">
        <v>4435</v>
      </c>
    </row>
    <row r="4335" spans="1:3" x14ac:dyDescent="0.25">
      <c r="A4335">
        <v>4334</v>
      </c>
      <c r="B4335" s="17" t="s">
        <v>13866</v>
      </c>
      <c r="C4335" t="s">
        <v>4436</v>
      </c>
    </row>
    <row r="4336" spans="1:3" x14ac:dyDescent="0.25">
      <c r="A4336">
        <v>4335</v>
      </c>
      <c r="B4336" s="17" t="s">
        <v>13867</v>
      </c>
      <c r="C4336" t="s">
        <v>4437</v>
      </c>
    </row>
    <row r="4337" spans="1:3" x14ac:dyDescent="0.25">
      <c r="A4337">
        <v>4336</v>
      </c>
      <c r="B4337" s="17" t="s">
        <v>13868</v>
      </c>
      <c r="C4337" t="s">
        <v>1974</v>
      </c>
    </row>
    <row r="4338" spans="1:3" x14ac:dyDescent="0.25">
      <c r="A4338">
        <v>4337</v>
      </c>
      <c r="B4338" s="17" t="s">
        <v>13869</v>
      </c>
      <c r="C4338" t="s">
        <v>4438</v>
      </c>
    </row>
    <row r="4339" spans="1:3" x14ac:dyDescent="0.25">
      <c r="A4339">
        <v>4338</v>
      </c>
      <c r="B4339" s="17" t="s">
        <v>13870</v>
      </c>
      <c r="C4339" t="s">
        <v>4439</v>
      </c>
    </row>
    <row r="4340" spans="1:3" x14ac:dyDescent="0.25">
      <c r="A4340">
        <v>4339</v>
      </c>
      <c r="B4340" s="17" t="s">
        <v>13871</v>
      </c>
      <c r="C4340" t="s">
        <v>4440</v>
      </c>
    </row>
    <row r="4341" spans="1:3" x14ac:dyDescent="0.25">
      <c r="A4341">
        <v>4340</v>
      </c>
      <c r="B4341" s="17" t="s">
        <v>13872</v>
      </c>
      <c r="C4341" t="s">
        <v>4441</v>
      </c>
    </row>
    <row r="4342" spans="1:3" x14ac:dyDescent="0.25">
      <c r="A4342">
        <v>4341</v>
      </c>
      <c r="B4342" s="17" t="s">
        <v>13873</v>
      </c>
      <c r="C4342" t="s">
        <v>4442</v>
      </c>
    </row>
    <row r="4343" spans="1:3" x14ac:dyDescent="0.25">
      <c r="A4343">
        <v>4342</v>
      </c>
      <c r="B4343" s="17" t="s">
        <v>13874</v>
      </c>
      <c r="C4343" t="s">
        <v>4443</v>
      </c>
    </row>
    <row r="4344" spans="1:3" x14ac:dyDescent="0.25">
      <c r="A4344">
        <v>4343</v>
      </c>
      <c r="B4344" s="17" t="s">
        <v>13875</v>
      </c>
      <c r="C4344" t="s">
        <v>4444</v>
      </c>
    </row>
    <row r="4345" spans="1:3" x14ac:dyDescent="0.25">
      <c r="A4345">
        <v>4344</v>
      </c>
      <c r="B4345" s="17" t="s">
        <v>13876</v>
      </c>
      <c r="C4345" t="s">
        <v>4445</v>
      </c>
    </row>
    <row r="4346" spans="1:3" x14ac:dyDescent="0.25">
      <c r="A4346">
        <v>4345</v>
      </c>
      <c r="B4346" s="17" t="s">
        <v>13877</v>
      </c>
      <c r="C4346" t="s">
        <v>4446</v>
      </c>
    </row>
    <row r="4347" spans="1:3" x14ac:dyDescent="0.25">
      <c r="A4347">
        <v>4346</v>
      </c>
      <c r="B4347" s="17" t="s">
        <v>13878</v>
      </c>
      <c r="C4347" t="s">
        <v>4447</v>
      </c>
    </row>
    <row r="4348" spans="1:3" x14ac:dyDescent="0.25">
      <c r="A4348">
        <v>4347</v>
      </c>
      <c r="B4348" s="17" t="s">
        <v>13879</v>
      </c>
      <c r="C4348" t="s">
        <v>4448</v>
      </c>
    </row>
    <row r="4349" spans="1:3" x14ac:dyDescent="0.25">
      <c r="A4349">
        <v>4348</v>
      </c>
      <c r="B4349" s="17" t="s">
        <v>13880</v>
      </c>
      <c r="C4349" t="s">
        <v>4449</v>
      </c>
    </row>
    <row r="4350" spans="1:3" x14ac:dyDescent="0.25">
      <c r="A4350">
        <v>4349</v>
      </c>
      <c r="B4350" s="17" t="s">
        <v>13881</v>
      </c>
      <c r="C4350" t="s">
        <v>4450</v>
      </c>
    </row>
    <row r="4351" spans="1:3" x14ac:dyDescent="0.25">
      <c r="A4351">
        <v>4350</v>
      </c>
      <c r="B4351" s="17" t="s">
        <v>13882</v>
      </c>
      <c r="C4351" t="s">
        <v>4451</v>
      </c>
    </row>
    <row r="4352" spans="1:3" x14ac:dyDescent="0.25">
      <c r="A4352">
        <v>4351</v>
      </c>
      <c r="B4352" s="17" t="s">
        <v>13883</v>
      </c>
      <c r="C4352" t="s">
        <v>4452</v>
      </c>
    </row>
    <row r="4353" spans="1:3" x14ac:dyDescent="0.25">
      <c r="A4353">
        <v>4352</v>
      </c>
      <c r="B4353" s="17" t="s">
        <v>13884</v>
      </c>
      <c r="C4353" t="s">
        <v>4453</v>
      </c>
    </row>
    <row r="4354" spans="1:3" x14ac:dyDescent="0.25">
      <c r="A4354">
        <v>4353</v>
      </c>
      <c r="B4354" s="17" t="s">
        <v>13885</v>
      </c>
      <c r="C4354" t="s">
        <v>4454</v>
      </c>
    </row>
    <row r="4355" spans="1:3" x14ac:dyDescent="0.25">
      <c r="A4355">
        <v>4354</v>
      </c>
      <c r="B4355" s="17" t="s">
        <v>13886</v>
      </c>
      <c r="C4355" t="s">
        <v>4455</v>
      </c>
    </row>
    <row r="4356" spans="1:3" x14ac:dyDescent="0.25">
      <c r="A4356">
        <v>4355</v>
      </c>
      <c r="B4356" s="17" t="s">
        <v>13887</v>
      </c>
      <c r="C4356" t="s">
        <v>4456</v>
      </c>
    </row>
    <row r="4357" spans="1:3" x14ac:dyDescent="0.25">
      <c r="A4357">
        <v>4356</v>
      </c>
      <c r="B4357" s="17" t="s">
        <v>13888</v>
      </c>
      <c r="C4357" t="s">
        <v>4457</v>
      </c>
    </row>
    <row r="4358" spans="1:3" x14ac:dyDescent="0.25">
      <c r="A4358">
        <v>4357</v>
      </c>
      <c r="B4358" s="17" t="s">
        <v>13889</v>
      </c>
      <c r="C4358" t="s">
        <v>4458</v>
      </c>
    </row>
    <row r="4359" spans="1:3" x14ac:dyDescent="0.25">
      <c r="A4359">
        <v>4358</v>
      </c>
      <c r="B4359" s="17" t="s">
        <v>13890</v>
      </c>
      <c r="C4359" t="s">
        <v>4459</v>
      </c>
    </row>
    <row r="4360" spans="1:3" x14ac:dyDescent="0.25">
      <c r="A4360">
        <v>4359</v>
      </c>
      <c r="B4360" s="17" t="s">
        <v>13891</v>
      </c>
      <c r="C4360" t="s">
        <v>4460</v>
      </c>
    </row>
    <row r="4361" spans="1:3" x14ac:dyDescent="0.25">
      <c r="A4361">
        <v>4360</v>
      </c>
      <c r="B4361" s="17" t="s">
        <v>13892</v>
      </c>
      <c r="C4361" t="s">
        <v>4461</v>
      </c>
    </row>
    <row r="4362" spans="1:3" x14ac:dyDescent="0.25">
      <c r="A4362">
        <v>4361</v>
      </c>
      <c r="B4362" s="17" t="s">
        <v>13893</v>
      </c>
      <c r="C4362" t="s">
        <v>4462</v>
      </c>
    </row>
    <row r="4363" spans="1:3" x14ac:dyDescent="0.25">
      <c r="A4363">
        <v>4362</v>
      </c>
      <c r="B4363" s="17" t="s">
        <v>13894</v>
      </c>
      <c r="C4363" t="s">
        <v>4463</v>
      </c>
    </row>
    <row r="4364" spans="1:3" x14ac:dyDescent="0.25">
      <c r="A4364">
        <v>4363</v>
      </c>
      <c r="B4364" s="17" t="s">
        <v>13895</v>
      </c>
      <c r="C4364" t="s">
        <v>4464</v>
      </c>
    </row>
    <row r="4365" spans="1:3" x14ac:dyDescent="0.25">
      <c r="A4365">
        <v>4364</v>
      </c>
      <c r="B4365" s="17" t="s">
        <v>13896</v>
      </c>
      <c r="C4365" t="s">
        <v>4465</v>
      </c>
    </row>
    <row r="4366" spans="1:3" x14ac:dyDescent="0.25">
      <c r="A4366">
        <v>4365</v>
      </c>
      <c r="B4366" s="17" t="s">
        <v>13897</v>
      </c>
      <c r="C4366" t="s">
        <v>4466</v>
      </c>
    </row>
    <row r="4367" spans="1:3" x14ac:dyDescent="0.25">
      <c r="A4367">
        <v>4366</v>
      </c>
      <c r="B4367" s="17" t="s">
        <v>13898</v>
      </c>
      <c r="C4367" t="s">
        <v>4467</v>
      </c>
    </row>
    <row r="4368" spans="1:3" x14ac:dyDescent="0.25">
      <c r="A4368">
        <v>4367</v>
      </c>
      <c r="B4368" s="17" t="s">
        <v>13899</v>
      </c>
      <c r="C4368" t="s">
        <v>4468</v>
      </c>
    </row>
    <row r="4369" spans="1:3" x14ac:dyDescent="0.25">
      <c r="A4369">
        <v>4368</v>
      </c>
      <c r="B4369" s="17" t="s">
        <v>13900</v>
      </c>
      <c r="C4369" t="s">
        <v>4469</v>
      </c>
    </row>
    <row r="4370" spans="1:3" x14ac:dyDescent="0.25">
      <c r="A4370">
        <v>4369</v>
      </c>
      <c r="B4370" s="17" t="s">
        <v>13901</v>
      </c>
      <c r="C4370" t="s">
        <v>4470</v>
      </c>
    </row>
    <row r="4371" spans="1:3" x14ac:dyDescent="0.25">
      <c r="A4371">
        <v>4370</v>
      </c>
      <c r="B4371" s="17" t="s">
        <v>13902</v>
      </c>
      <c r="C4371" t="s">
        <v>4471</v>
      </c>
    </row>
    <row r="4372" spans="1:3" x14ac:dyDescent="0.25">
      <c r="A4372">
        <v>4371</v>
      </c>
      <c r="B4372" s="17" t="s">
        <v>13903</v>
      </c>
      <c r="C4372" t="s">
        <v>4472</v>
      </c>
    </row>
    <row r="4373" spans="1:3" x14ac:dyDescent="0.25">
      <c r="A4373">
        <v>4372</v>
      </c>
      <c r="B4373" s="17" t="s">
        <v>13904</v>
      </c>
      <c r="C4373" t="s">
        <v>4473</v>
      </c>
    </row>
    <row r="4374" spans="1:3" x14ac:dyDescent="0.25">
      <c r="A4374">
        <v>4373</v>
      </c>
      <c r="B4374" s="17" t="s">
        <v>13905</v>
      </c>
      <c r="C4374" t="s">
        <v>4474</v>
      </c>
    </row>
    <row r="4375" spans="1:3" x14ac:dyDescent="0.25">
      <c r="A4375">
        <v>4374</v>
      </c>
      <c r="B4375" s="17" t="s">
        <v>13906</v>
      </c>
      <c r="C4375" t="s">
        <v>4475</v>
      </c>
    </row>
    <row r="4376" spans="1:3" x14ac:dyDescent="0.25">
      <c r="A4376">
        <v>4375</v>
      </c>
      <c r="B4376" s="17" t="s">
        <v>13907</v>
      </c>
      <c r="C4376" t="s">
        <v>4476</v>
      </c>
    </row>
    <row r="4377" spans="1:3" x14ac:dyDescent="0.25">
      <c r="A4377">
        <v>4376</v>
      </c>
      <c r="B4377" s="17" t="s">
        <v>13908</v>
      </c>
      <c r="C4377" t="s">
        <v>4477</v>
      </c>
    </row>
    <row r="4378" spans="1:3" x14ac:dyDescent="0.25">
      <c r="A4378">
        <v>4377</v>
      </c>
      <c r="B4378" s="17" t="s">
        <v>13909</v>
      </c>
      <c r="C4378" t="s">
        <v>4478</v>
      </c>
    </row>
    <row r="4379" spans="1:3" x14ac:dyDescent="0.25">
      <c r="A4379">
        <v>4378</v>
      </c>
      <c r="B4379" s="17" t="s">
        <v>13910</v>
      </c>
      <c r="C4379" t="s">
        <v>4479</v>
      </c>
    </row>
    <row r="4380" spans="1:3" x14ac:dyDescent="0.25">
      <c r="A4380">
        <v>4379</v>
      </c>
      <c r="B4380" s="17" t="s">
        <v>13911</v>
      </c>
      <c r="C4380" t="s">
        <v>4480</v>
      </c>
    </row>
    <row r="4381" spans="1:3" x14ac:dyDescent="0.25">
      <c r="A4381">
        <v>4380</v>
      </c>
      <c r="B4381" s="17" t="s">
        <v>13912</v>
      </c>
      <c r="C4381" t="s">
        <v>4481</v>
      </c>
    </row>
    <row r="4382" spans="1:3" x14ac:dyDescent="0.25">
      <c r="A4382">
        <v>4381</v>
      </c>
      <c r="B4382" s="17" t="s">
        <v>13913</v>
      </c>
      <c r="C4382" t="s">
        <v>4482</v>
      </c>
    </row>
    <row r="4383" spans="1:3" x14ac:dyDescent="0.25">
      <c r="A4383">
        <v>4382</v>
      </c>
      <c r="B4383" s="17" t="s">
        <v>13914</v>
      </c>
      <c r="C4383" t="s">
        <v>4483</v>
      </c>
    </row>
    <row r="4384" spans="1:3" x14ac:dyDescent="0.25">
      <c r="A4384">
        <v>4383</v>
      </c>
      <c r="B4384" s="17" t="s">
        <v>13915</v>
      </c>
      <c r="C4384" t="s">
        <v>4484</v>
      </c>
    </row>
    <row r="4385" spans="1:3" x14ac:dyDescent="0.25">
      <c r="A4385">
        <v>4384</v>
      </c>
      <c r="B4385" s="17" t="s">
        <v>13916</v>
      </c>
      <c r="C4385" t="s">
        <v>4485</v>
      </c>
    </row>
    <row r="4386" spans="1:3" x14ac:dyDescent="0.25">
      <c r="A4386">
        <v>4385</v>
      </c>
      <c r="B4386" s="17" t="s">
        <v>13917</v>
      </c>
      <c r="C4386" t="s">
        <v>4486</v>
      </c>
    </row>
    <row r="4387" spans="1:3" x14ac:dyDescent="0.25">
      <c r="A4387">
        <v>4386</v>
      </c>
      <c r="B4387" s="17" t="s">
        <v>13918</v>
      </c>
      <c r="C4387" t="s">
        <v>4487</v>
      </c>
    </row>
    <row r="4388" spans="1:3" x14ac:dyDescent="0.25">
      <c r="A4388">
        <v>4387</v>
      </c>
      <c r="B4388" s="17" t="s">
        <v>13919</v>
      </c>
      <c r="C4388" t="s">
        <v>4488</v>
      </c>
    </row>
    <row r="4389" spans="1:3" x14ac:dyDescent="0.25">
      <c r="A4389">
        <v>4388</v>
      </c>
      <c r="B4389" s="17" t="s">
        <v>13920</v>
      </c>
      <c r="C4389" t="s">
        <v>4489</v>
      </c>
    </row>
    <row r="4390" spans="1:3" x14ac:dyDescent="0.25">
      <c r="A4390">
        <v>4389</v>
      </c>
      <c r="B4390" s="17" t="s">
        <v>13921</v>
      </c>
      <c r="C4390" t="s">
        <v>4490</v>
      </c>
    </row>
    <row r="4391" spans="1:3" x14ac:dyDescent="0.25">
      <c r="A4391">
        <v>4390</v>
      </c>
      <c r="B4391" s="17" t="s">
        <v>13922</v>
      </c>
      <c r="C4391" t="s">
        <v>4491</v>
      </c>
    </row>
    <row r="4392" spans="1:3" x14ac:dyDescent="0.25">
      <c r="A4392">
        <v>4391</v>
      </c>
      <c r="B4392" s="17" t="s">
        <v>13923</v>
      </c>
      <c r="C4392" t="s">
        <v>4492</v>
      </c>
    </row>
    <row r="4393" spans="1:3" x14ac:dyDescent="0.25">
      <c r="A4393">
        <v>4392</v>
      </c>
      <c r="B4393" s="17" t="s">
        <v>13924</v>
      </c>
      <c r="C4393" t="s">
        <v>4493</v>
      </c>
    </row>
    <row r="4394" spans="1:3" x14ac:dyDescent="0.25">
      <c r="A4394">
        <v>4393</v>
      </c>
      <c r="B4394" s="17" t="s">
        <v>13925</v>
      </c>
      <c r="C4394" t="s">
        <v>1981</v>
      </c>
    </row>
    <row r="4395" spans="1:3" x14ac:dyDescent="0.25">
      <c r="A4395">
        <v>4394</v>
      </c>
      <c r="B4395" s="17" t="s">
        <v>13926</v>
      </c>
      <c r="C4395" t="s">
        <v>4494</v>
      </c>
    </row>
    <row r="4396" spans="1:3" x14ac:dyDescent="0.25">
      <c r="A4396">
        <v>4395</v>
      </c>
      <c r="B4396" s="17" t="s">
        <v>13927</v>
      </c>
      <c r="C4396" t="s">
        <v>4495</v>
      </c>
    </row>
    <row r="4397" spans="1:3" x14ac:dyDescent="0.25">
      <c r="A4397">
        <v>4396</v>
      </c>
      <c r="B4397" s="17" t="s">
        <v>13928</v>
      </c>
      <c r="C4397" t="s">
        <v>4496</v>
      </c>
    </row>
    <row r="4398" spans="1:3" x14ac:dyDescent="0.25">
      <c r="A4398">
        <v>4397</v>
      </c>
      <c r="B4398" s="17" t="s">
        <v>13929</v>
      </c>
      <c r="C4398" t="s">
        <v>4497</v>
      </c>
    </row>
    <row r="4399" spans="1:3" x14ac:dyDescent="0.25">
      <c r="A4399">
        <v>4398</v>
      </c>
      <c r="B4399" s="17" t="s">
        <v>13930</v>
      </c>
      <c r="C4399" t="s">
        <v>4498</v>
      </c>
    </row>
    <row r="4400" spans="1:3" x14ac:dyDescent="0.25">
      <c r="A4400">
        <v>4399</v>
      </c>
      <c r="B4400" s="17" t="s">
        <v>13931</v>
      </c>
      <c r="C4400" t="s">
        <v>4499</v>
      </c>
    </row>
    <row r="4401" spans="1:3" x14ac:dyDescent="0.25">
      <c r="A4401">
        <v>4400</v>
      </c>
      <c r="B4401" s="17" t="s">
        <v>13932</v>
      </c>
      <c r="C4401" t="s">
        <v>4500</v>
      </c>
    </row>
    <row r="4402" spans="1:3" x14ac:dyDescent="0.25">
      <c r="A4402">
        <v>4401</v>
      </c>
      <c r="B4402" s="17" t="s">
        <v>13933</v>
      </c>
      <c r="C4402" t="s">
        <v>4501</v>
      </c>
    </row>
    <row r="4403" spans="1:3" x14ac:dyDescent="0.25">
      <c r="A4403">
        <v>4402</v>
      </c>
      <c r="B4403" s="17" t="s">
        <v>13934</v>
      </c>
      <c r="C4403" t="s">
        <v>4502</v>
      </c>
    </row>
    <row r="4404" spans="1:3" x14ac:dyDescent="0.25">
      <c r="A4404">
        <v>4403</v>
      </c>
      <c r="B4404" s="17" t="s">
        <v>13935</v>
      </c>
      <c r="C4404" t="s">
        <v>4503</v>
      </c>
    </row>
    <row r="4405" spans="1:3" x14ac:dyDescent="0.25">
      <c r="A4405">
        <v>4404</v>
      </c>
      <c r="B4405" s="17" t="s">
        <v>13936</v>
      </c>
      <c r="C4405" t="s">
        <v>4504</v>
      </c>
    </row>
    <row r="4406" spans="1:3" x14ac:dyDescent="0.25">
      <c r="A4406">
        <v>4405</v>
      </c>
      <c r="B4406" s="17" t="s">
        <v>13937</v>
      </c>
      <c r="C4406" t="s">
        <v>4505</v>
      </c>
    </row>
    <row r="4407" spans="1:3" x14ac:dyDescent="0.25">
      <c r="A4407">
        <v>4406</v>
      </c>
      <c r="B4407" s="17" t="s">
        <v>13938</v>
      </c>
      <c r="C4407" t="s">
        <v>4506</v>
      </c>
    </row>
    <row r="4408" spans="1:3" x14ac:dyDescent="0.25">
      <c r="A4408">
        <v>4407</v>
      </c>
      <c r="B4408" s="17" t="s">
        <v>13939</v>
      </c>
      <c r="C4408" t="s">
        <v>4507</v>
      </c>
    </row>
    <row r="4409" spans="1:3" x14ac:dyDescent="0.25">
      <c r="A4409">
        <v>4408</v>
      </c>
      <c r="B4409" s="17" t="s">
        <v>13940</v>
      </c>
      <c r="C4409" t="s">
        <v>4508</v>
      </c>
    </row>
    <row r="4410" spans="1:3" x14ac:dyDescent="0.25">
      <c r="A4410">
        <v>4409</v>
      </c>
      <c r="B4410" s="17" t="s">
        <v>13941</v>
      </c>
      <c r="C4410" t="s">
        <v>4509</v>
      </c>
    </row>
    <row r="4411" spans="1:3" x14ac:dyDescent="0.25">
      <c r="A4411">
        <v>4410</v>
      </c>
      <c r="B4411" s="17" t="s">
        <v>13942</v>
      </c>
      <c r="C4411" t="s">
        <v>4510</v>
      </c>
    </row>
    <row r="4412" spans="1:3" x14ac:dyDescent="0.25">
      <c r="A4412">
        <v>4411</v>
      </c>
      <c r="B4412" s="17" t="s">
        <v>13943</v>
      </c>
      <c r="C4412" t="s">
        <v>4511</v>
      </c>
    </row>
    <row r="4413" spans="1:3" x14ac:dyDescent="0.25">
      <c r="A4413">
        <v>4412</v>
      </c>
      <c r="B4413" s="17" t="s">
        <v>13944</v>
      </c>
      <c r="C4413" t="s">
        <v>4512</v>
      </c>
    </row>
    <row r="4414" spans="1:3" x14ac:dyDescent="0.25">
      <c r="A4414">
        <v>4413</v>
      </c>
      <c r="B4414" s="17" t="s">
        <v>13945</v>
      </c>
      <c r="C4414" t="s">
        <v>4513</v>
      </c>
    </row>
    <row r="4415" spans="1:3" x14ac:dyDescent="0.25">
      <c r="A4415">
        <v>4414</v>
      </c>
      <c r="B4415" s="17" t="s">
        <v>13946</v>
      </c>
      <c r="C4415" t="s">
        <v>4514</v>
      </c>
    </row>
    <row r="4416" spans="1:3" x14ac:dyDescent="0.25">
      <c r="A4416">
        <v>4415</v>
      </c>
      <c r="B4416" s="17" t="s">
        <v>13947</v>
      </c>
      <c r="C4416" t="s">
        <v>4515</v>
      </c>
    </row>
    <row r="4417" spans="1:3" x14ac:dyDescent="0.25">
      <c r="A4417">
        <v>4416</v>
      </c>
      <c r="B4417" s="17" t="s">
        <v>13948</v>
      </c>
      <c r="C4417" t="s">
        <v>4516</v>
      </c>
    </row>
    <row r="4418" spans="1:3" x14ac:dyDescent="0.25">
      <c r="A4418">
        <v>4417</v>
      </c>
      <c r="B4418" s="17" t="s">
        <v>13949</v>
      </c>
      <c r="C4418" t="s">
        <v>4517</v>
      </c>
    </row>
    <row r="4419" spans="1:3" x14ac:dyDescent="0.25">
      <c r="A4419">
        <v>4418</v>
      </c>
      <c r="B4419" s="17" t="s">
        <v>13950</v>
      </c>
      <c r="C4419" t="s">
        <v>4518</v>
      </c>
    </row>
    <row r="4420" spans="1:3" x14ac:dyDescent="0.25">
      <c r="A4420">
        <v>4419</v>
      </c>
      <c r="B4420" s="17" t="s">
        <v>13951</v>
      </c>
      <c r="C4420" t="s">
        <v>4519</v>
      </c>
    </row>
    <row r="4421" spans="1:3" x14ac:dyDescent="0.25">
      <c r="A4421">
        <v>4420</v>
      </c>
      <c r="B4421" s="17" t="s">
        <v>13952</v>
      </c>
      <c r="C4421" t="s">
        <v>4520</v>
      </c>
    </row>
    <row r="4422" spans="1:3" x14ac:dyDescent="0.25">
      <c r="A4422">
        <v>4421</v>
      </c>
      <c r="B4422" s="17" t="s">
        <v>13953</v>
      </c>
      <c r="C4422" t="s">
        <v>4521</v>
      </c>
    </row>
    <row r="4423" spans="1:3" x14ac:dyDescent="0.25">
      <c r="A4423">
        <v>4422</v>
      </c>
      <c r="B4423" s="17" t="s">
        <v>13954</v>
      </c>
      <c r="C4423" t="s">
        <v>4522</v>
      </c>
    </row>
    <row r="4424" spans="1:3" x14ac:dyDescent="0.25">
      <c r="A4424">
        <v>4423</v>
      </c>
      <c r="B4424" s="17" t="s">
        <v>13955</v>
      </c>
      <c r="C4424" t="s">
        <v>4523</v>
      </c>
    </row>
    <row r="4425" spans="1:3" x14ac:dyDescent="0.25">
      <c r="A4425">
        <v>4424</v>
      </c>
      <c r="B4425" s="17" t="s">
        <v>13956</v>
      </c>
      <c r="C4425" t="s">
        <v>4524</v>
      </c>
    </row>
    <row r="4426" spans="1:3" x14ac:dyDescent="0.25">
      <c r="A4426">
        <v>4425</v>
      </c>
      <c r="B4426" s="17" t="s">
        <v>13957</v>
      </c>
      <c r="C4426" t="s">
        <v>4525</v>
      </c>
    </row>
    <row r="4427" spans="1:3" x14ac:dyDescent="0.25">
      <c r="A4427">
        <v>4426</v>
      </c>
      <c r="B4427" s="17" t="s">
        <v>13958</v>
      </c>
      <c r="C4427" t="s">
        <v>4526</v>
      </c>
    </row>
    <row r="4428" spans="1:3" x14ac:dyDescent="0.25">
      <c r="A4428">
        <v>4427</v>
      </c>
      <c r="B4428" s="17" t="s">
        <v>13959</v>
      </c>
      <c r="C4428" t="s">
        <v>4527</v>
      </c>
    </row>
    <row r="4429" spans="1:3" x14ac:dyDescent="0.25">
      <c r="A4429">
        <v>4428</v>
      </c>
      <c r="B4429" s="17" t="s">
        <v>13960</v>
      </c>
      <c r="C4429" t="s">
        <v>4528</v>
      </c>
    </row>
    <row r="4430" spans="1:3" x14ac:dyDescent="0.25">
      <c r="A4430">
        <v>4429</v>
      </c>
      <c r="B4430" s="17" t="s">
        <v>13961</v>
      </c>
      <c r="C4430" t="s">
        <v>4529</v>
      </c>
    </row>
    <row r="4431" spans="1:3" x14ac:dyDescent="0.25">
      <c r="A4431">
        <v>4430</v>
      </c>
      <c r="B4431" s="17" t="s">
        <v>13962</v>
      </c>
      <c r="C4431" t="s">
        <v>4530</v>
      </c>
    </row>
    <row r="4432" spans="1:3" x14ac:dyDescent="0.25">
      <c r="A4432">
        <v>4431</v>
      </c>
      <c r="B4432" s="17" t="s">
        <v>13963</v>
      </c>
      <c r="C4432" t="s">
        <v>4531</v>
      </c>
    </row>
    <row r="4433" spans="1:3" x14ac:dyDescent="0.25">
      <c r="A4433">
        <v>4432</v>
      </c>
      <c r="B4433" s="17" t="s">
        <v>13964</v>
      </c>
      <c r="C4433" t="s">
        <v>4532</v>
      </c>
    </row>
    <row r="4434" spans="1:3" x14ac:dyDescent="0.25">
      <c r="A4434">
        <v>4433</v>
      </c>
      <c r="B4434" s="17" t="s">
        <v>13965</v>
      </c>
      <c r="C4434" t="s">
        <v>4533</v>
      </c>
    </row>
    <row r="4435" spans="1:3" x14ac:dyDescent="0.25">
      <c r="A4435">
        <v>4434</v>
      </c>
      <c r="B4435" s="17" t="s">
        <v>13966</v>
      </c>
      <c r="C4435" t="s">
        <v>4534</v>
      </c>
    </row>
    <row r="4436" spans="1:3" x14ac:dyDescent="0.25">
      <c r="A4436">
        <v>4435</v>
      </c>
      <c r="B4436" s="17" t="s">
        <v>13967</v>
      </c>
      <c r="C4436" t="s">
        <v>4535</v>
      </c>
    </row>
    <row r="4437" spans="1:3" x14ac:dyDescent="0.25">
      <c r="A4437">
        <v>4436</v>
      </c>
      <c r="B4437" s="17" t="s">
        <v>13968</v>
      </c>
      <c r="C4437" t="s">
        <v>4536</v>
      </c>
    </row>
    <row r="4438" spans="1:3" x14ac:dyDescent="0.25">
      <c r="A4438">
        <v>4437</v>
      </c>
      <c r="B4438" s="17" t="s">
        <v>13969</v>
      </c>
      <c r="C4438" t="s">
        <v>4537</v>
      </c>
    </row>
    <row r="4439" spans="1:3" x14ac:dyDescent="0.25">
      <c r="A4439">
        <v>4438</v>
      </c>
      <c r="B4439" s="17" t="s">
        <v>13970</v>
      </c>
      <c r="C4439" t="s">
        <v>4538</v>
      </c>
    </row>
    <row r="4440" spans="1:3" x14ac:dyDescent="0.25">
      <c r="A4440">
        <v>4439</v>
      </c>
      <c r="B4440" s="17" t="s">
        <v>13971</v>
      </c>
      <c r="C4440" t="s">
        <v>4539</v>
      </c>
    </row>
    <row r="4441" spans="1:3" x14ac:dyDescent="0.25">
      <c r="A4441">
        <v>4440</v>
      </c>
      <c r="B4441" s="17" t="s">
        <v>13972</v>
      </c>
      <c r="C4441" t="s">
        <v>4540</v>
      </c>
    </row>
    <row r="4442" spans="1:3" x14ac:dyDescent="0.25">
      <c r="A4442">
        <v>4441</v>
      </c>
      <c r="B4442" s="17" t="s">
        <v>13973</v>
      </c>
      <c r="C4442" t="s">
        <v>4541</v>
      </c>
    </row>
    <row r="4443" spans="1:3" x14ac:dyDescent="0.25">
      <c r="A4443">
        <v>4442</v>
      </c>
      <c r="B4443" s="17" t="s">
        <v>13974</v>
      </c>
      <c r="C4443" t="s">
        <v>4542</v>
      </c>
    </row>
    <row r="4444" spans="1:3" x14ac:dyDescent="0.25">
      <c r="A4444">
        <v>4443</v>
      </c>
      <c r="B4444" s="17" t="s">
        <v>13975</v>
      </c>
      <c r="C4444" t="s">
        <v>4543</v>
      </c>
    </row>
    <row r="4445" spans="1:3" x14ac:dyDescent="0.25">
      <c r="A4445">
        <v>4444</v>
      </c>
      <c r="B4445" s="17" t="s">
        <v>13976</v>
      </c>
      <c r="C4445" t="s">
        <v>4544</v>
      </c>
    </row>
    <row r="4446" spans="1:3" x14ac:dyDescent="0.25">
      <c r="A4446">
        <v>4445</v>
      </c>
      <c r="B4446" s="17" t="s">
        <v>13977</v>
      </c>
      <c r="C4446" t="s">
        <v>4545</v>
      </c>
    </row>
    <row r="4447" spans="1:3" x14ac:dyDescent="0.25">
      <c r="A4447">
        <v>4446</v>
      </c>
      <c r="B4447" s="17" t="s">
        <v>13978</v>
      </c>
      <c r="C4447" t="s">
        <v>4546</v>
      </c>
    </row>
    <row r="4448" spans="1:3" x14ac:dyDescent="0.25">
      <c r="A4448">
        <v>4447</v>
      </c>
      <c r="B4448" s="17" t="s">
        <v>13979</v>
      </c>
      <c r="C4448" t="s">
        <v>4547</v>
      </c>
    </row>
    <row r="4449" spans="1:3" x14ac:dyDescent="0.25">
      <c r="A4449">
        <v>4448</v>
      </c>
      <c r="B4449" s="17" t="s">
        <v>13980</v>
      </c>
      <c r="C4449" t="s">
        <v>4548</v>
      </c>
    </row>
    <row r="4450" spans="1:3" x14ac:dyDescent="0.25">
      <c r="A4450">
        <v>4449</v>
      </c>
      <c r="B4450" s="17" t="s">
        <v>13981</v>
      </c>
      <c r="C4450" t="s">
        <v>4549</v>
      </c>
    </row>
    <row r="4451" spans="1:3" x14ac:dyDescent="0.25">
      <c r="A4451">
        <v>4450</v>
      </c>
      <c r="B4451" s="17" t="s">
        <v>13982</v>
      </c>
      <c r="C4451" t="s">
        <v>4550</v>
      </c>
    </row>
    <row r="4452" spans="1:3" x14ac:dyDescent="0.25">
      <c r="A4452">
        <v>4451</v>
      </c>
      <c r="B4452" s="17" t="s">
        <v>13983</v>
      </c>
      <c r="C4452" t="s">
        <v>4551</v>
      </c>
    </row>
    <row r="4453" spans="1:3" x14ac:dyDescent="0.25">
      <c r="A4453">
        <v>4452</v>
      </c>
      <c r="B4453" s="17" t="s">
        <v>13984</v>
      </c>
      <c r="C4453" t="s">
        <v>4552</v>
      </c>
    </row>
    <row r="4454" spans="1:3" x14ac:dyDescent="0.25">
      <c r="A4454">
        <v>4453</v>
      </c>
      <c r="B4454" s="17" t="s">
        <v>13985</v>
      </c>
      <c r="C4454" t="s">
        <v>4553</v>
      </c>
    </row>
    <row r="4455" spans="1:3" x14ac:dyDescent="0.25">
      <c r="A4455">
        <v>4454</v>
      </c>
      <c r="B4455" s="17" t="s">
        <v>13986</v>
      </c>
      <c r="C4455" t="s">
        <v>4554</v>
      </c>
    </row>
    <row r="4456" spans="1:3" x14ac:dyDescent="0.25">
      <c r="A4456">
        <v>4455</v>
      </c>
      <c r="B4456" s="17" t="s">
        <v>13987</v>
      </c>
      <c r="C4456" t="s">
        <v>4555</v>
      </c>
    </row>
    <row r="4457" spans="1:3" x14ac:dyDescent="0.25">
      <c r="A4457">
        <v>4456</v>
      </c>
      <c r="B4457" s="17" t="s">
        <v>13988</v>
      </c>
      <c r="C4457" t="s">
        <v>4556</v>
      </c>
    </row>
    <row r="4458" spans="1:3" x14ac:dyDescent="0.25">
      <c r="A4458">
        <v>4457</v>
      </c>
      <c r="B4458" s="17" t="s">
        <v>13989</v>
      </c>
      <c r="C4458" t="s">
        <v>4557</v>
      </c>
    </row>
    <row r="4459" spans="1:3" x14ac:dyDescent="0.25">
      <c r="A4459">
        <v>4458</v>
      </c>
      <c r="B4459" s="17" t="s">
        <v>13990</v>
      </c>
      <c r="C4459" t="s">
        <v>4558</v>
      </c>
    </row>
    <row r="4460" spans="1:3" x14ac:dyDescent="0.25">
      <c r="A4460">
        <v>4459</v>
      </c>
      <c r="B4460" s="17" t="s">
        <v>13991</v>
      </c>
      <c r="C4460" t="s">
        <v>4559</v>
      </c>
    </row>
    <row r="4461" spans="1:3" x14ac:dyDescent="0.25">
      <c r="A4461">
        <v>4460</v>
      </c>
      <c r="B4461" s="17" t="s">
        <v>13992</v>
      </c>
      <c r="C4461" t="s">
        <v>4560</v>
      </c>
    </row>
    <row r="4462" spans="1:3" x14ac:dyDescent="0.25">
      <c r="A4462">
        <v>4461</v>
      </c>
      <c r="B4462" s="17" t="s">
        <v>13993</v>
      </c>
      <c r="C4462" t="s">
        <v>4561</v>
      </c>
    </row>
    <row r="4463" spans="1:3" x14ac:dyDescent="0.25">
      <c r="A4463">
        <v>4462</v>
      </c>
      <c r="B4463" s="17" t="s">
        <v>13994</v>
      </c>
      <c r="C4463" t="s">
        <v>4562</v>
      </c>
    </row>
    <row r="4464" spans="1:3" x14ac:dyDescent="0.25">
      <c r="A4464">
        <v>4463</v>
      </c>
      <c r="B4464" s="17" t="s">
        <v>13995</v>
      </c>
      <c r="C4464" t="s">
        <v>4563</v>
      </c>
    </row>
    <row r="4465" spans="1:3" x14ac:dyDescent="0.25">
      <c r="A4465">
        <v>4464</v>
      </c>
      <c r="B4465" s="17" t="s">
        <v>13996</v>
      </c>
      <c r="C4465" t="s">
        <v>4564</v>
      </c>
    </row>
    <row r="4466" spans="1:3" x14ac:dyDescent="0.25">
      <c r="A4466">
        <v>4465</v>
      </c>
      <c r="B4466" s="17" t="s">
        <v>13997</v>
      </c>
      <c r="C4466" t="s">
        <v>4565</v>
      </c>
    </row>
    <row r="4467" spans="1:3" x14ac:dyDescent="0.25">
      <c r="A4467">
        <v>4466</v>
      </c>
      <c r="B4467" s="17" t="s">
        <v>13998</v>
      </c>
      <c r="C4467" t="s">
        <v>4566</v>
      </c>
    </row>
    <row r="4468" spans="1:3" x14ac:dyDescent="0.25">
      <c r="A4468">
        <v>4467</v>
      </c>
      <c r="B4468" s="17" t="s">
        <v>13999</v>
      </c>
      <c r="C4468" t="s">
        <v>4567</v>
      </c>
    </row>
    <row r="4469" spans="1:3" x14ac:dyDescent="0.25">
      <c r="A4469">
        <v>4468</v>
      </c>
      <c r="B4469" s="17" t="s">
        <v>14000</v>
      </c>
      <c r="C4469" t="s">
        <v>4568</v>
      </c>
    </row>
    <row r="4470" spans="1:3" x14ac:dyDescent="0.25">
      <c r="A4470">
        <v>4469</v>
      </c>
      <c r="B4470" s="17" t="s">
        <v>14001</v>
      </c>
      <c r="C4470" t="s">
        <v>4569</v>
      </c>
    </row>
    <row r="4471" spans="1:3" x14ac:dyDescent="0.25">
      <c r="A4471">
        <v>4470</v>
      </c>
      <c r="B4471" s="17" t="s">
        <v>14002</v>
      </c>
      <c r="C4471" t="s">
        <v>4570</v>
      </c>
    </row>
    <row r="4472" spans="1:3" x14ac:dyDescent="0.25">
      <c r="A4472">
        <v>4471</v>
      </c>
      <c r="B4472" s="17" t="s">
        <v>14003</v>
      </c>
      <c r="C4472" t="s">
        <v>4571</v>
      </c>
    </row>
    <row r="4473" spans="1:3" x14ac:dyDescent="0.25">
      <c r="A4473">
        <v>4472</v>
      </c>
      <c r="B4473" s="17" t="s">
        <v>14004</v>
      </c>
      <c r="C4473" t="s">
        <v>4572</v>
      </c>
    </row>
    <row r="4474" spans="1:3" x14ac:dyDescent="0.25">
      <c r="A4474">
        <v>4473</v>
      </c>
      <c r="B4474" s="17" t="s">
        <v>14005</v>
      </c>
      <c r="C4474" t="s">
        <v>4573</v>
      </c>
    </row>
    <row r="4475" spans="1:3" x14ac:dyDescent="0.25">
      <c r="A4475">
        <v>4474</v>
      </c>
      <c r="B4475" s="17" t="s">
        <v>14006</v>
      </c>
      <c r="C4475" t="s">
        <v>4574</v>
      </c>
    </row>
    <row r="4476" spans="1:3" x14ac:dyDescent="0.25">
      <c r="A4476">
        <v>4475</v>
      </c>
      <c r="B4476" s="17" t="s">
        <v>14007</v>
      </c>
      <c r="C4476" t="s">
        <v>4575</v>
      </c>
    </row>
    <row r="4477" spans="1:3" x14ac:dyDescent="0.25">
      <c r="A4477">
        <v>4476</v>
      </c>
      <c r="B4477" s="17" t="s">
        <v>14008</v>
      </c>
      <c r="C4477" t="s">
        <v>4576</v>
      </c>
    </row>
    <row r="4478" spans="1:3" x14ac:dyDescent="0.25">
      <c r="A4478">
        <v>4477</v>
      </c>
      <c r="B4478" s="17" t="s">
        <v>14009</v>
      </c>
      <c r="C4478" t="s">
        <v>4577</v>
      </c>
    </row>
    <row r="4479" spans="1:3" x14ac:dyDescent="0.25">
      <c r="A4479">
        <v>4478</v>
      </c>
      <c r="B4479" s="17" t="s">
        <v>14010</v>
      </c>
      <c r="C4479" t="s">
        <v>4578</v>
      </c>
    </row>
    <row r="4480" spans="1:3" x14ac:dyDescent="0.25">
      <c r="A4480">
        <v>4479</v>
      </c>
      <c r="B4480" s="17" t="s">
        <v>14011</v>
      </c>
      <c r="C4480" t="s">
        <v>4579</v>
      </c>
    </row>
    <row r="4481" spans="1:3" x14ac:dyDescent="0.25">
      <c r="A4481">
        <v>4480</v>
      </c>
      <c r="B4481" s="17" t="s">
        <v>14012</v>
      </c>
      <c r="C4481" t="s">
        <v>4580</v>
      </c>
    </row>
    <row r="4482" spans="1:3" x14ac:dyDescent="0.25">
      <c r="A4482">
        <v>4481</v>
      </c>
      <c r="B4482" s="17" t="s">
        <v>14013</v>
      </c>
      <c r="C4482" t="s">
        <v>4581</v>
      </c>
    </row>
    <row r="4483" spans="1:3" x14ac:dyDescent="0.25">
      <c r="A4483">
        <v>4482</v>
      </c>
      <c r="B4483" s="17" t="s">
        <v>14014</v>
      </c>
      <c r="C4483" t="s">
        <v>4582</v>
      </c>
    </row>
    <row r="4484" spans="1:3" x14ac:dyDescent="0.25">
      <c r="A4484">
        <v>4483</v>
      </c>
      <c r="B4484" s="17" t="s">
        <v>14015</v>
      </c>
      <c r="C4484" t="s">
        <v>4583</v>
      </c>
    </row>
    <row r="4485" spans="1:3" x14ac:dyDescent="0.25">
      <c r="A4485">
        <v>4484</v>
      </c>
      <c r="B4485" s="17" t="s">
        <v>14016</v>
      </c>
      <c r="C4485" t="s">
        <v>4584</v>
      </c>
    </row>
    <row r="4486" spans="1:3" x14ac:dyDescent="0.25">
      <c r="A4486">
        <v>4485</v>
      </c>
      <c r="B4486" s="17" t="s">
        <v>14017</v>
      </c>
      <c r="C4486" t="s">
        <v>4585</v>
      </c>
    </row>
    <row r="4487" spans="1:3" x14ac:dyDescent="0.25">
      <c r="A4487">
        <v>4486</v>
      </c>
      <c r="B4487" s="17" t="s">
        <v>14018</v>
      </c>
      <c r="C4487" t="s">
        <v>4586</v>
      </c>
    </row>
    <row r="4488" spans="1:3" x14ac:dyDescent="0.25">
      <c r="A4488">
        <v>4487</v>
      </c>
      <c r="B4488" s="17" t="s">
        <v>14019</v>
      </c>
      <c r="C4488" t="s">
        <v>4587</v>
      </c>
    </row>
    <row r="4489" spans="1:3" x14ac:dyDescent="0.25">
      <c r="A4489">
        <v>4488</v>
      </c>
      <c r="B4489" s="17" t="s">
        <v>14020</v>
      </c>
      <c r="C4489" t="s">
        <v>4588</v>
      </c>
    </row>
    <row r="4490" spans="1:3" x14ac:dyDescent="0.25">
      <c r="A4490">
        <v>4489</v>
      </c>
      <c r="B4490" s="17" t="s">
        <v>14021</v>
      </c>
      <c r="C4490" t="s">
        <v>4589</v>
      </c>
    </row>
    <row r="4491" spans="1:3" x14ac:dyDescent="0.25">
      <c r="A4491">
        <v>4490</v>
      </c>
      <c r="B4491" s="17" t="s">
        <v>14022</v>
      </c>
      <c r="C4491" t="s">
        <v>4590</v>
      </c>
    </row>
    <row r="4492" spans="1:3" x14ac:dyDescent="0.25">
      <c r="A4492">
        <v>4491</v>
      </c>
      <c r="B4492" s="17" t="s">
        <v>14023</v>
      </c>
      <c r="C4492" t="s">
        <v>4591</v>
      </c>
    </row>
    <row r="4493" spans="1:3" x14ac:dyDescent="0.25">
      <c r="A4493">
        <v>4492</v>
      </c>
      <c r="B4493" s="17" t="s">
        <v>14024</v>
      </c>
      <c r="C4493" t="s">
        <v>4592</v>
      </c>
    </row>
    <row r="4494" spans="1:3" x14ac:dyDescent="0.25">
      <c r="A4494">
        <v>4493</v>
      </c>
      <c r="B4494" s="17" t="s">
        <v>14025</v>
      </c>
      <c r="C4494" t="s">
        <v>4593</v>
      </c>
    </row>
    <row r="4495" spans="1:3" x14ac:dyDescent="0.25">
      <c r="A4495">
        <v>4494</v>
      </c>
      <c r="B4495" s="17" t="s">
        <v>14026</v>
      </c>
      <c r="C4495" t="s">
        <v>4594</v>
      </c>
    </row>
    <row r="4496" spans="1:3" x14ac:dyDescent="0.25">
      <c r="A4496">
        <v>4495</v>
      </c>
      <c r="B4496" s="17" t="s">
        <v>14027</v>
      </c>
      <c r="C4496" t="s">
        <v>4595</v>
      </c>
    </row>
    <row r="4497" spans="1:3" x14ac:dyDescent="0.25">
      <c r="A4497">
        <v>4496</v>
      </c>
      <c r="B4497" s="17" t="s">
        <v>14028</v>
      </c>
      <c r="C4497" t="s">
        <v>4596</v>
      </c>
    </row>
    <row r="4498" spans="1:3" x14ac:dyDescent="0.25">
      <c r="A4498">
        <v>4497</v>
      </c>
      <c r="B4498" s="17" t="s">
        <v>14029</v>
      </c>
      <c r="C4498" t="s">
        <v>4597</v>
      </c>
    </row>
    <row r="4499" spans="1:3" x14ac:dyDescent="0.25">
      <c r="A4499">
        <v>4498</v>
      </c>
      <c r="B4499" s="17" t="s">
        <v>14030</v>
      </c>
      <c r="C4499" t="s">
        <v>4598</v>
      </c>
    </row>
    <row r="4500" spans="1:3" x14ac:dyDescent="0.25">
      <c r="A4500">
        <v>4499</v>
      </c>
      <c r="B4500" s="17" t="s">
        <v>14031</v>
      </c>
      <c r="C4500" t="s">
        <v>4599</v>
      </c>
    </row>
    <row r="4501" spans="1:3" x14ac:dyDescent="0.25">
      <c r="A4501">
        <v>4500</v>
      </c>
      <c r="B4501" s="17" t="s">
        <v>14032</v>
      </c>
      <c r="C4501" t="s">
        <v>4600</v>
      </c>
    </row>
    <row r="4502" spans="1:3" x14ac:dyDescent="0.25">
      <c r="A4502">
        <v>4501</v>
      </c>
      <c r="B4502" s="17" t="s">
        <v>14033</v>
      </c>
      <c r="C4502" t="s">
        <v>4601</v>
      </c>
    </row>
    <row r="4503" spans="1:3" x14ac:dyDescent="0.25">
      <c r="A4503">
        <v>4502</v>
      </c>
      <c r="B4503" s="17" t="s">
        <v>14034</v>
      </c>
      <c r="C4503" t="s">
        <v>4602</v>
      </c>
    </row>
    <row r="4504" spans="1:3" x14ac:dyDescent="0.25">
      <c r="A4504">
        <v>4503</v>
      </c>
      <c r="B4504" s="17" t="s">
        <v>14035</v>
      </c>
      <c r="C4504" t="s">
        <v>4603</v>
      </c>
    </row>
    <row r="4505" spans="1:3" x14ac:dyDescent="0.25">
      <c r="A4505">
        <v>4504</v>
      </c>
      <c r="B4505" s="17" t="s">
        <v>14036</v>
      </c>
      <c r="C4505" t="s">
        <v>4604</v>
      </c>
    </row>
    <row r="4506" spans="1:3" x14ac:dyDescent="0.25">
      <c r="A4506">
        <v>4505</v>
      </c>
      <c r="B4506" s="17" t="s">
        <v>14037</v>
      </c>
      <c r="C4506" t="s">
        <v>4605</v>
      </c>
    </row>
    <row r="4507" spans="1:3" x14ac:dyDescent="0.25">
      <c r="A4507">
        <v>4506</v>
      </c>
      <c r="B4507" s="17" t="s">
        <v>14038</v>
      </c>
      <c r="C4507" t="s">
        <v>4606</v>
      </c>
    </row>
    <row r="4508" spans="1:3" x14ac:dyDescent="0.25">
      <c r="A4508">
        <v>4507</v>
      </c>
      <c r="B4508" s="17" t="s">
        <v>14039</v>
      </c>
      <c r="C4508" t="s">
        <v>4607</v>
      </c>
    </row>
    <row r="4509" spans="1:3" x14ac:dyDescent="0.25">
      <c r="A4509">
        <v>4508</v>
      </c>
      <c r="B4509" s="17" t="s">
        <v>14040</v>
      </c>
      <c r="C4509" t="s">
        <v>4608</v>
      </c>
    </row>
    <row r="4510" spans="1:3" x14ac:dyDescent="0.25">
      <c r="A4510">
        <v>4509</v>
      </c>
      <c r="B4510" s="17" t="s">
        <v>14041</v>
      </c>
      <c r="C4510" t="s">
        <v>4609</v>
      </c>
    </row>
    <row r="4511" spans="1:3" x14ac:dyDescent="0.25">
      <c r="A4511">
        <v>4510</v>
      </c>
      <c r="B4511" s="17" t="s">
        <v>14042</v>
      </c>
      <c r="C4511" t="s">
        <v>4610</v>
      </c>
    </row>
    <row r="4512" spans="1:3" x14ac:dyDescent="0.25">
      <c r="A4512">
        <v>4511</v>
      </c>
      <c r="B4512" s="17" t="s">
        <v>14043</v>
      </c>
      <c r="C4512" t="s">
        <v>4611</v>
      </c>
    </row>
    <row r="4513" spans="1:3" x14ac:dyDescent="0.25">
      <c r="A4513">
        <v>4512</v>
      </c>
      <c r="B4513" s="17" t="s">
        <v>14044</v>
      </c>
      <c r="C4513" t="s">
        <v>4612</v>
      </c>
    </row>
    <row r="4514" spans="1:3" x14ac:dyDescent="0.25">
      <c r="A4514">
        <v>4513</v>
      </c>
      <c r="B4514" s="17" t="s">
        <v>14045</v>
      </c>
      <c r="C4514" t="s">
        <v>4613</v>
      </c>
    </row>
    <row r="4515" spans="1:3" x14ac:dyDescent="0.25">
      <c r="A4515">
        <v>4514</v>
      </c>
      <c r="B4515" s="17" t="s">
        <v>14046</v>
      </c>
      <c r="C4515" t="s">
        <v>4614</v>
      </c>
    </row>
    <row r="4516" spans="1:3" x14ac:dyDescent="0.25">
      <c r="A4516">
        <v>4515</v>
      </c>
      <c r="B4516" s="17" t="s">
        <v>14047</v>
      </c>
      <c r="C4516" t="s">
        <v>4615</v>
      </c>
    </row>
    <row r="4517" spans="1:3" x14ac:dyDescent="0.25">
      <c r="A4517">
        <v>4516</v>
      </c>
      <c r="B4517" s="17" t="s">
        <v>14048</v>
      </c>
      <c r="C4517" t="s">
        <v>4616</v>
      </c>
    </row>
    <row r="4518" spans="1:3" x14ac:dyDescent="0.25">
      <c r="A4518">
        <v>4517</v>
      </c>
      <c r="B4518" s="17" t="s">
        <v>14049</v>
      </c>
      <c r="C4518" t="s">
        <v>4617</v>
      </c>
    </row>
    <row r="4519" spans="1:3" x14ac:dyDescent="0.25">
      <c r="A4519">
        <v>4518</v>
      </c>
      <c r="B4519" s="17" t="s">
        <v>14050</v>
      </c>
      <c r="C4519" t="s">
        <v>4618</v>
      </c>
    </row>
    <row r="4520" spans="1:3" x14ac:dyDescent="0.25">
      <c r="A4520">
        <v>4519</v>
      </c>
      <c r="B4520" s="17" t="s">
        <v>14051</v>
      </c>
      <c r="C4520" t="s">
        <v>4619</v>
      </c>
    </row>
    <row r="4521" spans="1:3" x14ac:dyDescent="0.25">
      <c r="A4521">
        <v>4520</v>
      </c>
      <c r="B4521" s="17" t="s">
        <v>14052</v>
      </c>
      <c r="C4521" t="s">
        <v>4620</v>
      </c>
    </row>
    <row r="4522" spans="1:3" x14ac:dyDescent="0.25">
      <c r="A4522">
        <v>4521</v>
      </c>
      <c r="B4522" s="17" t="s">
        <v>14053</v>
      </c>
      <c r="C4522" t="s">
        <v>4621</v>
      </c>
    </row>
    <row r="4523" spans="1:3" x14ac:dyDescent="0.25">
      <c r="A4523">
        <v>4522</v>
      </c>
      <c r="B4523" s="17" t="s">
        <v>14054</v>
      </c>
      <c r="C4523" t="s">
        <v>4622</v>
      </c>
    </row>
    <row r="4524" spans="1:3" x14ac:dyDescent="0.25">
      <c r="A4524">
        <v>4523</v>
      </c>
      <c r="B4524" s="17" t="s">
        <v>14055</v>
      </c>
      <c r="C4524" t="s">
        <v>4623</v>
      </c>
    </row>
    <row r="4525" spans="1:3" x14ac:dyDescent="0.25">
      <c r="A4525">
        <v>4524</v>
      </c>
      <c r="B4525" s="17" t="s">
        <v>14056</v>
      </c>
      <c r="C4525" t="s">
        <v>4624</v>
      </c>
    </row>
    <row r="4526" spans="1:3" x14ac:dyDescent="0.25">
      <c r="A4526">
        <v>4525</v>
      </c>
      <c r="B4526" s="17" t="s">
        <v>14057</v>
      </c>
      <c r="C4526" t="s">
        <v>4625</v>
      </c>
    </row>
    <row r="4527" spans="1:3" x14ac:dyDescent="0.25">
      <c r="A4527">
        <v>4526</v>
      </c>
      <c r="B4527" s="17" t="s">
        <v>14058</v>
      </c>
      <c r="C4527" t="s">
        <v>4626</v>
      </c>
    </row>
    <row r="4528" spans="1:3" x14ac:dyDescent="0.25">
      <c r="A4528">
        <v>4527</v>
      </c>
      <c r="B4528" s="17" t="s">
        <v>14059</v>
      </c>
      <c r="C4528" t="s">
        <v>4627</v>
      </c>
    </row>
    <row r="4529" spans="1:3" x14ac:dyDescent="0.25">
      <c r="A4529">
        <v>4528</v>
      </c>
      <c r="B4529" s="17" t="s">
        <v>14060</v>
      </c>
      <c r="C4529" t="s">
        <v>4628</v>
      </c>
    </row>
    <row r="4530" spans="1:3" x14ac:dyDescent="0.25">
      <c r="A4530">
        <v>4529</v>
      </c>
      <c r="B4530" s="17" t="s">
        <v>14061</v>
      </c>
      <c r="C4530" t="s">
        <v>4629</v>
      </c>
    </row>
    <row r="4531" spans="1:3" x14ac:dyDescent="0.25">
      <c r="A4531">
        <v>4530</v>
      </c>
      <c r="B4531" s="17" t="s">
        <v>14062</v>
      </c>
      <c r="C4531" t="s">
        <v>4630</v>
      </c>
    </row>
    <row r="4532" spans="1:3" x14ac:dyDescent="0.25">
      <c r="A4532">
        <v>4531</v>
      </c>
      <c r="B4532" s="17" t="s">
        <v>14063</v>
      </c>
      <c r="C4532" t="s">
        <v>4631</v>
      </c>
    </row>
    <row r="4533" spans="1:3" x14ac:dyDescent="0.25">
      <c r="A4533">
        <v>4532</v>
      </c>
      <c r="B4533" s="17" t="s">
        <v>14064</v>
      </c>
      <c r="C4533" t="s">
        <v>4632</v>
      </c>
    </row>
    <row r="4534" spans="1:3" x14ac:dyDescent="0.25">
      <c r="A4534">
        <v>4533</v>
      </c>
      <c r="B4534" s="17" t="s">
        <v>14065</v>
      </c>
      <c r="C4534" t="s">
        <v>4633</v>
      </c>
    </row>
    <row r="4535" spans="1:3" x14ac:dyDescent="0.25">
      <c r="A4535">
        <v>4534</v>
      </c>
      <c r="B4535" s="17" t="s">
        <v>14066</v>
      </c>
      <c r="C4535" t="s">
        <v>4634</v>
      </c>
    </row>
    <row r="4536" spans="1:3" x14ac:dyDescent="0.25">
      <c r="A4536">
        <v>4535</v>
      </c>
      <c r="B4536" s="17" t="s">
        <v>14067</v>
      </c>
      <c r="C4536" t="s">
        <v>4635</v>
      </c>
    </row>
    <row r="4537" spans="1:3" x14ac:dyDescent="0.25">
      <c r="A4537">
        <v>4536</v>
      </c>
      <c r="B4537" s="17" t="s">
        <v>14068</v>
      </c>
      <c r="C4537" t="s">
        <v>4636</v>
      </c>
    </row>
    <row r="4538" spans="1:3" x14ac:dyDescent="0.25">
      <c r="A4538">
        <v>4537</v>
      </c>
      <c r="B4538" s="17" t="s">
        <v>14069</v>
      </c>
      <c r="C4538" t="s">
        <v>4637</v>
      </c>
    </row>
    <row r="4539" spans="1:3" x14ac:dyDescent="0.25">
      <c r="A4539">
        <v>4538</v>
      </c>
      <c r="B4539" s="17" t="s">
        <v>14070</v>
      </c>
      <c r="C4539" t="s">
        <v>4638</v>
      </c>
    </row>
    <row r="4540" spans="1:3" x14ac:dyDescent="0.25">
      <c r="A4540">
        <v>4539</v>
      </c>
      <c r="B4540" s="17" t="s">
        <v>14071</v>
      </c>
      <c r="C4540" t="s">
        <v>4639</v>
      </c>
    </row>
    <row r="4541" spans="1:3" x14ac:dyDescent="0.25">
      <c r="A4541">
        <v>4540</v>
      </c>
      <c r="B4541" s="17" t="s">
        <v>14072</v>
      </c>
      <c r="C4541" t="s">
        <v>4640</v>
      </c>
    </row>
    <row r="4542" spans="1:3" x14ac:dyDescent="0.25">
      <c r="A4542">
        <v>4541</v>
      </c>
      <c r="B4542" s="17" t="s">
        <v>14073</v>
      </c>
      <c r="C4542" t="s">
        <v>4641</v>
      </c>
    </row>
    <row r="4543" spans="1:3" x14ac:dyDescent="0.25">
      <c r="A4543">
        <v>4542</v>
      </c>
      <c r="B4543" s="17" t="s">
        <v>14074</v>
      </c>
      <c r="C4543" t="s">
        <v>4642</v>
      </c>
    </row>
    <row r="4544" spans="1:3" x14ac:dyDescent="0.25">
      <c r="A4544">
        <v>4543</v>
      </c>
      <c r="B4544" s="17" t="s">
        <v>14075</v>
      </c>
      <c r="C4544" t="s">
        <v>4524</v>
      </c>
    </row>
    <row r="4545" spans="1:3" x14ac:dyDescent="0.25">
      <c r="A4545">
        <v>4544</v>
      </c>
      <c r="B4545" s="17" t="s">
        <v>14076</v>
      </c>
      <c r="C4545" t="s">
        <v>4643</v>
      </c>
    </row>
    <row r="4546" spans="1:3" x14ac:dyDescent="0.25">
      <c r="A4546">
        <v>4545</v>
      </c>
      <c r="B4546" s="17" t="s">
        <v>14077</v>
      </c>
      <c r="C4546" t="s">
        <v>4644</v>
      </c>
    </row>
    <row r="4547" spans="1:3" x14ac:dyDescent="0.25">
      <c r="A4547">
        <v>4546</v>
      </c>
      <c r="B4547" s="17" t="s">
        <v>14078</v>
      </c>
      <c r="C4547" t="s">
        <v>4645</v>
      </c>
    </row>
    <row r="4548" spans="1:3" x14ac:dyDescent="0.25">
      <c r="A4548">
        <v>4547</v>
      </c>
      <c r="B4548" s="17" t="s">
        <v>14079</v>
      </c>
      <c r="C4548" t="s">
        <v>4646</v>
      </c>
    </row>
    <row r="4549" spans="1:3" x14ac:dyDescent="0.25">
      <c r="A4549">
        <v>4548</v>
      </c>
      <c r="B4549" s="17" t="s">
        <v>14080</v>
      </c>
      <c r="C4549" t="s">
        <v>4647</v>
      </c>
    </row>
    <row r="4550" spans="1:3" x14ac:dyDescent="0.25">
      <c r="A4550">
        <v>4549</v>
      </c>
      <c r="B4550" s="17" t="s">
        <v>14081</v>
      </c>
      <c r="C4550" t="s">
        <v>4648</v>
      </c>
    </row>
    <row r="4551" spans="1:3" x14ac:dyDescent="0.25">
      <c r="A4551">
        <v>4550</v>
      </c>
      <c r="B4551" s="17" t="s">
        <v>14082</v>
      </c>
      <c r="C4551" t="s">
        <v>4649</v>
      </c>
    </row>
    <row r="4552" spans="1:3" x14ac:dyDescent="0.25">
      <c r="A4552">
        <v>4551</v>
      </c>
      <c r="B4552" s="17" t="s">
        <v>14083</v>
      </c>
      <c r="C4552" t="s">
        <v>4650</v>
      </c>
    </row>
    <row r="4553" spans="1:3" x14ac:dyDescent="0.25">
      <c r="A4553">
        <v>4552</v>
      </c>
      <c r="B4553" s="17" t="s">
        <v>14084</v>
      </c>
      <c r="C4553" t="s">
        <v>4651</v>
      </c>
    </row>
    <row r="4554" spans="1:3" x14ac:dyDescent="0.25">
      <c r="A4554">
        <v>4553</v>
      </c>
      <c r="B4554" s="17" t="s">
        <v>14085</v>
      </c>
      <c r="C4554" t="s">
        <v>4652</v>
      </c>
    </row>
    <row r="4555" spans="1:3" x14ac:dyDescent="0.25">
      <c r="A4555">
        <v>4554</v>
      </c>
      <c r="B4555" s="17" t="s">
        <v>14086</v>
      </c>
      <c r="C4555" t="s">
        <v>4653</v>
      </c>
    </row>
    <row r="4556" spans="1:3" x14ac:dyDescent="0.25">
      <c r="A4556">
        <v>4555</v>
      </c>
      <c r="B4556" s="17" t="s">
        <v>14087</v>
      </c>
      <c r="C4556" t="s">
        <v>4654</v>
      </c>
    </row>
    <row r="4557" spans="1:3" x14ac:dyDescent="0.25">
      <c r="A4557">
        <v>4556</v>
      </c>
      <c r="B4557" s="17" t="s">
        <v>14088</v>
      </c>
      <c r="C4557" t="s">
        <v>4655</v>
      </c>
    </row>
    <row r="4558" spans="1:3" x14ac:dyDescent="0.25">
      <c r="A4558">
        <v>4557</v>
      </c>
      <c r="B4558" s="17" t="s">
        <v>14089</v>
      </c>
      <c r="C4558" t="s">
        <v>4656</v>
      </c>
    </row>
    <row r="4559" spans="1:3" x14ac:dyDescent="0.25">
      <c r="A4559">
        <v>4558</v>
      </c>
      <c r="B4559" s="17" t="s">
        <v>14090</v>
      </c>
      <c r="C4559" t="s">
        <v>4657</v>
      </c>
    </row>
    <row r="4560" spans="1:3" x14ac:dyDescent="0.25">
      <c r="A4560">
        <v>4559</v>
      </c>
      <c r="B4560" s="17" t="s">
        <v>14091</v>
      </c>
      <c r="C4560" t="s">
        <v>4658</v>
      </c>
    </row>
    <row r="4561" spans="1:3" x14ac:dyDescent="0.25">
      <c r="A4561">
        <v>4560</v>
      </c>
      <c r="B4561" s="17" t="s">
        <v>14092</v>
      </c>
      <c r="C4561" t="s">
        <v>4659</v>
      </c>
    </row>
    <row r="4562" spans="1:3" x14ac:dyDescent="0.25">
      <c r="A4562">
        <v>4561</v>
      </c>
      <c r="B4562" s="17" t="s">
        <v>14093</v>
      </c>
      <c r="C4562" t="s">
        <v>4660</v>
      </c>
    </row>
    <row r="4563" spans="1:3" x14ac:dyDescent="0.25">
      <c r="A4563">
        <v>4562</v>
      </c>
      <c r="B4563" s="17" t="s">
        <v>14094</v>
      </c>
      <c r="C4563" t="s">
        <v>4661</v>
      </c>
    </row>
    <row r="4564" spans="1:3" x14ac:dyDescent="0.25">
      <c r="A4564">
        <v>4563</v>
      </c>
      <c r="B4564" s="17" t="s">
        <v>14095</v>
      </c>
      <c r="C4564" t="s">
        <v>4662</v>
      </c>
    </row>
    <row r="4565" spans="1:3" x14ac:dyDescent="0.25">
      <c r="A4565">
        <v>4564</v>
      </c>
      <c r="B4565" s="17" t="s">
        <v>14096</v>
      </c>
      <c r="C4565" t="s">
        <v>4663</v>
      </c>
    </row>
    <row r="4566" spans="1:3" x14ac:dyDescent="0.25">
      <c r="A4566">
        <v>4565</v>
      </c>
      <c r="B4566" s="17" t="s">
        <v>14097</v>
      </c>
      <c r="C4566" t="s">
        <v>4664</v>
      </c>
    </row>
    <row r="4567" spans="1:3" x14ac:dyDescent="0.25">
      <c r="A4567">
        <v>4566</v>
      </c>
      <c r="B4567" s="17" t="s">
        <v>14098</v>
      </c>
      <c r="C4567" t="s">
        <v>4665</v>
      </c>
    </row>
    <row r="4568" spans="1:3" x14ac:dyDescent="0.25">
      <c r="A4568">
        <v>4567</v>
      </c>
      <c r="B4568" s="17" t="s">
        <v>14099</v>
      </c>
      <c r="C4568" t="s">
        <v>4666</v>
      </c>
    </row>
    <row r="4569" spans="1:3" x14ac:dyDescent="0.25">
      <c r="A4569">
        <v>4568</v>
      </c>
      <c r="B4569" s="17" t="s">
        <v>14100</v>
      </c>
      <c r="C4569" t="s">
        <v>4667</v>
      </c>
    </row>
    <row r="4570" spans="1:3" x14ac:dyDescent="0.25">
      <c r="A4570">
        <v>4569</v>
      </c>
      <c r="B4570" s="17" t="s">
        <v>14101</v>
      </c>
      <c r="C4570" t="s">
        <v>4668</v>
      </c>
    </row>
    <row r="4571" spans="1:3" x14ac:dyDescent="0.25">
      <c r="A4571">
        <v>4570</v>
      </c>
      <c r="B4571" s="17" t="s">
        <v>14102</v>
      </c>
      <c r="C4571" t="s">
        <v>4669</v>
      </c>
    </row>
    <row r="4572" spans="1:3" x14ac:dyDescent="0.25">
      <c r="A4572">
        <v>4571</v>
      </c>
      <c r="B4572" s="17" t="s">
        <v>14103</v>
      </c>
      <c r="C4572" t="s">
        <v>4670</v>
      </c>
    </row>
    <row r="4573" spans="1:3" x14ac:dyDescent="0.25">
      <c r="A4573">
        <v>4572</v>
      </c>
      <c r="B4573" s="17" t="s">
        <v>14104</v>
      </c>
      <c r="C4573" t="s">
        <v>4671</v>
      </c>
    </row>
    <row r="4574" spans="1:3" x14ac:dyDescent="0.25">
      <c r="A4574">
        <v>4573</v>
      </c>
      <c r="B4574" s="17" t="s">
        <v>14105</v>
      </c>
      <c r="C4574" t="s">
        <v>4672</v>
      </c>
    </row>
    <row r="4575" spans="1:3" x14ac:dyDescent="0.25">
      <c r="A4575">
        <v>4574</v>
      </c>
      <c r="B4575" s="17" t="s">
        <v>14106</v>
      </c>
      <c r="C4575" t="s">
        <v>4673</v>
      </c>
    </row>
    <row r="4576" spans="1:3" x14ac:dyDescent="0.25">
      <c r="A4576">
        <v>4575</v>
      </c>
      <c r="B4576" s="17" t="s">
        <v>14107</v>
      </c>
      <c r="C4576" t="s">
        <v>4674</v>
      </c>
    </row>
    <row r="4577" spans="1:3" x14ac:dyDescent="0.25">
      <c r="A4577">
        <v>4576</v>
      </c>
      <c r="B4577" s="17" t="s">
        <v>14108</v>
      </c>
      <c r="C4577" t="s">
        <v>4675</v>
      </c>
    </row>
    <row r="4578" spans="1:3" x14ac:dyDescent="0.25">
      <c r="A4578">
        <v>4577</v>
      </c>
      <c r="B4578" s="17" t="s">
        <v>14109</v>
      </c>
      <c r="C4578" t="s">
        <v>4676</v>
      </c>
    </row>
    <row r="4579" spans="1:3" x14ac:dyDescent="0.25">
      <c r="A4579">
        <v>4578</v>
      </c>
      <c r="B4579" s="17" t="s">
        <v>14110</v>
      </c>
      <c r="C4579" t="s">
        <v>4677</v>
      </c>
    </row>
    <row r="4580" spans="1:3" x14ac:dyDescent="0.25">
      <c r="A4580">
        <v>4579</v>
      </c>
      <c r="B4580" s="17" t="s">
        <v>14111</v>
      </c>
      <c r="C4580" t="s">
        <v>4678</v>
      </c>
    </row>
    <row r="4581" spans="1:3" x14ac:dyDescent="0.25">
      <c r="A4581">
        <v>4580</v>
      </c>
      <c r="B4581" s="17" t="s">
        <v>14112</v>
      </c>
      <c r="C4581" t="s">
        <v>4679</v>
      </c>
    </row>
    <row r="4582" spans="1:3" x14ac:dyDescent="0.25">
      <c r="A4582">
        <v>4581</v>
      </c>
      <c r="B4582" s="17" t="s">
        <v>14113</v>
      </c>
      <c r="C4582" t="s">
        <v>4680</v>
      </c>
    </row>
    <row r="4583" spans="1:3" x14ac:dyDescent="0.25">
      <c r="A4583">
        <v>4582</v>
      </c>
      <c r="B4583" s="17" t="s">
        <v>14114</v>
      </c>
      <c r="C4583" t="s">
        <v>4681</v>
      </c>
    </row>
    <row r="4584" spans="1:3" x14ac:dyDescent="0.25">
      <c r="A4584">
        <v>4583</v>
      </c>
      <c r="B4584" s="17" t="s">
        <v>14115</v>
      </c>
      <c r="C4584" t="s">
        <v>4682</v>
      </c>
    </row>
    <row r="4585" spans="1:3" x14ac:dyDescent="0.25">
      <c r="A4585">
        <v>4584</v>
      </c>
      <c r="B4585" s="17" t="s">
        <v>14116</v>
      </c>
      <c r="C4585" t="s">
        <v>4683</v>
      </c>
    </row>
    <row r="4586" spans="1:3" x14ac:dyDescent="0.25">
      <c r="A4586">
        <v>4585</v>
      </c>
      <c r="B4586" s="17" t="s">
        <v>14117</v>
      </c>
      <c r="C4586" t="s">
        <v>4684</v>
      </c>
    </row>
    <row r="4587" spans="1:3" x14ac:dyDescent="0.25">
      <c r="A4587">
        <v>4586</v>
      </c>
      <c r="B4587" s="17" t="s">
        <v>14118</v>
      </c>
      <c r="C4587" t="s">
        <v>4685</v>
      </c>
    </row>
    <row r="4588" spans="1:3" x14ac:dyDescent="0.25">
      <c r="A4588">
        <v>4587</v>
      </c>
      <c r="B4588" s="17" t="s">
        <v>14119</v>
      </c>
      <c r="C4588" t="s">
        <v>4686</v>
      </c>
    </row>
    <row r="4589" spans="1:3" x14ac:dyDescent="0.25">
      <c r="A4589">
        <v>4588</v>
      </c>
      <c r="B4589" s="17" t="s">
        <v>14120</v>
      </c>
      <c r="C4589" t="s">
        <v>4687</v>
      </c>
    </row>
    <row r="4590" spans="1:3" x14ac:dyDescent="0.25">
      <c r="A4590">
        <v>4589</v>
      </c>
      <c r="B4590" s="17" t="s">
        <v>14121</v>
      </c>
      <c r="C4590" t="s">
        <v>4688</v>
      </c>
    </row>
    <row r="4591" spans="1:3" x14ac:dyDescent="0.25">
      <c r="A4591">
        <v>4590</v>
      </c>
      <c r="B4591" s="17" t="s">
        <v>14122</v>
      </c>
      <c r="C4591" t="s">
        <v>4689</v>
      </c>
    </row>
    <row r="4592" spans="1:3" x14ac:dyDescent="0.25">
      <c r="A4592">
        <v>4591</v>
      </c>
      <c r="B4592" s="17" t="s">
        <v>14123</v>
      </c>
      <c r="C4592" t="s">
        <v>4690</v>
      </c>
    </row>
    <row r="4593" spans="1:3" x14ac:dyDescent="0.25">
      <c r="A4593">
        <v>4592</v>
      </c>
      <c r="B4593" s="17" t="s">
        <v>14124</v>
      </c>
      <c r="C4593" t="s">
        <v>4691</v>
      </c>
    </row>
    <row r="4594" spans="1:3" x14ac:dyDescent="0.25">
      <c r="A4594">
        <v>4593</v>
      </c>
      <c r="B4594" s="17" t="s">
        <v>14125</v>
      </c>
      <c r="C4594" t="s">
        <v>4692</v>
      </c>
    </row>
    <row r="4595" spans="1:3" x14ac:dyDescent="0.25">
      <c r="A4595">
        <v>4594</v>
      </c>
      <c r="B4595" s="17" t="s">
        <v>14126</v>
      </c>
      <c r="C4595" t="s">
        <v>4693</v>
      </c>
    </row>
    <row r="4596" spans="1:3" x14ac:dyDescent="0.25">
      <c r="A4596">
        <v>4595</v>
      </c>
      <c r="B4596" s="17" t="s">
        <v>14127</v>
      </c>
      <c r="C4596" t="s">
        <v>4694</v>
      </c>
    </row>
    <row r="4597" spans="1:3" x14ac:dyDescent="0.25">
      <c r="A4597">
        <v>4596</v>
      </c>
      <c r="B4597" s="17" t="s">
        <v>14128</v>
      </c>
      <c r="C4597" t="s">
        <v>4695</v>
      </c>
    </row>
    <row r="4598" spans="1:3" x14ac:dyDescent="0.25">
      <c r="A4598">
        <v>4597</v>
      </c>
      <c r="B4598" s="17" t="s">
        <v>14129</v>
      </c>
      <c r="C4598" t="s">
        <v>4696</v>
      </c>
    </row>
    <row r="4599" spans="1:3" x14ac:dyDescent="0.25">
      <c r="A4599">
        <v>4598</v>
      </c>
      <c r="B4599" s="17" t="s">
        <v>14130</v>
      </c>
      <c r="C4599" t="s">
        <v>4697</v>
      </c>
    </row>
    <row r="4600" spans="1:3" x14ac:dyDescent="0.25">
      <c r="A4600">
        <v>4599</v>
      </c>
      <c r="B4600" s="17" t="s">
        <v>14131</v>
      </c>
      <c r="C4600" t="s">
        <v>4698</v>
      </c>
    </row>
    <row r="4601" spans="1:3" x14ac:dyDescent="0.25">
      <c r="A4601">
        <v>4600</v>
      </c>
      <c r="B4601" s="17" t="s">
        <v>14132</v>
      </c>
      <c r="C4601" t="s">
        <v>4699</v>
      </c>
    </row>
    <row r="4602" spans="1:3" x14ac:dyDescent="0.25">
      <c r="A4602">
        <v>4601</v>
      </c>
      <c r="B4602" s="17" t="s">
        <v>14133</v>
      </c>
      <c r="C4602" t="s">
        <v>4700</v>
      </c>
    </row>
    <row r="4603" spans="1:3" x14ac:dyDescent="0.25">
      <c r="A4603">
        <v>4602</v>
      </c>
      <c r="B4603" s="17" t="s">
        <v>14134</v>
      </c>
      <c r="C4603" t="s">
        <v>4701</v>
      </c>
    </row>
    <row r="4604" spans="1:3" x14ac:dyDescent="0.25">
      <c r="A4604">
        <v>4603</v>
      </c>
      <c r="B4604" s="17" t="s">
        <v>14135</v>
      </c>
      <c r="C4604" t="s">
        <v>4702</v>
      </c>
    </row>
    <row r="4605" spans="1:3" x14ac:dyDescent="0.25">
      <c r="A4605">
        <v>4604</v>
      </c>
      <c r="B4605" s="17" t="s">
        <v>14136</v>
      </c>
      <c r="C4605" t="s">
        <v>4703</v>
      </c>
    </row>
    <row r="4606" spans="1:3" x14ac:dyDescent="0.25">
      <c r="A4606">
        <v>4605</v>
      </c>
      <c r="B4606" s="17" t="s">
        <v>14137</v>
      </c>
      <c r="C4606" t="s">
        <v>4704</v>
      </c>
    </row>
    <row r="4607" spans="1:3" x14ac:dyDescent="0.25">
      <c r="A4607">
        <v>4606</v>
      </c>
      <c r="B4607" s="17" t="s">
        <v>14138</v>
      </c>
      <c r="C4607" t="s">
        <v>4705</v>
      </c>
    </row>
    <row r="4608" spans="1:3" x14ac:dyDescent="0.25">
      <c r="A4608">
        <v>4607</v>
      </c>
      <c r="B4608" s="17" t="s">
        <v>14139</v>
      </c>
      <c r="C4608" t="s">
        <v>4706</v>
      </c>
    </row>
    <row r="4609" spans="1:3" x14ac:dyDescent="0.25">
      <c r="A4609">
        <v>4608</v>
      </c>
      <c r="B4609" s="17" t="s">
        <v>14140</v>
      </c>
      <c r="C4609" t="s">
        <v>2393</v>
      </c>
    </row>
    <row r="4610" spans="1:3" x14ac:dyDescent="0.25">
      <c r="A4610">
        <v>4609</v>
      </c>
      <c r="B4610" s="17" t="s">
        <v>14141</v>
      </c>
      <c r="C4610" t="s">
        <v>4707</v>
      </c>
    </row>
    <row r="4611" spans="1:3" x14ac:dyDescent="0.25">
      <c r="A4611">
        <v>4610</v>
      </c>
      <c r="B4611" s="17" t="s">
        <v>14142</v>
      </c>
      <c r="C4611" t="s">
        <v>4708</v>
      </c>
    </row>
    <row r="4612" spans="1:3" x14ac:dyDescent="0.25">
      <c r="A4612">
        <v>4611</v>
      </c>
      <c r="B4612" s="17" t="s">
        <v>14143</v>
      </c>
      <c r="C4612" t="s">
        <v>4709</v>
      </c>
    </row>
    <row r="4613" spans="1:3" x14ac:dyDescent="0.25">
      <c r="A4613">
        <v>4612</v>
      </c>
      <c r="B4613" s="17" t="s">
        <v>14144</v>
      </c>
      <c r="C4613" t="s">
        <v>4710</v>
      </c>
    </row>
    <row r="4614" spans="1:3" x14ac:dyDescent="0.25">
      <c r="A4614">
        <v>4613</v>
      </c>
      <c r="B4614" s="17" t="s">
        <v>14145</v>
      </c>
      <c r="C4614" t="s">
        <v>4711</v>
      </c>
    </row>
    <row r="4615" spans="1:3" x14ac:dyDescent="0.25">
      <c r="A4615">
        <v>4614</v>
      </c>
      <c r="B4615" s="17" t="s">
        <v>14146</v>
      </c>
      <c r="C4615" t="s">
        <v>4712</v>
      </c>
    </row>
    <row r="4616" spans="1:3" x14ac:dyDescent="0.25">
      <c r="A4616">
        <v>4615</v>
      </c>
      <c r="B4616" s="17" t="s">
        <v>14147</v>
      </c>
      <c r="C4616" t="s">
        <v>4713</v>
      </c>
    </row>
    <row r="4617" spans="1:3" x14ac:dyDescent="0.25">
      <c r="A4617">
        <v>4616</v>
      </c>
      <c r="B4617" s="17" t="s">
        <v>14148</v>
      </c>
      <c r="C4617" t="s">
        <v>4714</v>
      </c>
    </row>
    <row r="4618" spans="1:3" x14ac:dyDescent="0.25">
      <c r="A4618">
        <v>4617</v>
      </c>
      <c r="B4618" s="17" t="s">
        <v>14149</v>
      </c>
      <c r="C4618" t="s">
        <v>4715</v>
      </c>
    </row>
    <row r="4619" spans="1:3" x14ac:dyDescent="0.25">
      <c r="A4619">
        <v>4618</v>
      </c>
      <c r="B4619" s="17" t="s">
        <v>14150</v>
      </c>
      <c r="C4619" t="s">
        <v>4716</v>
      </c>
    </row>
    <row r="4620" spans="1:3" x14ac:dyDescent="0.25">
      <c r="A4620">
        <v>4619</v>
      </c>
      <c r="B4620" s="17" t="s">
        <v>14151</v>
      </c>
      <c r="C4620" t="s">
        <v>4717</v>
      </c>
    </row>
    <row r="4621" spans="1:3" x14ac:dyDescent="0.25">
      <c r="A4621">
        <v>4620</v>
      </c>
      <c r="B4621" s="17" t="s">
        <v>14152</v>
      </c>
      <c r="C4621" t="s">
        <v>4718</v>
      </c>
    </row>
    <row r="4622" spans="1:3" x14ac:dyDescent="0.25">
      <c r="A4622">
        <v>4621</v>
      </c>
      <c r="B4622" s="17" t="s">
        <v>14153</v>
      </c>
      <c r="C4622" t="s">
        <v>4719</v>
      </c>
    </row>
    <row r="4623" spans="1:3" x14ac:dyDescent="0.25">
      <c r="A4623">
        <v>4622</v>
      </c>
      <c r="B4623" s="17" t="s">
        <v>14154</v>
      </c>
      <c r="C4623" t="s">
        <v>4720</v>
      </c>
    </row>
    <row r="4624" spans="1:3" x14ac:dyDescent="0.25">
      <c r="A4624">
        <v>4623</v>
      </c>
      <c r="B4624" s="17" t="s">
        <v>14155</v>
      </c>
      <c r="C4624" t="s">
        <v>4721</v>
      </c>
    </row>
    <row r="4625" spans="1:3" x14ac:dyDescent="0.25">
      <c r="A4625">
        <v>4624</v>
      </c>
      <c r="B4625" s="17" t="s">
        <v>14156</v>
      </c>
      <c r="C4625" t="s">
        <v>4722</v>
      </c>
    </row>
    <row r="4626" spans="1:3" x14ac:dyDescent="0.25">
      <c r="A4626">
        <v>4625</v>
      </c>
      <c r="B4626" s="17" t="s">
        <v>14157</v>
      </c>
      <c r="C4626" t="s">
        <v>4723</v>
      </c>
    </row>
    <row r="4627" spans="1:3" x14ac:dyDescent="0.25">
      <c r="A4627">
        <v>4626</v>
      </c>
      <c r="B4627" s="17" t="s">
        <v>14158</v>
      </c>
      <c r="C4627" t="s">
        <v>4724</v>
      </c>
    </row>
    <row r="4628" spans="1:3" x14ac:dyDescent="0.25">
      <c r="A4628">
        <v>4627</v>
      </c>
      <c r="B4628" s="17" t="s">
        <v>14159</v>
      </c>
      <c r="C4628" t="s">
        <v>4725</v>
      </c>
    </row>
    <row r="4629" spans="1:3" x14ac:dyDescent="0.25">
      <c r="A4629">
        <v>4628</v>
      </c>
      <c r="B4629" s="17" t="s">
        <v>14160</v>
      </c>
      <c r="C4629" t="s">
        <v>4726</v>
      </c>
    </row>
    <row r="4630" spans="1:3" x14ac:dyDescent="0.25">
      <c r="A4630">
        <v>4629</v>
      </c>
      <c r="B4630" s="17" t="s">
        <v>14161</v>
      </c>
      <c r="C4630" t="s">
        <v>4727</v>
      </c>
    </row>
    <row r="4631" spans="1:3" x14ac:dyDescent="0.25">
      <c r="A4631">
        <v>4630</v>
      </c>
      <c r="B4631" s="17" t="s">
        <v>14162</v>
      </c>
      <c r="C4631" t="s">
        <v>4728</v>
      </c>
    </row>
    <row r="4632" spans="1:3" x14ac:dyDescent="0.25">
      <c r="A4632">
        <v>4631</v>
      </c>
      <c r="B4632" s="17" t="s">
        <v>14163</v>
      </c>
      <c r="C4632" t="s">
        <v>4729</v>
      </c>
    </row>
    <row r="4633" spans="1:3" x14ac:dyDescent="0.25">
      <c r="A4633">
        <v>4632</v>
      </c>
      <c r="B4633" s="17" t="s">
        <v>14164</v>
      </c>
      <c r="C4633" t="s">
        <v>4730</v>
      </c>
    </row>
    <row r="4634" spans="1:3" x14ac:dyDescent="0.25">
      <c r="A4634">
        <v>4633</v>
      </c>
      <c r="B4634" s="17" t="s">
        <v>14165</v>
      </c>
      <c r="C4634" t="s">
        <v>4731</v>
      </c>
    </row>
    <row r="4635" spans="1:3" x14ac:dyDescent="0.25">
      <c r="A4635">
        <v>4634</v>
      </c>
      <c r="B4635" s="17" t="s">
        <v>14166</v>
      </c>
      <c r="C4635" t="s">
        <v>4732</v>
      </c>
    </row>
    <row r="4636" spans="1:3" x14ac:dyDescent="0.25">
      <c r="A4636">
        <v>4635</v>
      </c>
      <c r="B4636" s="17" t="s">
        <v>14167</v>
      </c>
      <c r="C4636" t="s">
        <v>4733</v>
      </c>
    </row>
    <row r="4637" spans="1:3" x14ac:dyDescent="0.25">
      <c r="A4637">
        <v>4636</v>
      </c>
      <c r="B4637" s="17" t="s">
        <v>14168</v>
      </c>
      <c r="C4637" t="s">
        <v>4734</v>
      </c>
    </row>
    <row r="4638" spans="1:3" x14ac:dyDescent="0.25">
      <c r="A4638">
        <v>4637</v>
      </c>
      <c r="B4638" s="17" t="s">
        <v>14169</v>
      </c>
      <c r="C4638" t="s">
        <v>4735</v>
      </c>
    </row>
    <row r="4639" spans="1:3" x14ac:dyDescent="0.25">
      <c r="A4639">
        <v>4638</v>
      </c>
      <c r="B4639" s="17" t="s">
        <v>14170</v>
      </c>
      <c r="C4639" t="s">
        <v>4736</v>
      </c>
    </row>
    <row r="4640" spans="1:3" x14ac:dyDescent="0.25">
      <c r="A4640">
        <v>4639</v>
      </c>
      <c r="B4640" s="17" t="s">
        <v>14171</v>
      </c>
      <c r="C4640" t="s">
        <v>4737</v>
      </c>
    </row>
    <row r="4641" spans="1:3" x14ac:dyDescent="0.25">
      <c r="A4641">
        <v>4640</v>
      </c>
      <c r="B4641" s="17" t="s">
        <v>14172</v>
      </c>
      <c r="C4641" t="s">
        <v>4738</v>
      </c>
    </row>
    <row r="4642" spans="1:3" x14ac:dyDescent="0.25">
      <c r="A4642">
        <v>4641</v>
      </c>
      <c r="B4642" s="17" t="s">
        <v>14173</v>
      </c>
      <c r="C4642" t="s">
        <v>4739</v>
      </c>
    </row>
    <row r="4643" spans="1:3" x14ac:dyDescent="0.25">
      <c r="A4643">
        <v>4642</v>
      </c>
      <c r="B4643" s="17" t="s">
        <v>14174</v>
      </c>
      <c r="C4643" t="s">
        <v>4740</v>
      </c>
    </row>
    <row r="4644" spans="1:3" x14ac:dyDescent="0.25">
      <c r="A4644">
        <v>4643</v>
      </c>
      <c r="B4644" s="17" t="s">
        <v>14175</v>
      </c>
      <c r="C4644" t="s">
        <v>4741</v>
      </c>
    </row>
    <row r="4645" spans="1:3" x14ac:dyDescent="0.25">
      <c r="A4645">
        <v>4644</v>
      </c>
      <c r="B4645" s="17" t="s">
        <v>14176</v>
      </c>
      <c r="C4645" t="s">
        <v>4742</v>
      </c>
    </row>
    <row r="4646" spans="1:3" x14ac:dyDescent="0.25">
      <c r="A4646">
        <v>4645</v>
      </c>
      <c r="B4646" s="17" t="s">
        <v>14177</v>
      </c>
      <c r="C4646" t="s">
        <v>4743</v>
      </c>
    </row>
    <row r="4647" spans="1:3" x14ac:dyDescent="0.25">
      <c r="A4647">
        <v>4646</v>
      </c>
      <c r="B4647" s="17" t="s">
        <v>14178</v>
      </c>
      <c r="C4647" t="s">
        <v>4744</v>
      </c>
    </row>
    <row r="4648" spans="1:3" x14ac:dyDescent="0.25">
      <c r="A4648">
        <v>4647</v>
      </c>
      <c r="B4648" s="17" t="s">
        <v>14179</v>
      </c>
      <c r="C4648" t="s">
        <v>4745</v>
      </c>
    </row>
    <row r="4649" spans="1:3" x14ac:dyDescent="0.25">
      <c r="A4649">
        <v>4648</v>
      </c>
      <c r="B4649" s="17" t="s">
        <v>14180</v>
      </c>
      <c r="C4649" t="s">
        <v>4746</v>
      </c>
    </row>
    <row r="4650" spans="1:3" x14ac:dyDescent="0.25">
      <c r="A4650">
        <v>4649</v>
      </c>
      <c r="B4650" s="17" t="s">
        <v>14181</v>
      </c>
      <c r="C4650" t="s">
        <v>4747</v>
      </c>
    </row>
    <row r="4651" spans="1:3" x14ac:dyDescent="0.25">
      <c r="A4651">
        <v>4650</v>
      </c>
      <c r="B4651" s="17" t="s">
        <v>14182</v>
      </c>
      <c r="C4651" t="s">
        <v>4748</v>
      </c>
    </row>
    <row r="4652" spans="1:3" x14ac:dyDescent="0.25">
      <c r="A4652">
        <v>4651</v>
      </c>
      <c r="B4652" s="17" t="s">
        <v>14183</v>
      </c>
      <c r="C4652" t="s">
        <v>4749</v>
      </c>
    </row>
    <row r="4653" spans="1:3" x14ac:dyDescent="0.25">
      <c r="A4653">
        <v>4652</v>
      </c>
      <c r="B4653" s="17" t="s">
        <v>14184</v>
      </c>
      <c r="C4653" t="s">
        <v>4750</v>
      </c>
    </row>
    <row r="4654" spans="1:3" x14ac:dyDescent="0.25">
      <c r="A4654">
        <v>4653</v>
      </c>
      <c r="B4654" s="17" t="s">
        <v>14185</v>
      </c>
      <c r="C4654" t="s">
        <v>4751</v>
      </c>
    </row>
    <row r="4655" spans="1:3" x14ac:dyDescent="0.25">
      <c r="A4655">
        <v>4654</v>
      </c>
      <c r="B4655" s="17" t="s">
        <v>14186</v>
      </c>
      <c r="C4655" t="s">
        <v>4752</v>
      </c>
    </row>
    <row r="4656" spans="1:3" x14ac:dyDescent="0.25">
      <c r="A4656">
        <v>4655</v>
      </c>
      <c r="B4656" s="17" t="s">
        <v>14187</v>
      </c>
      <c r="C4656" t="s">
        <v>4753</v>
      </c>
    </row>
    <row r="4657" spans="1:3" x14ac:dyDescent="0.25">
      <c r="A4657">
        <v>4656</v>
      </c>
      <c r="B4657" s="17" t="s">
        <v>14188</v>
      </c>
      <c r="C4657" t="s">
        <v>4754</v>
      </c>
    </row>
    <row r="4658" spans="1:3" x14ac:dyDescent="0.25">
      <c r="A4658">
        <v>4657</v>
      </c>
      <c r="B4658" s="17" t="s">
        <v>14189</v>
      </c>
      <c r="C4658" t="s">
        <v>4755</v>
      </c>
    </row>
    <row r="4659" spans="1:3" x14ac:dyDescent="0.25">
      <c r="A4659">
        <v>4658</v>
      </c>
      <c r="B4659" s="17" t="s">
        <v>14190</v>
      </c>
      <c r="C4659" t="s">
        <v>4756</v>
      </c>
    </row>
    <row r="4660" spans="1:3" x14ac:dyDescent="0.25">
      <c r="A4660">
        <v>4659</v>
      </c>
      <c r="B4660" s="17" t="s">
        <v>14191</v>
      </c>
      <c r="C4660" t="s">
        <v>4757</v>
      </c>
    </row>
    <row r="4661" spans="1:3" x14ac:dyDescent="0.25">
      <c r="A4661">
        <v>4660</v>
      </c>
      <c r="B4661" s="17" t="s">
        <v>14192</v>
      </c>
      <c r="C4661" t="s">
        <v>4758</v>
      </c>
    </row>
    <row r="4662" spans="1:3" x14ac:dyDescent="0.25">
      <c r="A4662">
        <v>4661</v>
      </c>
      <c r="B4662" s="17" t="s">
        <v>14193</v>
      </c>
      <c r="C4662" t="s">
        <v>4759</v>
      </c>
    </row>
    <row r="4663" spans="1:3" x14ac:dyDescent="0.25">
      <c r="A4663">
        <v>4662</v>
      </c>
      <c r="B4663" s="17" t="s">
        <v>14194</v>
      </c>
      <c r="C4663" t="s">
        <v>4760</v>
      </c>
    </row>
    <row r="4664" spans="1:3" x14ac:dyDescent="0.25">
      <c r="A4664">
        <v>4663</v>
      </c>
      <c r="B4664" s="17" t="s">
        <v>14195</v>
      </c>
      <c r="C4664" t="s">
        <v>4761</v>
      </c>
    </row>
    <row r="4665" spans="1:3" x14ac:dyDescent="0.25">
      <c r="A4665">
        <v>4664</v>
      </c>
      <c r="B4665" s="17" t="s">
        <v>14196</v>
      </c>
      <c r="C4665" t="s">
        <v>4762</v>
      </c>
    </row>
    <row r="4666" spans="1:3" x14ac:dyDescent="0.25">
      <c r="A4666">
        <v>4665</v>
      </c>
      <c r="B4666" s="17" t="s">
        <v>14197</v>
      </c>
      <c r="C4666" t="s">
        <v>4763</v>
      </c>
    </row>
    <row r="4667" spans="1:3" x14ac:dyDescent="0.25">
      <c r="A4667">
        <v>4666</v>
      </c>
      <c r="B4667" s="17" t="s">
        <v>14198</v>
      </c>
      <c r="C4667" t="s">
        <v>4764</v>
      </c>
    </row>
    <row r="4668" spans="1:3" x14ac:dyDescent="0.25">
      <c r="A4668">
        <v>4667</v>
      </c>
      <c r="B4668" s="17" t="s">
        <v>14199</v>
      </c>
      <c r="C4668" t="s">
        <v>4765</v>
      </c>
    </row>
    <row r="4669" spans="1:3" x14ac:dyDescent="0.25">
      <c r="A4669">
        <v>4668</v>
      </c>
      <c r="B4669" s="17" t="s">
        <v>14200</v>
      </c>
      <c r="C4669" t="s">
        <v>4766</v>
      </c>
    </row>
    <row r="4670" spans="1:3" x14ac:dyDescent="0.25">
      <c r="A4670">
        <v>4669</v>
      </c>
      <c r="B4670" s="17" t="s">
        <v>14201</v>
      </c>
      <c r="C4670" t="s">
        <v>4767</v>
      </c>
    </row>
    <row r="4671" spans="1:3" x14ac:dyDescent="0.25">
      <c r="A4671">
        <v>4670</v>
      </c>
      <c r="B4671" s="17" t="s">
        <v>14202</v>
      </c>
      <c r="C4671" t="s">
        <v>4768</v>
      </c>
    </row>
    <row r="4672" spans="1:3" x14ac:dyDescent="0.25">
      <c r="A4672">
        <v>4671</v>
      </c>
      <c r="B4672" s="17" t="s">
        <v>14203</v>
      </c>
      <c r="C4672" t="s">
        <v>4769</v>
      </c>
    </row>
    <row r="4673" spans="1:3" x14ac:dyDescent="0.25">
      <c r="A4673">
        <v>4672</v>
      </c>
      <c r="B4673" s="17" t="s">
        <v>14204</v>
      </c>
      <c r="C4673" t="s">
        <v>4770</v>
      </c>
    </row>
    <row r="4674" spans="1:3" x14ac:dyDescent="0.25">
      <c r="A4674">
        <v>4673</v>
      </c>
      <c r="B4674" s="17" t="s">
        <v>14205</v>
      </c>
      <c r="C4674" t="s">
        <v>4771</v>
      </c>
    </row>
    <row r="4675" spans="1:3" x14ac:dyDescent="0.25">
      <c r="A4675">
        <v>4674</v>
      </c>
      <c r="B4675" s="17" t="s">
        <v>14206</v>
      </c>
      <c r="C4675" t="s">
        <v>4772</v>
      </c>
    </row>
    <row r="4676" spans="1:3" x14ac:dyDescent="0.25">
      <c r="A4676">
        <v>4675</v>
      </c>
      <c r="B4676" s="17" t="s">
        <v>14207</v>
      </c>
      <c r="C4676" t="s">
        <v>4773</v>
      </c>
    </row>
    <row r="4677" spans="1:3" x14ac:dyDescent="0.25">
      <c r="A4677">
        <v>4676</v>
      </c>
      <c r="B4677" s="17" t="s">
        <v>14208</v>
      </c>
      <c r="C4677" t="s">
        <v>4774</v>
      </c>
    </row>
    <row r="4678" spans="1:3" x14ac:dyDescent="0.25">
      <c r="A4678">
        <v>4677</v>
      </c>
      <c r="B4678" s="17" t="s">
        <v>14209</v>
      </c>
      <c r="C4678" t="s">
        <v>4775</v>
      </c>
    </row>
    <row r="4679" spans="1:3" x14ac:dyDescent="0.25">
      <c r="A4679">
        <v>4678</v>
      </c>
      <c r="B4679" s="17" t="s">
        <v>14210</v>
      </c>
      <c r="C4679" t="s">
        <v>4776</v>
      </c>
    </row>
    <row r="4680" spans="1:3" x14ac:dyDescent="0.25">
      <c r="A4680">
        <v>4679</v>
      </c>
      <c r="B4680" s="17" t="s">
        <v>14211</v>
      </c>
      <c r="C4680" t="s">
        <v>4777</v>
      </c>
    </row>
    <row r="4681" spans="1:3" x14ac:dyDescent="0.25">
      <c r="A4681">
        <v>4680</v>
      </c>
      <c r="B4681" s="17" t="s">
        <v>14212</v>
      </c>
      <c r="C4681" t="s">
        <v>4778</v>
      </c>
    </row>
    <row r="4682" spans="1:3" x14ac:dyDescent="0.25">
      <c r="A4682">
        <v>4681</v>
      </c>
      <c r="B4682" s="17" t="s">
        <v>14213</v>
      </c>
      <c r="C4682" t="s">
        <v>4779</v>
      </c>
    </row>
    <row r="4683" spans="1:3" x14ac:dyDescent="0.25">
      <c r="A4683">
        <v>4682</v>
      </c>
      <c r="B4683" s="17" t="s">
        <v>14214</v>
      </c>
      <c r="C4683" t="s">
        <v>4780</v>
      </c>
    </row>
    <row r="4684" spans="1:3" x14ac:dyDescent="0.25">
      <c r="A4684">
        <v>4683</v>
      </c>
      <c r="B4684" s="17" t="s">
        <v>14215</v>
      </c>
      <c r="C4684" t="s">
        <v>4781</v>
      </c>
    </row>
    <row r="4685" spans="1:3" x14ac:dyDescent="0.25">
      <c r="A4685">
        <v>4684</v>
      </c>
      <c r="B4685" s="17" t="s">
        <v>14216</v>
      </c>
      <c r="C4685" t="s">
        <v>4782</v>
      </c>
    </row>
    <row r="4686" spans="1:3" x14ac:dyDescent="0.25">
      <c r="A4686">
        <v>4685</v>
      </c>
      <c r="B4686" s="17" t="s">
        <v>14217</v>
      </c>
      <c r="C4686" t="s">
        <v>4783</v>
      </c>
    </row>
    <row r="4687" spans="1:3" x14ac:dyDescent="0.25">
      <c r="A4687">
        <v>4686</v>
      </c>
      <c r="B4687" s="17" t="s">
        <v>14218</v>
      </c>
      <c r="C4687" t="s">
        <v>4784</v>
      </c>
    </row>
    <row r="4688" spans="1:3" x14ac:dyDescent="0.25">
      <c r="A4688">
        <v>4687</v>
      </c>
      <c r="B4688" s="17" t="s">
        <v>14219</v>
      </c>
      <c r="C4688" t="s">
        <v>4785</v>
      </c>
    </row>
    <row r="4689" spans="1:3" x14ac:dyDescent="0.25">
      <c r="A4689">
        <v>4688</v>
      </c>
      <c r="B4689" s="17" t="s">
        <v>14220</v>
      </c>
      <c r="C4689" t="s">
        <v>4786</v>
      </c>
    </row>
    <row r="4690" spans="1:3" x14ac:dyDescent="0.25">
      <c r="A4690">
        <v>4689</v>
      </c>
      <c r="B4690" s="17" t="s">
        <v>14221</v>
      </c>
      <c r="C4690" t="s">
        <v>4787</v>
      </c>
    </row>
    <row r="4691" spans="1:3" x14ac:dyDescent="0.25">
      <c r="A4691">
        <v>4690</v>
      </c>
      <c r="B4691" s="17" t="s">
        <v>14222</v>
      </c>
      <c r="C4691" t="s">
        <v>4788</v>
      </c>
    </row>
    <row r="4692" spans="1:3" x14ac:dyDescent="0.25">
      <c r="A4692">
        <v>4691</v>
      </c>
      <c r="B4692" s="17" t="s">
        <v>14223</v>
      </c>
      <c r="C4692" t="s">
        <v>4789</v>
      </c>
    </row>
    <row r="4693" spans="1:3" x14ac:dyDescent="0.25">
      <c r="A4693">
        <v>4692</v>
      </c>
      <c r="B4693" s="17" t="s">
        <v>14224</v>
      </c>
      <c r="C4693" t="s">
        <v>4790</v>
      </c>
    </row>
    <row r="4694" spans="1:3" x14ac:dyDescent="0.25">
      <c r="A4694">
        <v>4693</v>
      </c>
      <c r="B4694" s="17" t="s">
        <v>14225</v>
      </c>
      <c r="C4694" t="s">
        <v>4791</v>
      </c>
    </row>
    <row r="4695" spans="1:3" x14ac:dyDescent="0.25">
      <c r="A4695">
        <v>4694</v>
      </c>
      <c r="B4695" s="17" t="s">
        <v>14226</v>
      </c>
      <c r="C4695" t="s">
        <v>4792</v>
      </c>
    </row>
    <row r="4696" spans="1:3" x14ac:dyDescent="0.25">
      <c r="A4696">
        <v>4695</v>
      </c>
      <c r="B4696" s="17" t="s">
        <v>14227</v>
      </c>
      <c r="C4696" t="s">
        <v>4793</v>
      </c>
    </row>
    <row r="4697" spans="1:3" x14ac:dyDescent="0.25">
      <c r="A4697">
        <v>4696</v>
      </c>
      <c r="B4697" s="17" t="s">
        <v>14228</v>
      </c>
      <c r="C4697" t="s">
        <v>4794</v>
      </c>
    </row>
    <row r="4698" spans="1:3" x14ac:dyDescent="0.25">
      <c r="A4698">
        <v>4697</v>
      </c>
      <c r="B4698" s="17" t="s">
        <v>14229</v>
      </c>
      <c r="C4698" t="s">
        <v>4795</v>
      </c>
    </row>
    <row r="4699" spans="1:3" x14ac:dyDescent="0.25">
      <c r="A4699">
        <v>4698</v>
      </c>
      <c r="B4699" s="17" t="s">
        <v>14230</v>
      </c>
      <c r="C4699" t="s">
        <v>4796</v>
      </c>
    </row>
    <row r="4700" spans="1:3" x14ac:dyDescent="0.25">
      <c r="A4700">
        <v>4699</v>
      </c>
      <c r="B4700" s="17" t="s">
        <v>14231</v>
      </c>
      <c r="C4700" t="s">
        <v>4797</v>
      </c>
    </row>
    <row r="4701" spans="1:3" x14ac:dyDescent="0.25">
      <c r="A4701">
        <v>4700</v>
      </c>
      <c r="B4701" s="17" t="s">
        <v>14232</v>
      </c>
      <c r="C4701" t="s">
        <v>4798</v>
      </c>
    </row>
    <row r="4702" spans="1:3" x14ac:dyDescent="0.25">
      <c r="A4702">
        <v>4701</v>
      </c>
      <c r="B4702" s="17" t="s">
        <v>14233</v>
      </c>
      <c r="C4702" t="s">
        <v>4776</v>
      </c>
    </row>
    <row r="4703" spans="1:3" x14ac:dyDescent="0.25">
      <c r="A4703">
        <v>4702</v>
      </c>
      <c r="B4703" s="17" t="s">
        <v>14234</v>
      </c>
      <c r="C4703" t="s">
        <v>4799</v>
      </c>
    </row>
    <row r="4704" spans="1:3" x14ac:dyDescent="0.25">
      <c r="A4704">
        <v>4703</v>
      </c>
      <c r="B4704" s="17" t="s">
        <v>14235</v>
      </c>
      <c r="C4704" t="s">
        <v>4800</v>
      </c>
    </row>
    <row r="4705" spans="1:3" x14ac:dyDescent="0.25">
      <c r="A4705">
        <v>4704</v>
      </c>
      <c r="B4705" s="17" t="s">
        <v>14236</v>
      </c>
      <c r="C4705" t="s">
        <v>4801</v>
      </c>
    </row>
    <row r="4706" spans="1:3" x14ac:dyDescent="0.25">
      <c r="A4706">
        <v>4705</v>
      </c>
      <c r="B4706" s="17" t="s">
        <v>14237</v>
      </c>
      <c r="C4706" t="s">
        <v>4802</v>
      </c>
    </row>
    <row r="4707" spans="1:3" x14ac:dyDescent="0.25">
      <c r="A4707">
        <v>4706</v>
      </c>
      <c r="B4707" s="17" t="s">
        <v>14238</v>
      </c>
      <c r="C4707" t="s">
        <v>4803</v>
      </c>
    </row>
    <row r="4708" spans="1:3" x14ac:dyDescent="0.25">
      <c r="A4708">
        <v>4707</v>
      </c>
      <c r="B4708" s="17" t="s">
        <v>14239</v>
      </c>
      <c r="C4708" t="s">
        <v>4804</v>
      </c>
    </row>
    <row r="4709" spans="1:3" x14ac:dyDescent="0.25">
      <c r="A4709">
        <v>4708</v>
      </c>
      <c r="B4709" s="17" t="s">
        <v>14240</v>
      </c>
      <c r="C4709" t="s">
        <v>4805</v>
      </c>
    </row>
    <row r="4710" spans="1:3" x14ac:dyDescent="0.25">
      <c r="A4710">
        <v>4709</v>
      </c>
      <c r="B4710" s="17" t="s">
        <v>14241</v>
      </c>
      <c r="C4710" t="s">
        <v>4806</v>
      </c>
    </row>
    <row r="4711" spans="1:3" x14ac:dyDescent="0.25">
      <c r="A4711">
        <v>4710</v>
      </c>
      <c r="B4711" s="17" t="s">
        <v>14242</v>
      </c>
      <c r="C4711" t="s">
        <v>4807</v>
      </c>
    </row>
    <row r="4712" spans="1:3" x14ac:dyDescent="0.25">
      <c r="A4712">
        <v>4711</v>
      </c>
      <c r="B4712" s="17" t="s">
        <v>14243</v>
      </c>
      <c r="C4712" t="s">
        <v>4808</v>
      </c>
    </row>
    <row r="4713" spans="1:3" x14ac:dyDescent="0.25">
      <c r="A4713">
        <v>4712</v>
      </c>
      <c r="B4713" s="17" t="s">
        <v>14244</v>
      </c>
      <c r="C4713" t="s">
        <v>4809</v>
      </c>
    </row>
    <row r="4714" spans="1:3" x14ac:dyDescent="0.25">
      <c r="A4714">
        <v>4713</v>
      </c>
      <c r="B4714" s="17" t="s">
        <v>14245</v>
      </c>
      <c r="C4714" t="s">
        <v>4810</v>
      </c>
    </row>
    <row r="4715" spans="1:3" x14ac:dyDescent="0.25">
      <c r="A4715">
        <v>4714</v>
      </c>
      <c r="B4715" s="17" t="s">
        <v>14246</v>
      </c>
      <c r="C4715" t="s">
        <v>4811</v>
      </c>
    </row>
    <row r="4716" spans="1:3" x14ac:dyDescent="0.25">
      <c r="A4716">
        <v>4715</v>
      </c>
      <c r="B4716" s="17" t="s">
        <v>14247</v>
      </c>
      <c r="C4716" t="s">
        <v>4812</v>
      </c>
    </row>
    <row r="4717" spans="1:3" x14ac:dyDescent="0.25">
      <c r="A4717">
        <v>4716</v>
      </c>
      <c r="B4717" s="17" t="s">
        <v>14248</v>
      </c>
      <c r="C4717" t="s">
        <v>4813</v>
      </c>
    </row>
    <row r="4718" spans="1:3" x14ac:dyDescent="0.25">
      <c r="A4718">
        <v>4717</v>
      </c>
      <c r="B4718" s="17" t="s">
        <v>14249</v>
      </c>
      <c r="C4718" t="s">
        <v>4814</v>
      </c>
    </row>
    <row r="4719" spans="1:3" x14ac:dyDescent="0.25">
      <c r="A4719">
        <v>4718</v>
      </c>
      <c r="B4719" s="17" t="s">
        <v>14250</v>
      </c>
      <c r="C4719" t="s">
        <v>4815</v>
      </c>
    </row>
    <row r="4720" spans="1:3" x14ac:dyDescent="0.25">
      <c r="A4720">
        <v>4719</v>
      </c>
      <c r="B4720" s="17" t="s">
        <v>14251</v>
      </c>
      <c r="C4720" t="s">
        <v>4816</v>
      </c>
    </row>
    <row r="4721" spans="1:3" x14ac:dyDescent="0.25">
      <c r="A4721">
        <v>4720</v>
      </c>
      <c r="B4721" s="17" t="s">
        <v>14252</v>
      </c>
      <c r="C4721" t="s">
        <v>4817</v>
      </c>
    </row>
    <row r="4722" spans="1:3" x14ac:dyDescent="0.25">
      <c r="A4722">
        <v>4721</v>
      </c>
      <c r="B4722" s="17" t="s">
        <v>14253</v>
      </c>
      <c r="C4722" t="s">
        <v>4818</v>
      </c>
    </row>
    <row r="4723" spans="1:3" x14ac:dyDescent="0.25">
      <c r="A4723">
        <v>4722</v>
      </c>
      <c r="B4723" s="17" t="s">
        <v>14254</v>
      </c>
      <c r="C4723" t="s">
        <v>4819</v>
      </c>
    </row>
    <row r="4724" spans="1:3" x14ac:dyDescent="0.25">
      <c r="A4724">
        <v>4723</v>
      </c>
      <c r="B4724" s="17" t="s">
        <v>14255</v>
      </c>
      <c r="C4724" t="s">
        <v>4820</v>
      </c>
    </row>
    <row r="4725" spans="1:3" x14ac:dyDescent="0.25">
      <c r="A4725">
        <v>4724</v>
      </c>
      <c r="B4725" s="17" t="s">
        <v>14256</v>
      </c>
      <c r="C4725" t="s">
        <v>4821</v>
      </c>
    </row>
    <row r="4726" spans="1:3" x14ac:dyDescent="0.25">
      <c r="A4726">
        <v>4725</v>
      </c>
      <c r="B4726" s="17" t="s">
        <v>14257</v>
      </c>
      <c r="C4726" t="s">
        <v>4822</v>
      </c>
    </row>
    <row r="4727" spans="1:3" x14ac:dyDescent="0.25">
      <c r="A4727">
        <v>4726</v>
      </c>
      <c r="B4727" s="17" t="s">
        <v>14258</v>
      </c>
      <c r="C4727" t="s">
        <v>4823</v>
      </c>
    </row>
    <row r="4728" spans="1:3" x14ac:dyDescent="0.25">
      <c r="A4728">
        <v>4727</v>
      </c>
      <c r="B4728" s="17" t="s">
        <v>14259</v>
      </c>
      <c r="C4728" t="s">
        <v>4824</v>
      </c>
    </row>
    <row r="4729" spans="1:3" x14ac:dyDescent="0.25">
      <c r="A4729">
        <v>4728</v>
      </c>
      <c r="B4729" s="17" t="s">
        <v>14260</v>
      </c>
      <c r="C4729" t="s">
        <v>4825</v>
      </c>
    </row>
    <row r="4730" spans="1:3" x14ac:dyDescent="0.25">
      <c r="A4730">
        <v>4729</v>
      </c>
      <c r="B4730" s="17" t="s">
        <v>14261</v>
      </c>
      <c r="C4730" t="s">
        <v>4826</v>
      </c>
    </row>
    <row r="4731" spans="1:3" x14ac:dyDescent="0.25">
      <c r="A4731">
        <v>4730</v>
      </c>
      <c r="B4731" s="17" t="s">
        <v>14262</v>
      </c>
      <c r="C4731" t="s">
        <v>4827</v>
      </c>
    </row>
    <row r="4732" spans="1:3" x14ac:dyDescent="0.25">
      <c r="A4732">
        <v>4731</v>
      </c>
      <c r="B4732" s="17" t="s">
        <v>14263</v>
      </c>
      <c r="C4732" t="s">
        <v>4828</v>
      </c>
    </row>
    <row r="4733" spans="1:3" x14ac:dyDescent="0.25">
      <c r="A4733">
        <v>4732</v>
      </c>
      <c r="B4733" s="17" t="s">
        <v>14264</v>
      </c>
      <c r="C4733" t="s">
        <v>4829</v>
      </c>
    </row>
    <row r="4734" spans="1:3" x14ac:dyDescent="0.25">
      <c r="A4734">
        <v>4733</v>
      </c>
      <c r="B4734" s="17" t="s">
        <v>14265</v>
      </c>
      <c r="C4734" t="s">
        <v>4830</v>
      </c>
    </row>
    <row r="4735" spans="1:3" x14ac:dyDescent="0.25">
      <c r="A4735">
        <v>4734</v>
      </c>
      <c r="B4735" s="17" t="s">
        <v>14266</v>
      </c>
      <c r="C4735" t="s">
        <v>4831</v>
      </c>
    </row>
    <row r="4736" spans="1:3" x14ac:dyDescent="0.25">
      <c r="A4736">
        <v>4735</v>
      </c>
      <c r="B4736" s="17" t="s">
        <v>14267</v>
      </c>
      <c r="C4736" t="s">
        <v>4832</v>
      </c>
    </row>
    <row r="4737" spans="1:3" x14ac:dyDescent="0.25">
      <c r="A4737">
        <v>4736</v>
      </c>
      <c r="B4737" s="17" t="s">
        <v>14268</v>
      </c>
      <c r="C4737" t="s">
        <v>4833</v>
      </c>
    </row>
    <row r="4738" spans="1:3" x14ac:dyDescent="0.25">
      <c r="A4738">
        <v>4737</v>
      </c>
      <c r="B4738" s="17" t="s">
        <v>14269</v>
      </c>
      <c r="C4738" t="s">
        <v>4834</v>
      </c>
    </row>
    <row r="4739" spans="1:3" x14ac:dyDescent="0.25">
      <c r="A4739">
        <v>4738</v>
      </c>
      <c r="B4739" s="17" t="s">
        <v>14270</v>
      </c>
      <c r="C4739" t="s">
        <v>4835</v>
      </c>
    </row>
    <row r="4740" spans="1:3" x14ac:dyDescent="0.25">
      <c r="A4740">
        <v>4739</v>
      </c>
      <c r="B4740" s="17" t="s">
        <v>14271</v>
      </c>
      <c r="C4740" t="s">
        <v>4836</v>
      </c>
    </row>
    <row r="4741" spans="1:3" x14ac:dyDescent="0.25">
      <c r="A4741">
        <v>4740</v>
      </c>
      <c r="B4741" s="17" t="s">
        <v>14272</v>
      </c>
      <c r="C4741" t="s">
        <v>4837</v>
      </c>
    </row>
    <row r="4742" spans="1:3" x14ac:dyDescent="0.25">
      <c r="A4742">
        <v>4741</v>
      </c>
      <c r="B4742" s="17" t="s">
        <v>14273</v>
      </c>
      <c r="C4742" t="s">
        <v>4838</v>
      </c>
    </row>
    <row r="4743" spans="1:3" x14ac:dyDescent="0.25">
      <c r="A4743">
        <v>4742</v>
      </c>
      <c r="B4743" s="17" t="s">
        <v>14274</v>
      </c>
      <c r="C4743" t="s">
        <v>4839</v>
      </c>
    </row>
    <row r="4744" spans="1:3" x14ac:dyDescent="0.25">
      <c r="A4744">
        <v>4743</v>
      </c>
      <c r="B4744" s="17" t="s">
        <v>14275</v>
      </c>
      <c r="C4744" t="s">
        <v>4840</v>
      </c>
    </row>
    <row r="4745" spans="1:3" x14ac:dyDescent="0.25">
      <c r="A4745">
        <v>4744</v>
      </c>
      <c r="B4745" s="17" t="s">
        <v>14276</v>
      </c>
      <c r="C4745" t="s">
        <v>4841</v>
      </c>
    </row>
    <row r="4746" spans="1:3" x14ac:dyDescent="0.25">
      <c r="A4746">
        <v>4745</v>
      </c>
      <c r="B4746" s="17" t="s">
        <v>14277</v>
      </c>
      <c r="C4746" t="s">
        <v>4842</v>
      </c>
    </row>
    <row r="4747" spans="1:3" x14ac:dyDescent="0.25">
      <c r="A4747">
        <v>4746</v>
      </c>
      <c r="B4747" s="17" t="s">
        <v>14278</v>
      </c>
      <c r="C4747" t="s">
        <v>4843</v>
      </c>
    </row>
    <row r="4748" spans="1:3" x14ac:dyDescent="0.25">
      <c r="A4748">
        <v>4747</v>
      </c>
      <c r="B4748" s="17" t="s">
        <v>14279</v>
      </c>
      <c r="C4748" t="s">
        <v>4844</v>
      </c>
    </row>
    <row r="4749" spans="1:3" x14ac:dyDescent="0.25">
      <c r="A4749">
        <v>4748</v>
      </c>
      <c r="B4749" s="17" t="s">
        <v>14280</v>
      </c>
      <c r="C4749" t="s">
        <v>4845</v>
      </c>
    </row>
    <row r="4750" spans="1:3" x14ac:dyDescent="0.25">
      <c r="A4750">
        <v>4749</v>
      </c>
      <c r="B4750" s="17" t="s">
        <v>14281</v>
      </c>
      <c r="C4750" t="s">
        <v>4846</v>
      </c>
    </row>
    <row r="4751" spans="1:3" x14ac:dyDescent="0.25">
      <c r="A4751">
        <v>4750</v>
      </c>
      <c r="B4751" s="17" t="s">
        <v>14282</v>
      </c>
      <c r="C4751" t="s">
        <v>4847</v>
      </c>
    </row>
    <row r="4752" spans="1:3" x14ac:dyDescent="0.25">
      <c r="A4752">
        <v>4751</v>
      </c>
      <c r="B4752" s="17" t="s">
        <v>14283</v>
      </c>
      <c r="C4752" t="s">
        <v>4848</v>
      </c>
    </row>
    <row r="4753" spans="1:3" x14ac:dyDescent="0.25">
      <c r="A4753">
        <v>4752</v>
      </c>
      <c r="B4753" s="17" t="s">
        <v>14284</v>
      </c>
      <c r="C4753" t="s">
        <v>4849</v>
      </c>
    </row>
    <row r="4754" spans="1:3" x14ac:dyDescent="0.25">
      <c r="A4754">
        <v>4753</v>
      </c>
      <c r="B4754" s="17" t="s">
        <v>14285</v>
      </c>
      <c r="C4754" t="s">
        <v>4850</v>
      </c>
    </row>
    <row r="4755" spans="1:3" x14ac:dyDescent="0.25">
      <c r="A4755">
        <v>4754</v>
      </c>
      <c r="B4755" s="17" t="s">
        <v>14286</v>
      </c>
      <c r="C4755" t="s">
        <v>4851</v>
      </c>
    </row>
    <row r="4756" spans="1:3" x14ac:dyDescent="0.25">
      <c r="A4756">
        <v>4755</v>
      </c>
      <c r="B4756" s="17" t="s">
        <v>14287</v>
      </c>
      <c r="C4756" t="s">
        <v>4852</v>
      </c>
    </row>
    <row r="4757" spans="1:3" x14ac:dyDescent="0.25">
      <c r="A4757">
        <v>4756</v>
      </c>
      <c r="B4757" s="17" t="s">
        <v>14288</v>
      </c>
      <c r="C4757" t="s">
        <v>4853</v>
      </c>
    </row>
    <row r="4758" spans="1:3" x14ac:dyDescent="0.25">
      <c r="A4758">
        <v>4757</v>
      </c>
      <c r="B4758" s="17" t="s">
        <v>14289</v>
      </c>
      <c r="C4758" t="s">
        <v>4854</v>
      </c>
    </row>
    <row r="4759" spans="1:3" x14ac:dyDescent="0.25">
      <c r="A4759">
        <v>4758</v>
      </c>
      <c r="B4759" s="17" t="s">
        <v>14290</v>
      </c>
      <c r="C4759" t="s">
        <v>4855</v>
      </c>
    </row>
    <row r="4760" spans="1:3" x14ac:dyDescent="0.25">
      <c r="A4760">
        <v>4759</v>
      </c>
      <c r="B4760" s="17" t="s">
        <v>14291</v>
      </c>
      <c r="C4760" t="s">
        <v>4856</v>
      </c>
    </row>
    <row r="4761" spans="1:3" x14ac:dyDescent="0.25">
      <c r="A4761">
        <v>4760</v>
      </c>
      <c r="B4761" s="17" t="s">
        <v>14292</v>
      </c>
      <c r="C4761" t="s">
        <v>4857</v>
      </c>
    </row>
    <row r="4762" spans="1:3" x14ac:dyDescent="0.25">
      <c r="A4762">
        <v>4761</v>
      </c>
      <c r="B4762" s="17" t="s">
        <v>14293</v>
      </c>
      <c r="C4762" t="s">
        <v>4858</v>
      </c>
    </row>
    <row r="4763" spans="1:3" x14ac:dyDescent="0.25">
      <c r="A4763">
        <v>4762</v>
      </c>
      <c r="B4763" s="17" t="s">
        <v>14294</v>
      </c>
      <c r="C4763" t="s">
        <v>4859</v>
      </c>
    </row>
    <row r="4764" spans="1:3" x14ac:dyDescent="0.25">
      <c r="A4764">
        <v>4763</v>
      </c>
      <c r="B4764" s="17" t="s">
        <v>14295</v>
      </c>
      <c r="C4764" t="s">
        <v>4860</v>
      </c>
    </row>
    <row r="4765" spans="1:3" x14ac:dyDescent="0.25">
      <c r="A4765">
        <v>4764</v>
      </c>
      <c r="B4765" s="17" t="s">
        <v>14296</v>
      </c>
      <c r="C4765" t="s">
        <v>4861</v>
      </c>
    </row>
    <row r="4766" spans="1:3" x14ac:dyDescent="0.25">
      <c r="A4766">
        <v>4765</v>
      </c>
      <c r="B4766" s="17" t="s">
        <v>14297</v>
      </c>
      <c r="C4766" t="s">
        <v>4862</v>
      </c>
    </row>
    <row r="4767" spans="1:3" x14ac:dyDescent="0.25">
      <c r="A4767">
        <v>4766</v>
      </c>
      <c r="B4767" s="17" t="s">
        <v>14298</v>
      </c>
      <c r="C4767" t="s">
        <v>4863</v>
      </c>
    </row>
    <row r="4768" spans="1:3" x14ac:dyDescent="0.25">
      <c r="A4768">
        <v>4767</v>
      </c>
      <c r="B4768" s="17" t="s">
        <v>14299</v>
      </c>
      <c r="C4768" t="s">
        <v>4864</v>
      </c>
    </row>
    <row r="4769" spans="1:3" x14ac:dyDescent="0.25">
      <c r="A4769">
        <v>4768</v>
      </c>
      <c r="B4769" s="17" t="s">
        <v>14300</v>
      </c>
      <c r="C4769" t="s">
        <v>4865</v>
      </c>
    </row>
    <row r="4770" spans="1:3" x14ac:dyDescent="0.25">
      <c r="A4770">
        <v>4769</v>
      </c>
      <c r="B4770" s="17" t="s">
        <v>14301</v>
      </c>
      <c r="C4770" t="s">
        <v>4866</v>
      </c>
    </row>
    <row r="4771" spans="1:3" x14ac:dyDescent="0.25">
      <c r="A4771">
        <v>4770</v>
      </c>
      <c r="B4771" s="17" t="s">
        <v>14302</v>
      </c>
      <c r="C4771" t="s">
        <v>4867</v>
      </c>
    </row>
    <row r="4772" spans="1:3" x14ac:dyDescent="0.25">
      <c r="A4772">
        <v>4771</v>
      </c>
      <c r="B4772" s="17" t="s">
        <v>14303</v>
      </c>
      <c r="C4772" t="s">
        <v>4868</v>
      </c>
    </row>
    <row r="4773" spans="1:3" x14ac:dyDescent="0.25">
      <c r="A4773">
        <v>4772</v>
      </c>
      <c r="B4773" s="17" t="s">
        <v>14304</v>
      </c>
      <c r="C4773" t="s">
        <v>4869</v>
      </c>
    </row>
    <row r="4774" spans="1:3" x14ac:dyDescent="0.25">
      <c r="A4774">
        <v>4773</v>
      </c>
      <c r="B4774" s="17" t="s">
        <v>14305</v>
      </c>
      <c r="C4774" t="s">
        <v>4870</v>
      </c>
    </row>
    <row r="4775" spans="1:3" x14ac:dyDescent="0.25">
      <c r="A4775">
        <v>4774</v>
      </c>
      <c r="B4775" s="17" t="s">
        <v>14306</v>
      </c>
      <c r="C4775" t="s">
        <v>4871</v>
      </c>
    </row>
    <row r="4776" spans="1:3" x14ac:dyDescent="0.25">
      <c r="A4776">
        <v>4775</v>
      </c>
      <c r="B4776" s="17" t="s">
        <v>14307</v>
      </c>
      <c r="C4776" t="s">
        <v>4872</v>
      </c>
    </row>
    <row r="4777" spans="1:3" x14ac:dyDescent="0.25">
      <c r="A4777">
        <v>4776</v>
      </c>
      <c r="B4777" s="17" t="s">
        <v>14308</v>
      </c>
      <c r="C4777" t="s">
        <v>4873</v>
      </c>
    </row>
    <row r="4778" spans="1:3" x14ac:dyDescent="0.25">
      <c r="A4778">
        <v>4777</v>
      </c>
      <c r="B4778" s="17" t="s">
        <v>14309</v>
      </c>
      <c r="C4778" t="s">
        <v>4874</v>
      </c>
    </row>
    <row r="4779" spans="1:3" x14ac:dyDescent="0.25">
      <c r="A4779">
        <v>4778</v>
      </c>
      <c r="B4779" s="17" t="s">
        <v>14310</v>
      </c>
      <c r="C4779" t="s">
        <v>4875</v>
      </c>
    </row>
    <row r="4780" spans="1:3" x14ac:dyDescent="0.25">
      <c r="A4780">
        <v>4779</v>
      </c>
      <c r="B4780" s="17" t="s">
        <v>14311</v>
      </c>
      <c r="C4780" t="s">
        <v>4876</v>
      </c>
    </row>
    <row r="4781" spans="1:3" x14ac:dyDescent="0.25">
      <c r="A4781">
        <v>4780</v>
      </c>
      <c r="B4781" s="17" t="s">
        <v>14312</v>
      </c>
      <c r="C4781" t="s">
        <v>4877</v>
      </c>
    </row>
    <row r="4782" spans="1:3" x14ac:dyDescent="0.25">
      <c r="A4782">
        <v>4781</v>
      </c>
      <c r="B4782" s="17" t="s">
        <v>14313</v>
      </c>
      <c r="C4782" t="s">
        <v>4878</v>
      </c>
    </row>
    <row r="4783" spans="1:3" x14ac:dyDescent="0.25">
      <c r="A4783">
        <v>4782</v>
      </c>
      <c r="B4783" s="17" t="s">
        <v>14314</v>
      </c>
      <c r="C4783" t="s">
        <v>4879</v>
      </c>
    </row>
    <row r="4784" spans="1:3" x14ac:dyDescent="0.25">
      <c r="A4784">
        <v>4783</v>
      </c>
      <c r="B4784" s="17" t="s">
        <v>14315</v>
      </c>
      <c r="C4784" t="s">
        <v>4880</v>
      </c>
    </row>
    <row r="4785" spans="1:3" x14ac:dyDescent="0.25">
      <c r="A4785">
        <v>4784</v>
      </c>
      <c r="B4785" s="17" t="s">
        <v>14316</v>
      </c>
      <c r="C4785" t="s">
        <v>4881</v>
      </c>
    </row>
    <row r="4786" spans="1:3" x14ac:dyDescent="0.25">
      <c r="A4786">
        <v>4785</v>
      </c>
      <c r="B4786" s="17" t="s">
        <v>14317</v>
      </c>
      <c r="C4786" t="s">
        <v>4882</v>
      </c>
    </row>
    <row r="4787" spans="1:3" x14ac:dyDescent="0.25">
      <c r="A4787">
        <v>4786</v>
      </c>
      <c r="B4787" s="17" t="s">
        <v>14318</v>
      </c>
      <c r="C4787" t="s">
        <v>4883</v>
      </c>
    </row>
    <row r="4788" spans="1:3" x14ac:dyDescent="0.25">
      <c r="A4788">
        <v>4787</v>
      </c>
      <c r="B4788" s="17" t="s">
        <v>14319</v>
      </c>
      <c r="C4788" t="s">
        <v>4884</v>
      </c>
    </row>
    <row r="4789" spans="1:3" x14ac:dyDescent="0.25">
      <c r="A4789">
        <v>4788</v>
      </c>
      <c r="B4789" s="17" t="s">
        <v>14320</v>
      </c>
      <c r="C4789" t="s">
        <v>4885</v>
      </c>
    </row>
    <row r="4790" spans="1:3" x14ac:dyDescent="0.25">
      <c r="A4790">
        <v>4789</v>
      </c>
      <c r="B4790" s="17" t="s">
        <v>14321</v>
      </c>
      <c r="C4790" t="s">
        <v>4886</v>
      </c>
    </row>
    <row r="4791" spans="1:3" x14ac:dyDescent="0.25">
      <c r="A4791">
        <v>4790</v>
      </c>
      <c r="B4791" s="17" t="s">
        <v>14322</v>
      </c>
      <c r="C4791" t="s">
        <v>4887</v>
      </c>
    </row>
    <row r="4792" spans="1:3" x14ac:dyDescent="0.25">
      <c r="A4792">
        <v>4791</v>
      </c>
      <c r="B4792" s="17" t="s">
        <v>14323</v>
      </c>
      <c r="C4792" t="s">
        <v>4888</v>
      </c>
    </row>
    <row r="4793" spans="1:3" x14ac:dyDescent="0.25">
      <c r="A4793">
        <v>4792</v>
      </c>
      <c r="B4793" s="17" t="s">
        <v>14324</v>
      </c>
      <c r="C4793" t="s">
        <v>4889</v>
      </c>
    </row>
    <row r="4794" spans="1:3" x14ac:dyDescent="0.25">
      <c r="A4794">
        <v>4793</v>
      </c>
      <c r="B4794" s="17" t="s">
        <v>14325</v>
      </c>
      <c r="C4794" t="s">
        <v>4890</v>
      </c>
    </row>
    <row r="4795" spans="1:3" x14ac:dyDescent="0.25">
      <c r="A4795">
        <v>4794</v>
      </c>
      <c r="B4795" s="17" t="s">
        <v>14326</v>
      </c>
      <c r="C4795" t="s">
        <v>4891</v>
      </c>
    </row>
    <row r="4796" spans="1:3" x14ac:dyDescent="0.25">
      <c r="A4796">
        <v>4795</v>
      </c>
      <c r="B4796" s="17" t="s">
        <v>14327</v>
      </c>
      <c r="C4796" t="s">
        <v>4892</v>
      </c>
    </row>
    <row r="4797" spans="1:3" x14ac:dyDescent="0.25">
      <c r="A4797">
        <v>4796</v>
      </c>
      <c r="B4797" s="17" t="s">
        <v>14328</v>
      </c>
      <c r="C4797" t="s">
        <v>4893</v>
      </c>
    </row>
    <row r="4798" spans="1:3" x14ac:dyDescent="0.25">
      <c r="A4798">
        <v>4797</v>
      </c>
      <c r="B4798" s="17" t="s">
        <v>14329</v>
      </c>
      <c r="C4798" t="s">
        <v>4894</v>
      </c>
    </row>
    <row r="4799" spans="1:3" x14ac:dyDescent="0.25">
      <c r="A4799">
        <v>4798</v>
      </c>
      <c r="B4799" s="17" t="s">
        <v>14330</v>
      </c>
      <c r="C4799" t="s">
        <v>4895</v>
      </c>
    </row>
    <row r="4800" spans="1:3" x14ac:dyDescent="0.25">
      <c r="A4800">
        <v>4799</v>
      </c>
      <c r="B4800" s="17" t="s">
        <v>14331</v>
      </c>
      <c r="C4800" t="s">
        <v>4896</v>
      </c>
    </row>
    <row r="4801" spans="1:3" x14ac:dyDescent="0.25">
      <c r="A4801">
        <v>4800</v>
      </c>
      <c r="B4801" s="17" t="s">
        <v>14332</v>
      </c>
      <c r="C4801" t="s">
        <v>4897</v>
      </c>
    </row>
    <row r="4802" spans="1:3" x14ac:dyDescent="0.25">
      <c r="A4802">
        <v>4801</v>
      </c>
      <c r="B4802" s="17" t="s">
        <v>14333</v>
      </c>
      <c r="C4802" t="s">
        <v>4898</v>
      </c>
    </row>
    <row r="4803" spans="1:3" x14ac:dyDescent="0.25">
      <c r="A4803">
        <v>4802</v>
      </c>
      <c r="B4803" s="17" t="s">
        <v>14334</v>
      </c>
      <c r="C4803" t="s">
        <v>4899</v>
      </c>
    </row>
    <row r="4804" spans="1:3" x14ac:dyDescent="0.25">
      <c r="A4804">
        <v>4803</v>
      </c>
      <c r="B4804" s="17" t="s">
        <v>14335</v>
      </c>
      <c r="C4804" t="s">
        <v>4900</v>
      </c>
    </row>
    <row r="4805" spans="1:3" x14ac:dyDescent="0.25">
      <c r="A4805">
        <v>4804</v>
      </c>
      <c r="B4805" s="17" t="s">
        <v>14336</v>
      </c>
      <c r="C4805" t="s">
        <v>4901</v>
      </c>
    </row>
    <row r="4806" spans="1:3" x14ac:dyDescent="0.25">
      <c r="A4806">
        <v>4805</v>
      </c>
      <c r="B4806" s="17" t="s">
        <v>14337</v>
      </c>
      <c r="C4806" t="s">
        <v>4902</v>
      </c>
    </row>
    <row r="4807" spans="1:3" x14ac:dyDescent="0.25">
      <c r="A4807">
        <v>4806</v>
      </c>
      <c r="B4807" s="17" t="s">
        <v>14338</v>
      </c>
      <c r="C4807" t="s">
        <v>4903</v>
      </c>
    </row>
    <row r="4808" spans="1:3" x14ac:dyDescent="0.25">
      <c r="A4808">
        <v>4807</v>
      </c>
      <c r="B4808" s="17" t="s">
        <v>14339</v>
      </c>
      <c r="C4808" t="s">
        <v>4904</v>
      </c>
    </row>
    <row r="4809" spans="1:3" x14ac:dyDescent="0.25">
      <c r="A4809">
        <v>4808</v>
      </c>
      <c r="B4809" s="17" t="s">
        <v>14340</v>
      </c>
      <c r="C4809" t="s">
        <v>4905</v>
      </c>
    </row>
    <row r="4810" spans="1:3" x14ac:dyDescent="0.25">
      <c r="A4810">
        <v>4809</v>
      </c>
      <c r="B4810" s="17" t="s">
        <v>14341</v>
      </c>
      <c r="C4810" t="s">
        <v>4906</v>
      </c>
    </row>
    <row r="4811" spans="1:3" x14ac:dyDescent="0.25">
      <c r="A4811">
        <v>4810</v>
      </c>
      <c r="B4811" s="17" t="s">
        <v>14342</v>
      </c>
      <c r="C4811" t="s">
        <v>4907</v>
      </c>
    </row>
    <row r="4812" spans="1:3" x14ac:dyDescent="0.25">
      <c r="A4812">
        <v>4811</v>
      </c>
      <c r="B4812" s="17" t="s">
        <v>14343</v>
      </c>
      <c r="C4812" t="s">
        <v>4908</v>
      </c>
    </row>
    <row r="4813" spans="1:3" x14ac:dyDescent="0.25">
      <c r="A4813">
        <v>4812</v>
      </c>
      <c r="B4813" s="17" t="s">
        <v>14344</v>
      </c>
      <c r="C4813" t="s">
        <v>4909</v>
      </c>
    </row>
    <row r="4814" spans="1:3" x14ac:dyDescent="0.25">
      <c r="A4814">
        <v>4813</v>
      </c>
      <c r="B4814" s="17" t="s">
        <v>14345</v>
      </c>
      <c r="C4814" t="s">
        <v>4910</v>
      </c>
    </row>
    <row r="4815" spans="1:3" x14ac:dyDescent="0.25">
      <c r="A4815">
        <v>4814</v>
      </c>
      <c r="B4815" s="17" t="s">
        <v>14346</v>
      </c>
      <c r="C4815" t="s">
        <v>4911</v>
      </c>
    </row>
    <row r="4816" spans="1:3" x14ac:dyDescent="0.25">
      <c r="A4816">
        <v>4815</v>
      </c>
      <c r="B4816" s="17" t="s">
        <v>14347</v>
      </c>
      <c r="C4816" t="s">
        <v>4912</v>
      </c>
    </row>
    <row r="4817" spans="1:3" x14ac:dyDescent="0.25">
      <c r="A4817">
        <v>4816</v>
      </c>
      <c r="B4817" s="17" t="s">
        <v>14348</v>
      </c>
      <c r="C4817" t="s">
        <v>4913</v>
      </c>
    </row>
    <row r="4818" spans="1:3" x14ac:dyDescent="0.25">
      <c r="A4818">
        <v>4817</v>
      </c>
      <c r="B4818" s="17" t="s">
        <v>14349</v>
      </c>
      <c r="C4818" t="s">
        <v>4914</v>
      </c>
    </row>
    <row r="4819" spans="1:3" x14ac:dyDescent="0.25">
      <c r="A4819">
        <v>4818</v>
      </c>
      <c r="B4819" s="17" t="s">
        <v>14350</v>
      </c>
      <c r="C4819" t="s">
        <v>4915</v>
      </c>
    </row>
    <row r="4820" spans="1:3" x14ac:dyDescent="0.25">
      <c r="A4820">
        <v>4819</v>
      </c>
      <c r="B4820" s="17" t="s">
        <v>14351</v>
      </c>
      <c r="C4820" t="s">
        <v>4916</v>
      </c>
    </row>
    <row r="4821" spans="1:3" x14ac:dyDescent="0.25">
      <c r="A4821">
        <v>4820</v>
      </c>
      <c r="B4821" s="17" t="s">
        <v>14352</v>
      </c>
      <c r="C4821" t="s">
        <v>4917</v>
      </c>
    </row>
    <row r="4822" spans="1:3" x14ac:dyDescent="0.25">
      <c r="A4822">
        <v>4821</v>
      </c>
      <c r="B4822" s="17" t="s">
        <v>14353</v>
      </c>
      <c r="C4822" t="s">
        <v>4918</v>
      </c>
    </row>
    <row r="4823" spans="1:3" x14ac:dyDescent="0.25">
      <c r="A4823">
        <v>4822</v>
      </c>
      <c r="B4823" s="17" t="s">
        <v>14354</v>
      </c>
      <c r="C4823" t="s">
        <v>4919</v>
      </c>
    </row>
    <row r="4824" spans="1:3" x14ac:dyDescent="0.25">
      <c r="A4824">
        <v>4823</v>
      </c>
      <c r="B4824" s="17" t="s">
        <v>14355</v>
      </c>
      <c r="C4824" t="s">
        <v>4920</v>
      </c>
    </row>
    <row r="4825" spans="1:3" x14ac:dyDescent="0.25">
      <c r="A4825">
        <v>4824</v>
      </c>
      <c r="B4825" s="17" t="s">
        <v>14356</v>
      </c>
      <c r="C4825" t="s">
        <v>4921</v>
      </c>
    </row>
    <row r="4826" spans="1:3" x14ac:dyDescent="0.25">
      <c r="A4826">
        <v>4825</v>
      </c>
      <c r="B4826" s="17" t="s">
        <v>14357</v>
      </c>
      <c r="C4826" t="s">
        <v>4922</v>
      </c>
    </row>
    <row r="4827" spans="1:3" x14ac:dyDescent="0.25">
      <c r="A4827">
        <v>4826</v>
      </c>
      <c r="B4827" s="17" t="s">
        <v>14358</v>
      </c>
      <c r="C4827" t="s">
        <v>4923</v>
      </c>
    </row>
    <row r="4828" spans="1:3" x14ac:dyDescent="0.25">
      <c r="A4828">
        <v>4827</v>
      </c>
      <c r="B4828" s="17" t="s">
        <v>14359</v>
      </c>
      <c r="C4828" t="s">
        <v>4924</v>
      </c>
    </row>
    <row r="4829" spans="1:3" x14ac:dyDescent="0.25">
      <c r="A4829">
        <v>4828</v>
      </c>
      <c r="B4829" s="17" t="s">
        <v>14360</v>
      </c>
      <c r="C4829" t="s">
        <v>4925</v>
      </c>
    </row>
    <row r="4830" spans="1:3" x14ac:dyDescent="0.25">
      <c r="A4830">
        <v>4829</v>
      </c>
      <c r="B4830" s="17" t="s">
        <v>14361</v>
      </c>
      <c r="C4830" t="s">
        <v>4926</v>
      </c>
    </row>
    <row r="4831" spans="1:3" x14ac:dyDescent="0.25">
      <c r="A4831">
        <v>4830</v>
      </c>
      <c r="B4831" s="17" t="s">
        <v>14362</v>
      </c>
      <c r="C4831" t="s">
        <v>4927</v>
      </c>
    </row>
    <row r="4832" spans="1:3" x14ac:dyDescent="0.25">
      <c r="A4832">
        <v>4831</v>
      </c>
      <c r="B4832" s="17" t="s">
        <v>14363</v>
      </c>
      <c r="C4832" t="s">
        <v>4928</v>
      </c>
    </row>
    <row r="4833" spans="1:3" x14ac:dyDescent="0.25">
      <c r="A4833">
        <v>4832</v>
      </c>
      <c r="B4833" s="17" t="s">
        <v>14364</v>
      </c>
      <c r="C4833" t="s">
        <v>4929</v>
      </c>
    </row>
    <row r="4834" spans="1:3" x14ac:dyDescent="0.25">
      <c r="A4834">
        <v>4833</v>
      </c>
      <c r="B4834" s="17" t="s">
        <v>14365</v>
      </c>
      <c r="C4834" t="s">
        <v>4930</v>
      </c>
    </row>
    <row r="4835" spans="1:3" x14ac:dyDescent="0.25">
      <c r="A4835">
        <v>4834</v>
      </c>
      <c r="B4835" s="17" t="s">
        <v>14366</v>
      </c>
      <c r="C4835" t="s">
        <v>4931</v>
      </c>
    </row>
    <row r="4836" spans="1:3" x14ac:dyDescent="0.25">
      <c r="A4836">
        <v>4835</v>
      </c>
      <c r="B4836" s="17" t="s">
        <v>14367</v>
      </c>
      <c r="C4836" t="s">
        <v>4932</v>
      </c>
    </row>
    <row r="4837" spans="1:3" x14ac:dyDescent="0.25">
      <c r="A4837">
        <v>4836</v>
      </c>
      <c r="B4837" s="17" t="s">
        <v>14368</v>
      </c>
      <c r="C4837" t="s">
        <v>4933</v>
      </c>
    </row>
    <row r="4838" spans="1:3" x14ac:dyDescent="0.25">
      <c r="A4838">
        <v>4837</v>
      </c>
      <c r="B4838" s="17" t="s">
        <v>14369</v>
      </c>
      <c r="C4838" t="s">
        <v>4934</v>
      </c>
    </row>
    <row r="4839" spans="1:3" x14ac:dyDescent="0.25">
      <c r="A4839">
        <v>4838</v>
      </c>
      <c r="B4839" s="17" t="s">
        <v>14370</v>
      </c>
      <c r="C4839" t="s">
        <v>4935</v>
      </c>
    </row>
    <row r="4840" spans="1:3" x14ac:dyDescent="0.25">
      <c r="A4840">
        <v>4839</v>
      </c>
      <c r="B4840" s="17" t="s">
        <v>14371</v>
      </c>
      <c r="C4840" t="s">
        <v>4936</v>
      </c>
    </row>
    <row r="4841" spans="1:3" x14ac:dyDescent="0.25">
      <c r="A4841">
        <v>4840</v>
      </c>
      <c r="B4841" s="17" t="s">
        <v>14372</v>
      </c>
      <c r="C4841" t="s">
        <v>4937</v>
      </c>
    </row>
    <row r="4842" spans="1:3" x14ac:dyDescent="0.25">
      <c r="A4842">
        <v>4841</v>
      </c>
      <c r="B4842" s="17" t="s">
        <v>14373</v>
      </c>
      <c r="C4842" t="s">
        <v>4938</v>
      </c>
    </row>
    <row r="4843" spans="1:3" x14ac:dyDescent="0.25">
      <c r="A4843">
        <v>4842</v>
      </c>
      <c r="B4843" s="17" t="s">
        <v>14374</v>
      </c>
      <c r="C4843" t="s">
        <v>4939</v>
      </c>
    </row>
    <row r="4844" spans="1:3" x14ac:dyDescent="0.25">
      <c r="A4844">
        <v>4843</v>
      </c>
      <c r="B4844" s="17" t="s">
        <v>14375</v>
      </c>
      <c r="C4844" t="s">
        <v>4940</v>
      </c>
    </row>
    <row r="4845" spans="1:3" x14ac:dyDescent="0.25">
      <c r="A4845">
        <v>4844</v>
      </c>
      <c r="B4845" s="17" t="s">
        <v>14376</v>
      </c>
      <c r="C4845" t="s">
        <v>4941</v>
      </c>
    </row>
    <row r="4846" spans="1:3" x14ac:dyDescent="0.25">
      <c r="A4846">
        <v>4845</v>
      </c>
      <c r="B4846" s="17" t="s">
        <v>14377</v>
      </c>
      <c r="C4846" t="s">
        <v>4942</v>
      </c>
    </row>
    <row r="4847" spans="1:3" x14ac:dyDescent="0.25">
      <c r="A4847">
        <v>4846</v>
      </c>
      <c r="B4847" s="17" t="s">
        <v>14378</v>
      </c>
      <c r="C4847" t="s">
        <v>4943</v>
      </c>
    </row>
    <row r="4848" spans="1:3" x14ac:dyDescent="0.25">
      <c r="A4848">
        <v>4847</v>
      </c>
      <c r="B4848" s="17" t="s">
        <v>14379</v>
      </c>
      <c r="C4848" t="s">
        <v>4944</v>
      </c>
    </row>
    <row r="4849" spans="1:3" x14ac:dyDescent="0.25">
      <c r="A4849">
        <v>4848</v>
      </c>
      <c r="B4849" s="17" t="s">
        <v>14380</v>
      </c>
      <c r="C4849" t="s">
        <v>4945</v>
      </c>
    </row>
    <row r="4850" spans="1:3" x14ac:dyDescent="0.25">
      <c r="A4850">
        <v>4849</v>
      </c>
      <c r="B4850" s="17" t="s">
        <v>14381</v>
      </c>
      <c r="C4850" t="s">
        <v>4946</v>
      </c>
    </row>
    <row r="4851" spans="1:3" x14ac:dyDescent="0.25">
      <c r="A4851">
        <v>4850</v>
      </c>
      <c r="B4851" s="17" t="s">
        <v>14382</v>
      </c>
      <c r="C4851" t="s">
        <v>4947</v>
      </c>
    </row>
    <row r="4852" spans="1:3" x14ac:dyDescent="0.25">
      <c r="A4852">
        <v>4851</v>
      </c>
      <c r="B4852" s="17" t="s">
        <v>14383</v>
      </c>
      <c r="C4852" t="s">
        <v>1967</v>
      </c>
    </row>
    <row r="4853" spans="1:3" x14ac:dyDescent="0.25">
      <c r="A4853">
        <v>4852</v>
      </c>
      <c r="B4853" s="17" t="s">
        <v>14384</v>
      </c>
      <c r="C4853" t="s">
        <v>4948</v>
      </c>
    </row>
    <row r="4854" spans="1:3" x14ac:dyDescent="0.25">
      <c r="A4854">
        <v>4853</v>
      </c>
      <c r="B4854" s="17" t="s">
        <v>14385</v>
      </c>
      <c r="C4854" t="s">
        <v>4949</v>
      </c>
    </row>
    <row r="4855" spans="1:3" x14ac:dyDescent="0.25">
      <c r="A4855">
        <v>4854</v>
      </c>
      <c r="B4855" s="17" t="s">
        <v>14386</v>
      </c>
      <c r="C4855" t="s">
        <v>4950</v>
      </c>
    </row>
    <row r="4856" spans="1:3" x14ac:dyDescent="0.25">
      <c r="A4856">
        <v>4855</v>
      </c>
      <c r="B4856" s="17" t="s">
        <v>14387</v>
      </c>
      <c r="C4856" t="s">
        <v>4951</v>
      </c>
    </row>
    <row r="4857" spans="1:3" x14ac:dyDescent="0.25">
      <c r="A4857">
        <v>4856</v>
      </c>
      <c r="B4857" s="17" t="s">
        <v>14388</v>
      </c>
      <c r="C4857" t="s">
        <v>4952</v>
      </c>
    </row>
    <row r="4858" spans="1:3" x14ac:dyDescent="0.25">
      <c r="A4858">
        <v>4857</v>
      </c>
      <c r="B4858" s="17" t="s">
        <v>14389</v>
      </c>
      <c r="C4858" t="s">
        <v>4953</v>
      </c>
    </row>
    <row r="4859" spans="1:3" x14ac:dyDescent="0.25">
      <c r="A4859">
        <v>4858</v>
      </c>
      <c r="B4859" s="17" t="s">
        <v>14390</v>
      </c>
      <c r="C4859" t="s">
        <v>4954</v>
      </c>
    </row>
    <row r="4860" spans="1:3" x14ac:dyDescent="0.25">
      <c r="A4860">
        <v>4859</v>
      </c>
      <c r="B4860" s="17" t="s">
        <v>14391</v>
      </c>
      <c r="C4860" t="s">
        <v>4955</v>
      </c>
    </row>
    <row r="4861" spans="1:3" x14ac:dyDescent="0.25">
      <c r="A4861">
        <v>4860</v>
      </c>
      <c r="B4861" s="17" t="s">
        <v>14392</v>
      </c>
      <c r="C4861" t="s">
        <v>4956</v>
      </c>
    </row>
    <row r="4862" spans="1:3" x14ac:dyDescent="0.25">
      <c r="A4862">
        <v>4861</v>
      </c>
      <c r="B4862" s="17" t="s">
        <v>14393</v>
      </c>
      <c r="C4862" t="s">
        <v>4957</v>
      </c>
    </row>
    <row r="4863" spans="1:3" x14ac:dyDescent="0.25">
      <c r="A4863">
        <v>4862</v>
      </c>
      <c r="B4863" s="17" t="s">
        <v>14394</v>
      </c>
      <c r="C4863" t="s">
        <v>4958</v>
      </c>
    </row>
    <row r="4864" spans="1:3" x14ac:dyDescent="0.25">
      <c r="A4864">
        <v>4863</v>
      </c>
      <c r="B4864" s="17" t="s">
        <v>14395</v>
      </c>
      <c r="C4864" t="s">
        <v>4959</v>
      </c>
    </row>
    <row r="4865" spans="1:3" x14ac:dyDescent="0.25">
      <c r="A4865">
        <v>4864</v>
      </c>
      <c r="B4865" s="17" t="s">
        <v>14396</v>
      </c>
      <c r="C4865" t="s">
        <v>4960</v>
      </c>
    </row>
    <row r="4866" spans="1:3" x14ac:dyDescent="0.25">
      <c r="A4866">
        <v>4865</v>
      </c>
      <c r="B4866" s="17" t="s">
        <v>14397</v>
      </c>
      <c r="C4866" t="s">
        <v>4961</v>
      </c>
    </row>
    <row r="4867" spans="1:3" x14ac:dyDescent="0.25">
      <c r="A4867">
        <v>4866</v>
      </c>
      <c r="B4867" s="17" t="s">
        <v>14398</v>
      </c>
      <c r="C4867" t="s">
        <v>4962</v>
      </c>
    </row>
    <row r="4868" spans="1:3" x14ac:dyDescent="0.25">
      <c r="A4868">
        <v>4867</v>
      </c>
      <c r="B4868" s="17" t="s">
        <v>14399</v>
      </c>
      <c r="C4868" t="s">
        <v>4963</v>
      </c>
    </row>
    <row r="4869" spans="1:3" x14ac:dyDescent="0.25">
      <c r="A4869">
        <v>4868</v>
      </c>
      <c r="B4869" s="17" t="s">
        <v>14400</v>
      </c>
      <c r="C4869" t="s">
        <v>4964</v>
      </c>
    </row>
    <row r="4870" spans="1:3" x14ac:dyDescent="0.25">
      <c r="A4870">
        <v>4869</v>
      </c>
      <c r="B4870" s="17" t="s">
        <v>14401</v>
      </c>
      <c r="C4870" t="s">
        <v>4965</v>
      </c>
    </row>
    <row r="4871" spans="1:3" x14ac:dyDescent="0.25">
      <c r="A4871">
        <v>4870</v>
      </c>
      <c r="B4871" s="17" t="s">
        <v>14402</v>
      </c>
      <c r="C4871" t="s">
        <v>4966</v>
      </c>
    </row>
    <row r="4872" spans="1:3" x14ac:dyDescent="0.25">
      <c r="A4872">
        <v>4871</v>
      </c>
      <c r="B4872" s="17" t="s">
        <v>14403</v>
      </c>
      <c r="C4872" t="s">
        <v>4967</v>
      </c>
    </row>
    <row r="4873" spans="1:3" x14ac:dyDescent="0.25">
      <c r="A4873">
        <v>4872</v>
      </c>
      <c r="B4873" s="17" t="s">
        <v>14404</v>
      </c>
      <c r="C4873" t="s">
        <v>4968</v>
      </c>
    </row>
    <row r="4874" spans="1:3" x14ac:dyDescent="0.25">
      <c r="A4874">
        <v>4873</v>
      </c>
      <c r="B4874" s="17" t="s">
        <v>14405</v>
      </c>
      <c r="C4874" t="s">
        <v>4969</v>
      </c>
    </row>
    <row r="4875" spans="1:3" x14ac:dyDescent="0.25">
      <c r="A4875">
        <v>4874</v>
      </c>
      <c r="B4875" s="17" t="s">
        <v>14406</v>
      </c>
      <c r="C4875" t="s">
        <v>4970</v>
      </c>
    </row>
    <row r="4876" spans="1:3" x14ac:dyDescent="0.25">
      <c r="A4876">
        <v>4875</v>
      </c>
      <c r="B4876" s="17" t="s">
        <v>14407</v>
      </c>
      <c r="C4876" t="s">
        <v>4971</v>
      </c>
    </row>
    <row r="4877" spans="1:3" x14ac:dyDescent="0.25">
      <c r="A4877">
        <v>4876</v>
      </c>
      <c r="B4877" s="17" t="s">
        <v>14408</v>
      </c>
      <c r="C4877" t="s">
        <v>4972</v>
      </c>
    </row>
    <row r="4878" spans="1:3" x14ac:dyDescent="0.25">
      <c r="A4878">
        <v>4877</v>
      </c>
      <c r="B4878" s="17" t="s">
        <v>14409</v>
      </c>
      <c r="C4878" t="s">
        <v>4973</v>
      </c>
    </row>
    <row r="4879" spans="1:3" x14ac:dyDescent="0.25">
      <c r="A4879">
        <v>4878</v>
      </c>
      <c r="B4879" s="17" t="s">
        <v>14410</v>
      </c>
      <c r="C4879" t="s">
        <v>4974</v>
      </c>
    </row>
    <row r="4880" spans="1:3" x14ac:dyDescent="0.25">
      <c r="A4880">
        <v>4879</v>
      </c>
      <c r="B4880" s="17" t="s">
        <v>14411</v>
      </c>
      <c r="C4880" t="s">
        <v>4975</v>
      </c>
    </row>
    <row r="4881" spans="1:3" x14ac:dyDescent="0.25">
      <c r="A4881">
        <v>4880</v>
      </c>
      <c r="B4881" s="17" t="s">
        <v>14412</v>
      </c>
      <c r="C4881" t="s">
        <v>4976</v>
      </c>
    </row>
    <row r="4882" spans="1:3" x14ac:dyDescent="0.25">
      <c r="A4882">
        <v>4881</v>
      </c>
      <c r="B4882" s="17" t="s">
        <v>14413</v>
      </c>
      <c r="C4882" t="s">
        <v>4977</v>
      </c>
    </row>
    <row r="4883" spans="1:3" x14ac:dyDescent="0.25">
      <c r="A4883">
        <v>4882</v>
      </c>
      <c r="B4883" s="17" t="s">
        <v>14414</v>
      </c>
      <c r="C4883" t="s">
        <v>4978</v>
      </c>
    </row>
    <row r="4884" spans="1:3" x14ac:dyDescent="0.25">
      <c r="A4884">
        <v>4883</v>
      </c>
      <c r="B4884" s="17" t="s">
        <v>14415</v>
      </c>
      <c r="C4884" t="s">
        <v>4979</v>
      </c>
    </row>
    <row r="4885" spans="1:3" x14ac:dyDescent="0.25">
      <c r="A4885">
        <v>4884</v>
      </c>
      <c r="B4885" s="17" t="s">
        <v>14416</v>
      </c>
      <c r="C4885" t="s">
        <v>4980</v>
      </c>
    </row>
    <row r="4886" spans="1:3" x14ac:dyDescent="0.25">
      <c r="A4886">
        <v>4885</v>
      </c>
      <c r="B4886" s="17" t="s">
        <v>14417</v>
      </c>
      <c r="C4886" t="s">
        <v>4981</v>
      </c>
    </row>
    <row r="4887" spans="1:3" x14ac:dyDescent="0.25">
      <c r="A4887">
        <v>4886</v>
      </c>
      <c r="B4887" s="17" t="s">
        <v>14418</v>
      </c>
      <c r="C4887" t="s">
        <v>4942</v>
      </c>
    </row>
    <row r="4888" spans="1:3" x14ac:dyDescent="0.25">
      <c r="A4888">
        <v>4887</v>
      </c>
      <c r="B4888" s="17" t="s">
        <v>14419</v>
      </c>
      <c r="C4888" t="s">
        <v>4982</v>
      </c>
    </row>
    <row r="4889" spans="1:3" x14ac:dyDescent="0.25">
      <c r="A4889">
        <v>4888</v>
      </c>
      <c r="B4889" s="17" t="s">
        <v>14420</v>
      </c>
      <c r="C4889" t="s">
        <v>4983</v>
      </c>
    </row>
    <row r="4890" spans="1:3" x14ac:dyDescent="0.25">
      <c r="A4890">
        <v>4889</v>
      </c>
      <c r="B4890" s="17" t="s">
        <v>14421</v>
      </c>
      <c r="C4890" t="s">
        <v>4984</v>
      </c>
    </row>
    <row r="4891" spans="1:3" x14ac:dyDescent="0.25">
      <c r="A4891">
        <v>4890</v>
      </c>
      <c r="B4891" s="17" t="s">
        <v>14422</v>
      </c>
      <c r="C4891" t="s">
        <v>4985</v>
      </c>
    </row>
    <row r="4892" spans="1:3" x14ac:dyDescent="0.25">
      <c r="A4892">
        <v>4891</v>
      </c>
      <c r="B4892" s="17" t="s">
        <v>14423</v>
      </c>
      <c r="C4892" t="s">
        <v>4986</v>
      </c>
    </row>
    <row r="4893" spans="1:3" x14ac:dyDescent="0.25">
      <c r="A4893">
        <v>4892</v>
      </c>
      <c r="B4893" s="17" t="s">
        <v>14424</v>
      </c>
      <c r="C4893" t="s">
        <v>4987</v>
      </c>
    </row>
    <row r="4894" spans="1:3" x14ac:dyDescent="0.25">
      <c r="A4894">
        <v>4893</v>
      </c>
      <c r="B4894" s="17" t="s">
        <v>14425</v>
      </c>
      <c r="C4894" t="s">
        <v>4988</v>
      </c>
    </row>
    <row r="4895" spans="1:3" x14ac:dyDescent="0.25">
      <c r="A4895">
        <v>4894</v>
      </c>
      <c r="B4895" s="17" t="s">
        <v>14426</v>
      </c>
      <c r="C4895" t="s">
        <v>4989</v>
      </c>
    </row>
    <row r="4896" spans="1:3" x14ac:dyDescent="0.25">
      <c r="A4896">
        <v>4895</v>
      </c>
      <c r="B4896" s="17" t="s">
        <v>14427</v>
      </c>
      <c r="C4896" t="s">
        <v>4990</v>
      </c>
    </row>
    <row r="4897" spans="1:3" x14ac:dyDescent="0.25">
      <c r="A4897">
        <v>4896</v>
      </c>
      <c r="B4897" s="17" t="s">
        <v>14428</v>
      </c>
      <c r="C4897" t="s">
        <v>4991</v>
      </c>
    </row>
    <row r="4898" spans="1:3" x14ac:dyDescent="0.25">
      <c r="A4898">
        <v>4897</v>
      </c>
      <c r="B4898" s="17" t="s">
        <v>14429</v>
      </c>
      <c r="C4898" t="s">
        <v>4992</v>
      </c>
    </row>
    <row r="4899" spans="1:3" x14ac:dyDescent="0.25">
      <c r="A4899">
        <v>4898</v>
      </c>
      <c r="B4899" s="17" t="s">
        <v>14430</v>
      </c>
      <c r="C4899" t="s">
        <v>4993</v>
      </c>
    </row>
    <row r="4900" spans="1:3" x14ac:dyDescent="0.25">
      <c r="A4900">
        <v>4899</v>
      </c>
      <c r="B4900" s="17" t="s">
        <v>14431</v>
      </c>
      <c r="C4900" t="s">
        <v>4994</v>
      </c>
    </row>
    <row r="4901" spans="1:3" x14ac:dyDescent="0.25">
      <c r="A4901">
        <v>4900</v>
      </c>
      <c r="B4901" s="17" t="s">
        <v>14432</v>
      </c>
      <c r="C4901" t="s">
        <v>4995</v>
      </c>
    </row>
    <row r="4902" spans="1:3" x14ac:dyDescent="0.25">
      <c r="A4902">
        <v>4901</v>
      </c>
      <c r="B4902" s="17" t="s">
        <v>14433</v>
      </c>
      <c r="C4902" t="s">
        <v>4996</v>
      </c>
    </row>
    <row r="4903" spans="1:3" x14ac:dyDescent="0.25">
      <c r="A4903">
        <v>4902</v>
      </c>
      <c r="B4903" s="17" t="s">
        <v>14434</v>
      </c>
      <c r="C4903" t="s">
        <v>4997</v>
      </c>
    </row>
    <row r="4904" spans="1:3" x14ac:dyDescent="0.25">
      <c r="A4904">
        <v>4903</v>
      </c>
      <c r="B4904" s="17" t="s">
        <v>14435</v>
      </c>
      <c r="C4904" t="s">
        <v>4998</v>
      </c>
    </row>
    <row r="4905" spans="1:3" x14ac:dyDescent="0.25">
      <c r="A4905">
        <v>4904</v>
      </c>
      <c r="B4905" s="17" t="s">
        <v>14436</v>
      </c>
      <c r="C4905" t="s">
        <v>4999</v>
      </c>
    </row>
    <row r="4906" spans="1:3" x14ac:dyDescent="0.25">
      <c r="A4906">
        <v>4905</v>
      </c>
      <c r="B4906" s="17" t="s">
        <v>14437</v>
      </c>
      <c r="C4906" t="s">
        <v>5000</v>
      </c>
    </row>
    <row r="4907" spans="1:3" x14ac:dyDescent="0.25">
      <c r="A4907">
        <v>4906</v>
      </c>
      <c r="B4907" s="17" t="s">
        <v>14438</v>
      </c>
      <c r="C4907" t="s">
        <v>5001</v>
      </c>
    </row>
    <row r="4908" spans="1:3" x14ac:dyDescent="0.25">
      <c r="A4908">
        <v>4907</v>
      </c>
      <c r="B4908" s="17" t="s">
        <v>14439</v>
      </c>
      <c r="C4908" t="s">
        <v>5002</v>
      </c>
    </row>
    <row r="4909" spans="1:3" x14ac:dyDescent="0.25">
      <c r="A4909">
        <v>4908</v>
      </c>
      <c r="B4909" s="17" t="s">
        <v>14440</v>
      </c>
      <c r="C4909" t="s">
        <v>5003</v>
      </c>
    </row>
    <row r="4910" spans="1:3" x14ac:dyDescent="0.25">
      <c r="A4910">
        <v>4909</v>
      </c>
      <c r="B4910" s="17" t="s">
        <v>14441</v>
      </c>
      <c r="C4910" t="s">
        <v>5004</v>
      </c>
    </row>
    <row r="4911" spans="1:3" x14ac:dyDescent="0.25">
      <c r="A4911">
        <v>4910</v>
      </c>
      <c r="B4911" s="17" t="s">
        <v>14442</v>
      </c>
      <c r="C4911" t="s">
        <v>5005</v>
      </c>
    </row>
    <row r="4912" spans="1:3" x14ac:dyDescent="0.25">
      <c r="A4912">
        <v>4911</v>
      </c>
      <c r="B4912" s="17" t="s">
        <v>14443</v>
      </c>
      <c r="C4912" t="s">
        <v>5006</v>
      </c>
    </row>
    <row r="4913" spans="1:3" x14ac:dyDescent="0.25">
      <c r="A4913">
        <v>4912</v>
      </c>
      <c r="B4913" s="17" t="s">
        <v>14444</v>
      </c>
      <c r="C4913" t="s">
        <v>5007</v>
      </c>
    </row>
    <row r="4914" spans="1:3" x14ac:dyDescent="0.25">
      <c r="A4914">
        <v>4913</v>
      </c>
      <c r="B4914" s="17" t="s">
        <v>14445</v>
      </c>
      <c r="C4914" t="s">
        <v>5008</v>
      </c>
    </row>
    <row r="4915" spans="1:3" x14ac:dyDescent="0.25">
      <c r="A4915">
        <v>4914</v>
      </c>
      <c r="B4915" s="17" t="s">
        <v>14446</v>
      </c>
      <c r="C4915" t="s">
        <v>5009</v>
      </c>
    </row>
    <row r="4916" spans="1:3" x14ac:dyDescent="0.25">
      <c r="A4916">
        <v>4915</v>
      </c>
      <c r="B4916" s="17" t="s">
        <v>14447</v>
      </c>
      <c r="C4916" t="s">
        <v>5010</v>
      </c>
    </row>
    <row r="4917" spans="1:3" x14ac:dyDescent="0.25">
      <c r="A4917">
        <v>4916</v>
      </c>
      <c r="B4917" s="17" t="s">
        <v>14448</v>
      </c>
      <c r="C4917" t="s">
        <v>5011</v>
      </c>
    </row>
    <row r="4918" spans="1:3" x14ac:dyDescent="0.25">
      <c r="A4918">
        <v>4917</v>
      </c>
      <c r="B4918" s="17" t="s">
        <v>14449</v>
      </c>
      <c r="C4918" t="s">
        <v>5012</v>
      </c>
    </row>
    <row r="4919" spans="1:3" x14ac:dyDescent="0.25">
      <c r="A4919">
        <v>4918</v>
      </c>
      <c r="B4919" s="17" t="s">
        <v>14450</v>
      </c>
      <c r="C4919" t="s">
        <v>5013</v>
      </c>
    </row>
    <row r="4920" spans="1:3" x14ac:dyDescent="0.25">
      <c r="A4920">
        <v>4919</v>
      </c>
      <c r="B4920" s="17" t="s">
        <v>14451</v>
      </c>
      <c r="C4920" t="s">
        <v>5014</v>
      </c>
    </row>
    <row r="4921" spans="1:3" x14ac:dyDescent="0.25">
      <c r="A4921">
        <v>4920</v>
      </c>
      <c r="B4921" s="17" t="s">
        <v>14452</v>
      </c>
      <c r="C4921" t="s">
        <v>5015</v>
      </c>
    </row>
    <row r="4922" spans="1:3" x14ac:dyDescent="0.25">
      <c r="A4922">
        <v>4921</v>
      </c>
      <c r="B4922" s="17" t="s">
        <v>14453</v>
      </c>
      <c r="C4922" t="s">
        <v>5016</v>
      </c>
    </row>
    <row r="4923" spans="1:3" x14ac:dyDescent="0.25">
      <c r="A4923">
        <v>4922</v>
      </c>
      <c r="B4923" s="17" t="s">
        <v>14454</v>
      </c>
      <c r="C4923" t="s">
        <v>5017</v>
      </c>
    </row>
    <row r="4924" spans="1:3" x14ac:dyDescent="0.25">
      <c r="A4924">
        <v>4923</v>
      </c>
      <c r="B4924" s="17" t="s">
        <v>14455</v>
      </c>
      <c r="C4924" t="s">
        <v>5018</v>
      </c>
    </row>
    <row r="4925" spans="1:3" x14ac:dyDescent="0.25">
      <c r="A4925">
        <v>4924</v>
      </c>
      <c r="B4925" s="17" t="s">
        <v>14456</v>
      </c>
      <c r="C4925" t="s">
        <v>5019</v>
      </c>
    </row>
    <row r="4926" spans="1:3" x14ac:dyDescent="0.25">
      <c r="A4926">
        <v>4925</v>
      </c>
      <c r="B4926" s="17" t="s">
        <v>14457</v>
      </c>
      <c r="C4926" t="s">
        <v>5020</v>
      </c>
    </row>
    <row r="4927" spans="1:3" x14ac:dyDescent="0.25">
      <c r="A4927">
        <v>4926</v>
      </c>
      <c r="B4927" s="17" t="s">
        <v>14458</v>
      </c>
      <c r="C4927" t="s">
        <v>5021</v>
      </c>
    </row>
    <row r="4928" spans="1:3" x14ac:dyDescent="0.25">
      <c r="A4928">
        <v>4927</v>
      </c>
      <c r="B4928" s="17" t="s">
        <v>14459</v>
      </c>
      <c r="C4928" t="s">
        <v>5022</v>
      </c>
    </row>
    <row r="4929" spans="1:3" x14ac:dyDescent="0.25">
      <c r="A4929">
        <v>4928</v>
      </c>
      <c r="B4929" s="17" t="s">
        <v>14460</v>
      </c>
      <c r="C4929" t="s">
        <v>5023</v>
      </c>
    </row>
    <row r="4930" spans="1:3" x14ac:dyDescent="0.25">
      <c r="A4930">
        <v>4929</v>
      </c>
      <c r="B4930" s="17" t="s">
        <v>14461</v>
      </c>
      <c r="C4930" t="s">
        <v>5024</v>
      </c>
    </row>
    <row r="4931" spans="1:3" x14ac:dyDescent="0.25">
      <c r="A4931">
        <v>4930</v>
      </c>
      <c r="B4931" s="17" t="s">
        <v>14462</v>
      </c>
      <c r="C4931" t="s">
        <v>5025</v>
      </c>
    </row>
    <row r="4932" spans="1:3" x14ac:dyDescent="0.25">
      <c r="A4932">
        <v>4931</v>
      </c>
      <c r="B4932" s="17" t="s">
        <v>14463</v>
      </c>
      <c r="C4932" t="s">
        <v>5026</v>
      </c>
    </row>
    <row r="4933" spans="1:3" x14ac:dyDescent="0.25">
      <c r="A4933">
        <v>4932</v>
      </c>
      <c r="B4933" s="17" t="s">
        <v>14464</v>
      </c>
      <c r="C4933" t="s">
        <v>4855</v>
      </c>
    </row>
    <row r="4934" spans="1:3" x14ac:dyDescent="0.25">
      <c r="A4934">
        <v>4933</v>
      </c>
      <c r="B4934" s="17" t="s">
        <v>14465</v>
      </c>
      <c r="C4934" t="s">
        <v>5027</v>
      </c>
    </row>
    <row r="4935" spans="1:3" x14ac:dyDescent="0.25">
      <c r="A4935">
        <v>4934</v>
      </c>
      <c r="B4935" s="17" t="s">
        <v>14466</v>
      </c>
      <c r="C4935" t="s">
        <v>5028</v>
      </c>
    </row>
    <row r="4936" spans="1:3" x14ac:dyDescent="0.25">
      <c r="A4936">
        <v>4935</v>
      </c>
      <c r="B4936" s="17" t="s">
        <v>14467</v>
      </c>
      <c r="C4936" t="s">
        <v>5029</v>
      </c>
    </row>
    <row r="4937" spans="1:3" x14ac:dyDescent="0.25">
      <c r="A4937">
        <v>4936</v>
      </c>
      <c r="B4937" s="17" t="s">
        <v>14468</v>
      </c>
      <c r="C4937" t="s">
        <v>5030</v>
      </c>
    </row>
    <row r="4938" spans="1:3" x14ac:dyDescent="0.25">
      <c r="A4938">
        <v>4937</v>
      </c>
      <c r="B4938" s="17" t="s">
        <v>14469</v>
      </c>
      <c r="C4938" t="s">
        <v>5031</v>
      </c>
    </row>
    <row r="4939" spans="1:3" x14ac:dyDescent="0.25">
      <c r="A4939">
        <v>4938</v>
      </c>
      <c r="B4939" s="17" t="s">
        <v>14470</v>
      </c>
      <c r="C4939" t="s">
        <v>5032</v>
      </c>
    </row>
    <row r="4940" spans="1:3" x14ac:dyDescent="0.25">
      <c r="A4940">
        <v>4939</v>
      </c>
      <c r="B4940" s="17" t="s">
        <v>14471</v>
      </c>
      <c r="C4940" t="s">
        <v>5033</v>
      </c>
    </row>
    <row r="4941" spans="1:3" x14ac:dyDescent="0.25">
      <c r="A4941">
        <v>4940</v>
      </c>
      <c r="B4941" s="17" t="s">
        <v>14472</v>
      </c>
      <c r="C4941" t="s">
        <v>5034</v>
      </c>
    </row>
    <row r="4942" spans="1:3" x14ac:dyDescent="0.25">
      <c r="A4942">
        <v>4941</v>
      </c>
      <c r="B4942" s="17" t="s">
        <v>14473</v>
      </c>
      <c r="C4942" t="s">
        <v>5035</v>
      </c>
    </row>
    <row r="4943" spans="1:3" x14ac:dyDescent="0.25">
      <c r="A4943">
        <v>4942</v>
      </c>
      <c r="B4943" s="17" t="s">
        <v>14474</v>
      </c>
      <c r="C4943" t="s">
        <v>5036</v>
      </c>
    </row>
    <row r="4944" spans="1:3" x14ac:dyDescent="0.25">
      <c r="A4944">
        <v>4943</v>
      </c>
      <c r="B4944" s="17" t="s">
        <v>14475</v>
      </c>
      <c r="C4944" t="s">
        <v>5037</v>
      </c>
    </row>
    <row r="4945" spans="1:3" x14ac:dyDescent="0.25">
      <c r="A4945">
        <v>4944</v>
      </c>
      <c r="B4945" s="17" t="s">
        <v>14476</v>
      </c>
      <c r="C4945" t="s">
        <v>5038</v>
      </c>
    </row>
    <row r="4946" spans="1:3" x14ac:dyDescent="0.25">
      <c r="A4946">
        <v>4945</v>
      </c>
      <c r="B4946" s="17" t="s">
        <v>14477</v>
      </c>
      <c r="C4946" t="s">
        <v>5039</v>
      </c>
    </row>
    <row r="4947" spans="1:3" x14ac:dyDescent="0.25">
      <c r="A4947">
        <v>4946</v>
      </c>
      <c r="B4947" s="17" t="s">
        <v>14478</v>
      </c>
      <c r="C4947" t="s">
        <v>5040</v>
      </c>
    </row>
    <row r="4948" spans="1:3" x14ac:dyDescent="0.25">
      <c r="A4948">
        <v>4947</v>
      </c>
      <c r="B4948" s="17" t="s">
        <v>14479</v>
      </c>
      <c r="C4948" t="s">
        <v>5041</v>
      </c>
    </row>
    <row r="4949" spans="1:3" x14ac:dyDescent="0.25">
      <c r="A4949">
        <v>4948</v>
      </c>
      <c r="B4949" s="17" t="s">
        <v>14480</v>
      </c>
      <c r="C4949" t="s">
        <v>5042</v>
      </c>
    </row>
    <row r="4950" spans="1:3" x14ac:dyDescent="0.25">
      <c r="A4950">
        <v>4949</v>
      </c>
      <c r="B4950" s="17" t="s">
        <v>14481</v>
      </c>
      <c r="C4950" t="s">
        <v>5043</v>
      </c>
    </row>
    <row r="4951" spans="1:3" x14ac:dyDescent="0.25">
      <c r="A4951">
        <v>4950</v>
      </c>
      <c r="B4951" s="17" t="s">
        <v>14482</v>
      </c>
      <c r="C4951" t="s">
        <v>5044</v>
      </c>
    </row>
    <row r="4952" spans="1:3" x14ac:dyDescent="0.25">
      <c r="A4952">
        <v>4951</v>
      </c>
      <c r="B4952" s="17" t="s">
        <v>14483</v>
      </c>
      <c r="C4952" t="s">
        <v>4217</v>
      </c>
    </row>
    <row r="4953" spans="1:3" x14ac:dyDescent="0.25">
      <c r="A4953">
        <v>4952</v>
      </c>
      <c r="B4953" s="17" t="s">
        <v>14484</v>
      </c>
      <c r="C4953" t="s">
        <v>5045</v>
      </c>
    </row>
    <row r="4954" spans="1:3" x14ac:dyDescent="0.25">
      <c r="A4954">
        <v>4953</v>
      </c>
      <c r="B4954" s="17" t="s">
        <v>14485</v>
      </c>
      <c r="C4954" t="s">
        <v>5046</v>
      </c>
    </row>
    <row r="4955" spans="1:3" x14ac:dyDescent="0.25">
      <c r="A4955">
        <v>4954</v>
      </c>
      <c r="B4955" s="17" t="s">
        <v>14486</v>
      </c>
      <c r="C4955" t="s">
        <v>5047</v>
      </c>
    </row>
    <row r="4956" spans="1:3" x14ac:dyDescent="0.25">
      <c r="A4956">
        <v>4955</v>
      </c>
      <c r="B4956" s="17" t="s">
        <v>14487</v>
      </c>
      <c r="C4956" t="s">
        <v>5048</v>
      </c>
    </row>
    <row r="4957" spans="1:3" x14ac:dyDescent="0.25">
      <c r="A4957">
        <v>4956</v>
      </c>
      <c r="B4957" s="17" t="s">
        <v>14488</v>
      </c>
      <c r="C4957" t="s">
        <v>5049</v>
      </c>
    </row>
    <row r="4958" spans="1:3" x14ac:dyDescent="0.25">
      <c r="A4958">
        <v>4957</v>
      </c>
      <c r="B4958" s="17" t="s">
        <v>14489</v>
      </c>
      <c r="C4958" t="s">
        <v>5050</v>
      </c>
    </row>
    <row r="4959" spans="1:3" x14ac:dyDescent="0.25">
      <c r="A4959">
        <v>4958</v>
      </c>
      <c r="B4959" s="17" t="s">
        <v>14490</v>
      </c>
      <c r="C4959" t="s">
        <v>5051</v>
      </c>
    </row>
    <row r="4960" spans="1:3" x14ac:dyDescent="0.25">
      <c r="A4960">
        <v>4959</v>
      </c>
      <c r="B4960" s="17" t="s">
        <v>14491</v>
      </c>
      <c r="C4960" t="s">
        <v>5052</v>
      </c>
    </row>
    <row r="4961" spans="1:3" x14ac:dyDescent="0.25">
      <c r="A4961">
        <v>4960</v>
      </c>
      <c r="B4961" s="17" t="s">
        <v>14492</v>
      </c>
      <c r="C4961" t="s">
        <v>5053</v>
      </c>
    </row>
    <row r="4962" spans="1:3" x14ac:dyDescent="0.25">
      <c r="A4962">
        <v>4961</v>
      </c>
      <c r="B4962" s="17" t="s">
        <v>14493</v>
      </c>
      <c r="C4962" t="s">
        <v>5054</v>
      </c>
    </row>
    <row r="4963" spans="1:3" x14ac:dyDescent="0.25">
      <c r="A4963">
        <v>4962</v>
      </c>
      <c r="B4963" s="17" t="s">
        <v>14494</v>
      </c>
      <c r="C4963" t="s">
        <v>5055</v>
      </c>
    </row>
    <row r="4964" spans="1:3" x14ac:dyDescent="0.25">
      <c r="A4964">
        <v>4963</v>
      </c>
      <c r="B4964" s="17" t="s">
        <v>14495</v>
      </c>
      <c r="C4964" t="s">
        <v>5056</v>
      </c>
    </row>
    <row r="4965" spans="1:3" x14ac:dyDescent="0.25">
      <c r="A4965">
        <v>4964</v>
      </c>
      <c r="B4965" s="17" t="s">
        <v>14496</v>
      </c>
      <c r="C4965" t="s">
        <v>5057</v>
      </c>
    </row>
    <row r="4966" spans="1:3" x14ac:dyDescent="0.25">
      <c r="A4966">
        <v>4965</v>
      </c>
      <c r="B4966" s="17" t="s">
        <v>14497</v>
      </c>
      <c r="C4966" t="s">
        <v>5058</v>
      </c>
    </row>
    <row r="4967" spans="1:3" x14ac:dyDescent="0.25">
      <c r="A4967">
        <v>4966</v>
      </c>
      <c r="B4967" s="17" t="s">
        <v>14498</v>
      </c>
      <c r="C4967" t="s">
        <v>5059</v>
      </c>
    </row>
    <row r="4968" spans="1:3" x14ac:dyDescent="0.25">
      <c r="A4968">
        <v>4967</v>
      </c>
      <c r="B4968" s="17" t="s">
        <v>14499</v>
      </c>
      <c r="C4968" t="s">
        <v>5060</v>
      </c>
    </row>
    <row r="4969" spans="1:3" x14ac:dyDescent="0.25">
      <c r="A4969">
        <v>4968</v>
      </c>
      <c r="B4969" s="17" t="s">
        <v>14500</v>
      </c>
      <c r="C4969" t="s">
        <v>5061</v>
      </c>
    </row>
    <row r="4970" spans="1:3" x14ac:dyDescent="0.25">
      <c r="A4970">
        <v>4969</v>
      </c>
      <c r="B4970" s="17" t="s">
        <v>14501</v>
      </c>
      <c r="C4970" t="s">
        <v>5062</v>
      </c>
    </row>
    <row r="4971" spans="1:3" x14ac:dyDescent="0.25">
      <c r="A4971">
        <v>4970</v>
      </c>
      <c r="B4971" s="17" t="s">
        <v>14502</v>
      </c>
      <c r="C4971" t="s">
        <v>5063</v>
      </c>
    </row>
    <row r="4972" spans="1:3" x14ac:dyDescent="0.25">
      <c r="A4972">
        <v>4971</v>
      </c>
      <c r="B4972" s="17" t="s">
        <v>14503</v>
      </c>
      <c r="C4972" t="s">
        <v>5064</v>
      </c>
    </row>
    <row r="4973" spans="1:3" x14ac:dyDescent="0.25">
      <c r="A4973">
        <v>4972</v>
      </c>
      <c r="B4973" s="17" t="s">
        <v>14504</v>
      </c>
      <c r="C4973" t="s">
        <v>5065</v>
      </c>
    </row>
    <row r="4974" spans="1:3" x14ac:dyDescent="0.25">
      <c r="A4974">
        <v>4973</v>
      </c>
      <c r="B4974" s="17" t="s">
        <v>14505</v>
      </c>
      <c r="C4974" t="s">
        <v>5066</v>
      </c>
    </row>
    <row r="4975" spans="1:3" x14ac:dyDescent="0.25">
      <c r="A4975">
        <v>4974</v>
      </c>
      <c r="B4975" s="17" t="s">
        <v>14506</v>
      </c>
      <c r="C4975" t="s">
        <v>5067</v>
      </c>
    </row>
    <row r="4976" spans="1:3" x14ac:dyDescent="0.25">
      <c r="A4976">
        <v>4975</v>
      </c>
      <c r="B4976" s="17" t="s">
        <v>14507</v>
      </c>
      <c r="C4976" t="s">
        <v>5068</v>
      </c>
    </row>
    <row r="4977" spans="1:3" x14ac:dyDescent="0.25">
      <c r="A4977">
        <v>4976</v>
      </c>
      <c r="B4977" s="17" t="s">
        <v>14508</v>
      </c>
      <c r="C4977" t="s">
        <v>5069</v>
      </c>
    </row>
    <row r="4978" spans="1:3" x14ac:dyDescent="0.25">
      <c r="A4978">
        <v>4977</v>
      </c>
      <c r="B4978" s="17" t="s">
        <v>14509</v>
      </c>
      <c r="C4978" t="s">
        <v>5070</v>
      </c>
    </row>
    <row r="4979" spans="1:3" x14ac:dyDescent="0.25">
      <c r="A4979">
        <v>4978</v>
      </c>
      <c r="B4979" s="17" t="s">
        <v>14510</v>
      </c>
      <c r="C4979" t="s">
        <v>5071</v>
      </c>
    </row>
    <row r="4980" spans="1:3" x14ac:dyDescent="0.25">
      <c r="A4980">
        <v>4979</v>
      </c>
      <c r="B4980" s="17" t="s">
        <v>14511</v>
      </c>
      <c r="C4980" t="s">
        <v>5072</v>
      </c>
    </row>
    <row r="4981" spans="1:3" x14ac:dyDescent="0.25">
      <c r="A4981">
        <v>4980</v>
      </c>
      <c r="B4981" s="17" t="s">
        <v>14512</v>
      </c>
      <c r="C4981" t="s">
        <v>5073</v>
      </c>
    </row>
    <row r="4982" spans="1:3" x14ac:dyDescent="0.25">
      <c r="A4982">
        <v>4981</v>
      </c>
      <c r="B4982" s="17" t="s">
        <v>14513</v>
      </c>
      <c r="C4982" t="s">
        <v>5074</v>
      </c>
    </row>
    <row r="4983" spans="1:3" x14ac:dyDescent="0.25">
      <c r="A4983">
        <v>4982</v>
      </c>
      <c r="B4983" s="17" t="s">
        <v>14514</v>
      </c>
      <c r="C4983" t="s">
        <v>5075</v>
      </c>
    </row>
    <row r="4984" spans="1:3" x14ac:dyDescent="0.25">
      <c r="A4984">
        <v>4983</v>
      </c>
      <c r="B4984" s="17" t="s">
        <v>14515</v>
      </c>
      <c r="C4984" t="s">
        <v>5076</v>
      </c>
    </row>
    <row r="4985" spans="1:3" x14ac:dyDescent="0.25">
      <c r="A4985">
        <v>4984</v>
      </c>
      <c r="B4985" s="17" t="s">
        <v>14516</v>
      </c>
      <c r="C4985" t="s">
        <v>5077</v>
      </c>
    </row>
    <row r="4986" spans="1:3" x14ac:dyDescent="0.25">
      <c r="A4986">
        <v>4985</v>
      </c>
      <c r="B4986" s="17" t="s">
        <v>14517</v>
      </c>
      <c r="C4986" t="s">
        <v>5078</v>
      </c>
    </row>
    <row r="4987" spans="1:3" x14ac:dyDescent="0.25">
      <c r="A4987">
        <v>4986</v>
      </c>
      <c r="B4987" s="17" t="s">
        <v>14518</v>
      </c>
      <c r="C4987" t="s">
        <v>5079</v>
      </c>
    </row>
    <row r="4988" spans="1:3" x14ac:dyDescent="0.25">
      <c r="A4988">
        <v>4987</v>
      </c>
      <c r="B4988" s="17" t="s">
        <v>14519</v>
      </c>
      <c r="C4988" t="s">
        <v>5080</v>
      </c>
    </row>
    <row r="4989" spans="1:3" x14ac:dyDescent="0.25">
      <c r="A4989">
        <v>4988</v>
      </c>
      <c r="B4989" s="17" t="s">
        <v>14520</v>
      </c>
      <c r="C4989" t="s">
        <v>5081</v>
      </c>
    </row>
    <row r="4990" spans="1:3" x14ac:dyDescent="0.25">
      <c r="A4990">
        <v>4989</v>
      </c>
      <c r="B4990" s="17" t="s">
        <v>14521</v>
      </c>
      <c r="C4990" t="s">
        <v>5082</v>
      </c>
    </row>
    <row r="4991" spans="1:3" x14ac:dyDescent="0.25">
      <c r="A4991">
        <v>4990</v>
      </c>
      <c r="B4991" s="17" t="s">
        <v>14522</v>
      </c>
      <c r="C4991" t="s">
        <v>5083</v>
      </c>
    </row>
    <row r="4992" spans="1:3" x14ac:dyDescent="0.25">
      <c r="A4992">
        <v>4991</v>
      </c>
      <c r="B4992" s="17" t="s">
        <v>14523</v>
      </c>
      <c r="C4992" t="s">
        <v>5084</v>
      </c>
    </row>
    <row r="4993" spans="1:3" x14ac:dyDescent="0.25">
      <c r="A4993">
        <v>4992</v>
      </c>
      <c r="B4993" s="17" t="s">
        <v>14524</v>
      </c>
      <c r="C4993" t="s">
        <v>5085</v>
      </c>
    </row>
    <row r="4994" spans="1:3" x14ac:dyDescent="0.25">
      <c r="A4994">
        <v>4993</v>
      </c>
      <c r="B4994" s="17" t="s">
        <v>14525</v>
      </c>
      <c r="C4994" t="s">
        <v>5086</v>
      </c>
    </row>
    <row r="4995" spans="1:3" x14ac:dyDescent="0.25">
      <c r="A4995">
        <v>4994</v>
      </c>
      <c r="B4995" s="17" t="s">
        <v>14526</v>
      </c>
      <c r="C4995" t="s">
        <v>5087</v>
      </c>
    </row>
    <row r="4996" spans="1:3" x14ac:dyDescent="0.25">
      <c r="A4996">
        <v>4995</v>
      </c>
      <c r="B4996" s="17" t="s">
        <v>14527</v>
      </c>
      <c r="C4996" t="s">
        <v>5088</v>
      </c>
    </row>
    <row r="4997" spans="1:3" x14ac:dyDescent="0.25">
      <c r="A4997">
        <v>4996</v>
      </c>
      <c r="B4997" s="17" t="s">
        <v>14528</v>
      </c>
      <c r="C4997" t="s">
        <v>3931</v>
      </c>
    </row>
    <row r="4998" spans="1:3" x14ac:dyDescent="0.25">
      <c r="A4998">
        <v>4997</v>
      </c>
      <c r="B4998" s="17" t="s">
        <v>14529</v>
      </c>
      <c r="C4998" t="s">
        <v>5089</v>
      </c>
    </row>
    <row r="4999" spans="1:3" x14ac:dyDescent="0.25">
      <c r="A4999">
        <v>4998</v>
      </c>
      <c r="B4999" s="17" t="s">
        <v>14530</v>
      </c>
      <c r="C4999" t="s">
        <v>5090</v>
      </c>
    </row>
    <row r="5000" spans="1:3" x14ac:dyDescent="0.25">
      <c r="A5000">
        <v>4999</v>
      </c>
      <c r="B5000" s="17" t="s">
        <v>14531</v>
      </c>
      <c r="C5000" t="s">
        <v>5091</v>
      </c>
    </row>
    <row r="5001" spans="1:3" x14ac:dyDescent="0.25">
      <c r="A5001">
        <v>5000</v>
      </c>
      <c r="B5001" s="17" t="s">
        <v>14532</v>
      </c>
      <c r="C5001" t="s">
        <v>5092</v>
      </c>
    </row>
    <row r="5002" spans="1:3" x14ac:dyDescent="0.25">
      <c r="A5002">
        <v>5001</v>
      </c>
      <c r="B5002" s="17" t="s">
        <v>14533</v>
      </c>
      <c r="C5002" t="s">
        <v>5093</v>
      </c>
    </row>
    <row r="5003" spans="1:3" x14ac:dyDescent="0.25">
      <c r="A5003">
        <v>5002</v>
      </c>
      <c r="B5003" s="17" t="s">
        <v>14534</v>
      </c>
      <c r="C5003" t="s">
        <v>5094</v>
      </c>
    </row>
    <row r="5004" spans="1:3" x14ac:dyDescent="0.25">
      <c r="A5004">
        <v>5003</v>
      </c>
      <c r="B5004" s="17" t="s">
        <v>14535</v>
      </c>
      <c r="C5004" t="s">
        <v>5095</v>
      </c>
    </row>
    <row r="5005" spans="1:3" x14ac:dyDescent="0.25">
      <c r="A5005">
        <v>5004</v>
      </c>
      <c r="B5005" s="17" t="s">
        <v>14536</v>
      </c>
      <c r="C5005" t="s">
        <v>5096</v>
      </c>
    </row>
    <row r="5006" spans="1:3" x14ac:dyDescent="0.25">
      <c r="A5006">
        <v>5005</v>
      </c>
      <c r="B5006" s="17" t="s">
        <v>14537</v>
      </c>
      <c r="C5006" t="s">
        <v>5097</v>
      </c>
    </row>
    <row r="5007" spans="1:3" x14ac:dyDescent="0.25">
      <c r="A5007">
        <v>5006</v>
      </c>
      <c r="B5007" s="17" t="s">
        <v>14538</v>
      </c>
      <c r="C5007" t="s">
        <v>5098</v>
      </c>
    </row>
    <row r="5008" spans="1:3" x14ac:dyDescent="0.25">
      <c r="A5008">
        <v>5007</v>
      </c>
      <c r="B5008" s="17" t="s">
        <v>14539</v>
      </c>
      <c r="C5008" t="s">
        <v>5099</v>
      </c>
    </row>
    <row r="5009" spans="1:3" x14ac:dyDescent="0.25">
      <c r="A5009">
        <v>5008</v>
      </c>
      <c r="B5009" s="17" t="s">
        <v>14540</v>
      </c>
      <c r="C5009" t="s">
        <v>5100</v>
      </c>
    </row>
    <row r="5010" spans="1:3" x14ac:dyDescent="0.25">
      <c r="A5010">
        <v>5009</v>
      </c>
      <c r="B5010" s="17" t="s">
        <v>14541</v>
      </c>
      <c r="C5010" t="s">
        <v>5101</v>
      </c>
    </row>
    <row r="5011" spans="1:3" x14ac:dyDescent="0.25">
      <c r="A5011">
        <v>5010</v>
      </c>
      <c r="B5011" s="17" t="s">
        <v>14542</v>
      </c>
      <c r="C5011" t="s">
        <v>5102</v>
      </c>
    </row>
    <row r="5012" spans="1:3" x14ac:dyDescent="0.25">
      <c r="A5012">
        <v>5011</v>
      </c>
      <c r="B5012" s="17" t="s">
        <v>14543</v>
      </c>
      <c r="C5012" t="s">
        <v>5103</v>
      </c>
    </row>
    <row r="5013" spans="1:3" x14ac:dyDescent="0.25">
      <c r="A5013">
        <v>5012</v>
      </c>
      <c r="B5013" s="17" t="s">
        <v>14544</v>
      </c>
      <c r="C5013" t="s">
        <v>5104</v>
      </c>
    </row>
    <row r="5014" spans="1:3" x14ac:dyDescent="0.25">
      <c r="A5014">
        <v>5013</v>
      </c>
      <c r="B5014" s="17" t="s">
        <v>14545</v>
      </c>
      <c r="C5014" t="s">
        <v>5105</v>
      </c>
    </row>
    <row r="5015" spans="1:3" x14ac:dyDescent="0.25">
      <c r="A5015">
        <v>5014</v>
      </c>
      <c r="B5015" s="17" t="s">
        <v>14546</v>
      </c>
      <c r="C5015" t="s">
        <v>5106</v>
      </c>
    </row>
    <row r="5016" spans="1:3" x14ac:dyDescent="0.25">
      <c r="A5016">
        <v>5015</v>
      </c>
      <c r="B5016" s="17" t="s">
        <v>14547</v>
      </c>
      <c r="C5016" t="s">
        <v>5107</v>
      </c>
    </row>
    <row r="5017" spans="1:3" x14ac:dyDescent="0.25">
      <c r="A5017">
        <v>5016</v>
      </c>
      <c r="B5017" s="17" t="s">
        <v>14548</v>
      </c>
      <c r="C5017" t="s">
        <v>5108</v>
      </c>
    </row>
    <row r="5018" spans="1:3" x14ac:dyDescent="0.25">
      <c r="A5018">
        <v>5017</v>
      </c>
      <c r="B5018" s="17" t="s">
        <v>14549</v>
      </c>
      <c r="C5018" t="s">
        <v>5109</v>
      </c>
    </row>
    <row r="5019" spans="1:3" x14ac:dyDescent="0.25">
      <c r="A5019">
        <v>5018</v>
      </c>
      <c r="B5019" s="17" t="s">
        <v>14550</v>
      </c>
      <c r="C5019" t="s">
        <v>5110</v>
      </c>
    </row>
    <row r="5020" spans="1:3" x14ac:dyDescent="0.25">
      <c r="A5020">
        <v>5019</v>
      </c>
      <c r="B5020" s="17" t="s">
        <v>14551</v>
      </c>
      <c r="C5020" t="s">
        <v>5111</v>
      </c>
    </row>
    <row r="5021" spans="1:3" x14ac:dyDescent="0.25">
      <c r="A5021">
        <v>5020</v>
      </c>
      <c r="B5021" s="17" t="s">
        <v>14552</v>
      </c>
      <c r="C5021" t="s">
        <v>5112</v>
      </c>
    </row>
    <row r="5022" spans="1:3" x14ac:dyDescent="0.25">
      <c r="A5022">
        <v>5021</v>
      </c>
      <c r="B5022" s="17" t="s">
        <v>14553</v>
      </c>
      <c r="C5022" t="s">
        <v>5113</v>
      </c>
    </row>
    <row r="5023" spans="1:3" x14ac:dyDescent="0.25">
      <c r="A5023">
        <v>5022</v>
      </c>
      <c r="B5023" s="17" t="s">
        <v>14554</v>
      </c>
      <c r="C5023" t="s">
        <v>5114</v>
      </c>
    </row>
    <row r="5024" spans="1:3" x14ac:dyDescent="0.25">
      <c r="A5024">
        <v>5023</v>
      </c>
      <c r="B5024" s="17" t="s">
        <v>14555</v>
      </c>
      <c r="C5024" t="s">
        <v>5115</v>
      </c>
    </row>
    <row r="5025" spans="1:3" x14ac:dyDescent="0.25">
      <c r="A5025">
        <v>5024</v>
      </c>
      <c r="B5025" s="17" t="s">
        <v>14556</v>
      </c>
      <c r="C5025" t="s">
        <v>5116</v>
      </c>
    </row>
    <row r="5026" spans="1:3" x14ac:dyDescent="0.25">
      <c r="A5026">
        <v>5025</v>
      </c>
      <c r="B5026" s="17" t="s">
        <v>14557</v>
      </c>
      <c r="C5026" t="s">
        <v>5117</v>
      </c>
    </row>
    <row r="5027" spans="1:3" x14ac:dyDescent="0.25">
      <c r="A5027">
        <v>5026</v>
      </c>
      <c r="B5027" s="17" t="s">
        <v>14558</v>
      </c>
      <c r="C5027" t="s">
        <v>5118</v>
      </c>
    </row>
    <row r="5028" spans="1:3" x14ac:dyDescent="0.25">
      <c r="A5028">
        <v>5027</v>
      </c>
      <c r="B5028" s="17" t="s">
        <v>14559</v>
      </c>
      <c r="C5028" t="s">
        <v>5119</v>
      </c>
    </row>
    <row r="5029" spans="1:3" x14ac:dyDescent="0.25">
      <c r="A5029">
        <v>5028</v>
      </c>
      <c r="B5029" s="17" t="s">
        <v>14560</v>
      </c>
      <c r="C5029" t="s">
        <v>5120</v>
      </c>
    </row>
    <row r="5030" spans="1:3" x14ac:dyDescent="0.25">
      <c r="A5030">
        <v>5029</v>
      </c>
      <c r="B5030" s="17" t="s">
        <v>14561</v>
      </c>
      <c r="C5030" t="s">
        <v>5121</v>
      </c>
    </row>
    <row r="5031" spans="1:3" x14ac:dyDescent="0.25">
      <c r="A5031">
        <v>5030</v>
      </c>
      <c r="B5031" s="17" t="s">
        <v>14562</v>
      </c>
      <c r="C5031" t="s">
        <v>5122</v>
      </c>
    </row>
    <row r="5032" spans="1:3" x14ac:dyDescent="0.25">
      <c r="A5032">
        <v>5031</v>
      </c>
      <c r="B5032" s="17" t="s">
        <v>14563</v>
      </c>
      <c r="C5032" t="s">
        <v>5123</v>
      </c>
    </row>
    <row r="5033" spans="1:3" x14ac:dyDescent="0.25">
      <c r="A5033">
        <v>5032</v>
      </c>
      <c r="B5033" s="17" t="s">
        <v>14564</v>
      </c>
      <c r="C5033" t="s">
        <v>5124</v>
      </c>
    </row>
    <row r="5034" spans="1:3" x14ac:dyDescent="0.25">
      <c r="A5034">
        <v>5033</v>
      </c>
      <c r="B5034" s="17" t="s">
        <v>14565</v>
      </c>
      <c r="C5034" t="s">
        <v>5125</v>
      </c>
    </row>
    <row r="5035" spans="1:3" x14ac:dyDescent="0.25">
      <c r="A5035">
        <v>5034</v>
      </c>
      <c r="B5035" s="17" t="s">
        <v>14566</v>
      </c>
      <c r="C5035" t="s">
        <v>5126</v>
      </c>
    </row>
    <row r="5036" spans="1:3" x14ac:dyDescent="0.25">
      <c r="A5036">
        <v>5035</v>
      </c>
      <c r="B5036" s="17" t="s">
        <v>14567</v>
      </c>
      <c r="C5036" t="s">
        <v>5127</v>
      </c>
    </row>
    <row r="5037" spans="1:3" x14ac:dyDescent="0.25">
      <c r="A5037">
        <v>5036</v>
      </c>
      <c r="B5037" s="17" t="s">
        <v>14568</v>
      </c>
      <c r="C5037" t="s">
        <v>5128</v>
      </c>
    </row>
    <row r="5038" spans="1:3" x14ac:dyDescent="0.25">
      <c r="A5038">
        <v>5037</v>
      </c>
      <c r="B5038" s="17" t="s">
        <v>14569</v>
      </c>
      <c r="C5038" t="s">
        <v>5129</v>
      </c>
    </row>
    <row r="5039" spans="1:3" x14ac:dyDescent="0.25">
      <c r="A5039">
        <v>5038</v>
      </c>
      <c r="B5039" s="17" t="s">
        <v>14570</v>
      </c>
      <c r="C5039" t="s">
        <v>5130</v>
      </c>
    </row>
    <row r="5040" spans="1:3" x14ac:dyDescent="0.25">
      <c r="A5040">
        <v>5039</v>
      </c>
      <c r="B5040" s="17" t="s">
        <v>14571</v>
      </c>
      <c r="C5040" t="s">
        <v>5131</v>
      </c>
    </row>
    <row r="5041" spans="1:3" x14ac:dyDescent="0.25">
      <c r="A5041">
        <v>5040</v>
      </c>
      <c r="B5041" s="17" t="s">
        <v>14572</v>
      </c>
      <c r="C5041" t="s">
        <v>5132</v>
      </c>
    </row>
    <row r="5042" spans="1:3" x14ac:dyDescent="0.25">
      <c r="A5042">
        <v>5041</v>
      </c>
      <c r="B5042" s="17" t="s">
        <v>14573</v>
      </c>
      <c r="C5042" t="s">
        <v>5133</v>
      </c>
    </row>
    <row r="5043" spans="1:3" x14ac:dyDescent="0.25">
      <c r="A5043">
        <v>5042</v>
      </c>
      <c r="B5043" s="17" t="s">
        <v>14574</v>
      </c>
      <c r="C5043" t="s">
        <v>5134</v>
      </c>
    </row>
    <row r="5044" spans="1:3" x14ac:dyDescent="0.25">
      <c r="A5044">
        <v>5043</v>
      </c>
      <c r="B5044" s="17" t="s">
        <v>14575</v>
      </c>
      <c r="C5044" t="s">
        <v>5135</v>
      </c>
    </row>
    <row r="5045" spans="1:3" x14ac:dyDescent="0.25">
      <c r="A5045">
        <v>5044</v>
      </c>
      <c r="B5045" s="17" t="s">
        <v>14576</v>
      </c>
      <c r="C5045" t="s">
        <v>5136</v>
      </c>
    </row>
    <row r="5046" spans="1:3" x14ac:dyDescent="0.25">
      <c r="A5046">
        <v>5045</v>
      </c>
      <c r="B5046" s="17" t="s">
        <v>14577</v>
      </c>
      <c r="C5046" t="s">
        <v>5137</v>
      </c>
    </row>
    <row r="5047" spans="1:3" x14ac:dyDescent="0.25">
      <c r="A5047">
        <v>5046</v>
      </c>
      <c r="B5047" s="17" t="s">
        <v>14578</v>
      </c>
      <c r="C5047" t="s">
        <v>5138</v>
      </c>
    </row>
    <row r="5048" spans="1:3" x14ac:dyDescent="0.25">
      <c r="A5048">
        <v>5047</v>
      </c>
      <c r="B5048" s="17" t="s">
        <v>14579</v>
      </c>
      <c r="C5048" t="s">
        <v>5139</v>
      </c>
    </row>
    <row r="5049" spans="1:3" x14ac:dyDescent="0.25">
      <c r="A5049">
        <v>5048</v>
      </c>
      <c r="B5049" s="17" t="s">
        <v>14580</v>
      </c>
      <c r="C5049" t="s">
        <v>5140</v>
      </c>
    </row>
    <row r="5050" spans="1:3" x14ac:dyDescent="0.25">
      <c r="A5050">
        <v>5049</v>
      </c>
      <c r="B5050" s="17" t="s">
        <v>14581</v>
      </c>
      <c r="C5050" t="s">
        <v>5141</v>
      </c>
    </row>
    <row r="5051" spans="1:3" x14ac:dyDescent="0.25">
      <c r="A5051">
        <v>5050</v>
      </c>
      <c r="B5051" s="17" t="s">
        <v>14582</v>
      </c>
      <c r="C5051" t="s">
        <v>5142</v>
      </c>
    </row>
    <row r="5052" spans="1:3" x14ac:dyDescent="0.25">
      <c r="A5052">
        <v>5051</v>
      </c>
      <c r="B5052" s="17" t="s">
        <v>14583</v>
      </c>
      <c r="C5052" t="s">
        <v>5143</v>
      </c>
    </row>
    <row r="5053" spans="1:3" x14ac:dyDescent="0.25">
      <c r="A5053">
        <v>5052</v>
      </c>
      <c r="B5053" s="17" t="s">
        <v>14584</v>
      </c>
      <c r="C5053" t="s">
        <v>5144</v>
      </c>
    </row>
    <row r="5054" spans="1:3" x14ac:dyDescent="0.25">
      <c r="A5054">
        <v>5053</v>
      </c>
      <c r="B5054" s="17" t="s">
        <v>14585</v>
      </c>
      <c r="C5054" t="s">
        <v>5145</v>
      </c>
    </row>
    <row r="5055" spans="1:3" x14ac:dyDescent="0.25">
      <c r="A5055">
        <v>5054</v>
      </c>
      <c r="B5055" s="17" t="s">
        <v>14586</v>
      </c>
      <c r="C5055" t="s">
        <v>5146</v>
      </c>
    </row>
    <row r="5056" spans="1:3" x14ac:dyDescent="0.25">
      <c r="A5056">
        <v>5055</v>
      </c>
      <c r="B5056" s="17" t="s">
        <v>14587</v>
      </c>
      <c r="C5056" t="s">
        <v>5147</v>
      </c>
    </row>
    <row r="5057" spans="1:3" x14ac:dyDescent="0.25">
      <c r="A5057">
        <v>5056</v>
      </c>
      <c r="B5057" s="17" t="s">
        <v>14588</v>
      </c>
      <c r="C5057" t="s">
        <v>5148</v>
      </c>
    </row>
    <row r="5058" spans="1:3" x14ac:dyDescent="0.25">
      <c r="A5058">
        <v>5057</v>
      </c>
      <c r="B5058" s="17" t="s">
        <v>14589</v>
      </c>
      <c r="C5058" t="s">
        <v>5149</v>
      </c>
    </row>
    <row r="5059" spans="1:3" x14ac:dyDescent="0.25">
      <c r="A5059">
        <v>5058</v>
      </c>
      <c r="B5059" s="17" t="s">
        <v>14590</v>
      </c>
      <c r="C5059" t="s">
        <v>5150</v>
      </c>
    </row>
    <row r="5060" spans="1:3" x14ac:dyDescent="0.25">
      <c r="A5060">
        <v>5059</v>
      </c>
      <c r="B5060" s="17" t="s">
        <v>14591</v>
      </c>
      <c r="C5060" t="s">
        <v>5151</v>
      </c>
    </row>
    <row r="5061" spans="1:3" x14ac:dyDescent="0.25">
      <c r="A5061">
        <v>5060</v>
      </c>
      <c r="B5061" s="17" t="s">
        <v>14592</v>
      </c>
      <c r="C5061" t="s">
        <v>5152</v>
      </c>
    </row>
    <row r="5062" spans="1:3" x14ac:dyDescent="0.25">
      <c r="A5062">
        <v>5061</v>
      </c>
      <c r="B5062" s="17" t="s">
        <v>14593</v>
      </c>
      <c r="C5062" t="s">
        <v>5153</v>
      </c>
    </row>
    <row r="5063" spans="1:3" x14ac:dyDescent="0.25">
      <c r="A5063">
        <v>5062</v>
      </c>
      <c r="B5063" s="17" t="s">
        <v>14594</v>
      </c>
      <c r="C5063" t="s">
        <v>5154</v>
      </c>
    </row>
    <row r="5064" spans="1:3" x14ac:dyDescent="0.25">
      <c r="A5064">
        <v>5063</v>
      </c>
      <c r="B5064" s="17" t="s">
        <v>14595</v>
      </c>
      <c r="C5064" t="s">
        <v>5155</v>
      </c>
    </row>
    <row r="5065" spans="1:3" x14ac:dyDescent="0.25">
      <c r="A5065">
        <v>5064</v>
      </c>
      <c r="B5065" s="17" t="s">
        <v>14596</v>
      </c>
      <c r="C5065" t="s">
        <v>5156</v>
      </c>
    </row>
    <row r="5066" spans="1:3" x14ac:dyDescent="0.25">
      <c r="A5066">
        <v>5065</v>
      </c>
      <c r="B5066" s="17" t="s">
        <v>14597</v>
      </c>
      <c r="C5066" t="s">
        <v>5157</v>
      </c>
    </row>
    <row r="5067" spans="1:3" x14ac:dyDescent="0.25">
      <c r="A5067">
        <v>5066</v>
      </c>
      <c r="B5067" s="17" t="s">
        <v>14598</v>
      </c>
      <c r="C5067" t="s">
        <v>5158</v>
      </c>
    </row>
    <row r="5068" spans="1:3" x14ac:dyDescent="0.25">
      <c r="A5068">
        <v>5067</v>
      </c>
      <c r="B5068" s="17" t="s">
        <v>14599</v>
      </c>
      <c r="C5068" t="s">
        <v>5159</v>
      </c>
    </row>
    <row r="5069" spans="1:3" x14ac:dyDescent="0.25">
      <c r="A5069">
        <v>5068</v>
      </c>
      <c r="B5069" s="17" t="s">
        <v>14600</v>
      </c>
      <c r="C5069" t="s">
        <v>5160</v>
      </c>
    </row>
    <row r="5070" spans="1:3" x14ac:dyDescent="0.25">
      <c r="A5070">
        <v>5069</v>
      </c>
      <c r="B5070" s="17" t="s">
        <v>14601</v>
      </c>
      <c r="C5070" t="s">
        <v>5161</v>
      </c>
    </row>
    <row r="5071" spans="1:3" x14ac:dyDescent="0.25">
      <c r="A5071">
        <v>5070</v>
      </c>
      <c r="B5071" s="17" t="s">
        <v>14602</v>
      </c>
      <c r="C5071" t="s">
        <v>5162</v>
      </c>
    </row>
    <row r="5072" spans="1:3" x14ac:dyDescent="0.25">
      <c r="A5072">
        <v>5071</v>
      </c>
      <c r="B5072" s="17" t="s">
        <v>14603</v>
      </c>
      <c r="C5072" t="s">
        <v>5163</v>
      </c>
    </row>
    <row r="5073" spans="1:3" x14ac:dyDescent="0.25">
      <c r="A5073">
        <v>5072</v>
      </c>
      <c r="B5073" s="17" t="s">
        <v>14604</v>
      </c>
      <c r="C5073" t="s">
        <v>5152</v>
      </c>
    </row>
    <row r="5074" spans="1:3" x14ac:dyDescent="0.25">
      <c r="A5074">
        <v>5073</v>
      </c>
      <c r="B5074" s="17" t="s">
        <v>14605</v>
      </c>
      <c r="C5074" t="s">
        <v>5164</v>
      </c>
    </row>
    <row r="5075" spans="1:3" x14ac:dyDescent="0.25">
      <c r="A5075">
        <v>5074</v>
      </c>
      <c r="B5075" s="17" t="s">
        <v>14606</v>
      </c>
      <c r="C5075" t="s">
        <v>5165</v>
      </c>
    </row>
    <row r="5076" spans="1:3" x14ac:dyDescent="0.25">
      <c r="A5076">
        <v>5075</v>
      </c>
      <c r="B5076" s="17" t="s">
        <v>14607</v>
      </c>
      <c r="C5076" t="s">
        <v>5166</v>
      </c>
    </row>
    <row r="5077" spans="1:3" x14ac:dyDescent="0.25">
      <c r="A5077">
        <v>5076</v>
      </c>
      <c r="B5077" s="17" t="s">
        <v>14608</v>
      </c>
      <c r="C5077" t="s">
        <v>5167</v>
      </c>
    </row>
    <row r="5078" spans="1:3" x14ac:dyDescent="0.25">
      <c r="A5078">
        <v>5077</v>
      </c>
      <c r="B5078" s="17" t="s">
        <v>14609</v>
      </c>
      <c r="C5078" t="s">
        <v>5168</v>
      </c>
    </row>
    <row r="5079" spans="1:3" x14ac:dyDescent="0.25">
      <c r="A5079">
        <v>5078</v>
      </c>
      <c r="B5079" s="17" t="s">
        <v>14610</v>
      </c>
      <c r="C5079" t="s">
        <v>5169</v>
      </c>
    </row>
    <row r="5080" spans="1:3" x14ac:dyDescent="0.25">
      <c r="A5080">
        <v>5079</v>
      </c>
      <c r="B5080" s="17" t="s">
        <v>14611</v>
      </c>
      <c r="C5080" t="s">
        <v>5170</v>
      </c>
    </row>
    <row r="5081" spans="1:3" x14ac:dyDescent="0.25">
      <c r="A5081">
        <v>5080</v>
      </c>
      <c r="B5081" s="17" t="s">
        <v>14612</v>
      </c>
      <c r="C5081" t="s">
        <v>5171</v>
      </c>
    </row>
    <row r="5082" spans="1:3" x14ac:dyDescent="0.25">
      <c r="A5082">
        <v>5081</v>
      </c>
      <c r="B5082" s="17" t="s">
        <v>14613</v>
      </c>
      <c r="C5082" t="s">
        <v>5172</v>
      </c>
    </row>
    <row r="5083" spans="1:3" x14ac:dyDescent="0.25">
      <c r="A5083">
        <v>5082</v>
      </c>
      <c r="B5083" s="17" t="s">
        <v>14614</v>
      </c>
      <c r="C5083" t="s">
        <v>5173</v>
      </c>
    </row>
    <row r="5084" spans="1:3" x14ac:dyDescent="0.25">
      <c r="A5084">
        <v>5083</v>
      </c>
      <c r="B5084" s="17" t="s">
        <v>14615</v>
      </c>
      <c r="C5084" t="s">
        <v>5174</v>
      </c>
    </row>
    <row r="5085" spans="1:3" x14ac:dyDescent="0.25">
      <c r="A5085">
        <v>5084</v>
      </c>
      <c r="B5085" s="17" t="s">
        <v>14616</v>
      </c>
      <c r="C5085" t="s">
        <v>5175</v>
      </c>
    </row>
    <row r="5086" spans="1:3" x14ac:dyDescent="0.25">
      <c r="A5086">
        <v>5085</v>
      </c>
      <c r="B5086" s="17" t="s">
        <v>14617</v>
      </c>
      <c r="C5086" t="s">
        <v>5176</v>
      </c>
    </row>
    <row r="5087" spans="1:3" x14ac:dyDescent="0.25">
      <c r="A5087">
        <v>5086</v>
      </c>
      <c r="B5087" s="17" t="s">
        <v>14618</v>
      </c>
      <c r="C5087" t="s">
        <v>5177</v>
      </c>
    </row>
    <row r="5088" spans="1:3" x14ac:dyDescent="0.25">
      <c r="A5088">
        <v>5087</v>
      </c>
      <c r="B5088" s="17" t="s">
        <v>14619</v>
      </c>
      <c r="C5088" t="s">
        <v>5178</v>
      </c>
    </row>
    <row r="5089" spans="1:3" x14ac:dyDescent="0.25">
      <c r="A5089">
        <v>5088</v>
      </c>
      <c r="B5089" s="17" t="s">
        <v>14620</v>
      </c>
      <c r="C5089" t="s">
        <v>5179</v>
      </c>
    </row>
    <row r="5090" spans="1:3" x14ac:dyDescent="0.25">
      <c r="A5090">
        <v>5089</v>
      </c>
      <c r="B5090" s="17" t="s">
        <v>14621</v>
      </c>
      <c r="C5090" t="s">
        <v>5180</v>
      </c>
    </row>
    <row r="5091" spans="1:3" x14ac:dyDescent="0.25">
      <c r="A5091">
        <v>5090</v>
      </c>
      <c r="B5091" s="17" t="s">
        <v>14622</v>
      </c>
      <c r="C5091" t="s">
        <v>5181</v>
      </c>
    </row>
    <row r="5092" spans="1:3" x14ac:dyDescent="0.25">
      <c r="A5092">
        <v>5091</v>
      </c>
      <c r="B5092" s="17" t="s">
        <v>14623</v>
      </c>
      <c r="C5092" t="s">
        <v>5182</v>
      </c>
    </row>
    <row r="5093" spans="1:3" x14ac:dyDescent="0.25">
      <c r="A5093">
        <v>5092</v>
      </c>
      <c r="B5093" s="17" t="s">
        <v>14624</v>
      </c>
      <c r="C5093" t="s">
        <v>5183</v>
      </c>
    </row>
    <row r="5094" spans="1:3" x14ac:dyDescent="0.25">
      <c r="A5094">
        <v>5093</v>
      </c>
      <c r="B5094" s="17" t="s">
        <v>14625</v>
      </c>
      <c r="C5094" t="s">
        <v>5184</v>
      </c>
    </row>
    <row r="5095" spans="1:3" x14ac:dyDescent="0.25">
      <c r="A5095">
        <v>5094</v>
      </c>
      <c r="B5095" s="17" t="s">
        <v>14626</v>
      </c>
      <c r="C5095" t="s">
        <v>5185</v>
      </c>
    </row>
    <row r="5096" spans="1:3" x14ac:dyDescent="0.25">
      <c r="A5096">
        <v>5095</v>
      </c>
      <c r="B5096" s="17" t="s">
        <v>14627</v>
      </c>
      <c r="C5096" t="s">
        <v>5186</v>
      </c>
    </row>
    <row r="5097" spans="1:3" x14ac:dyDescent="0.25">
      <c r="A5097">
        <v>5096</v>
      </c>
      <c r="B5097" s="17" t="s">
        <v>14628</v>
      </c>
      <c r="C5097" t="s">
        <v>5187</v>
      </c>
    </row>
    <row r="5098" spans="1:3" x14ac:dyDescent="0.25">
      <c r="A5098">
        <v>5097</v>
      </c>
      <c r="B5098" s="17" t="s">
        <v>14629</v>
      </c>
      <c r="C5098" t="s">
        <v>5188</v>
      </c>
    </row>
    <row r="5099" spans="1:3" x14ac:dyDescent="0.25">
      <c r="A5099">
        <v>5098</v>
      </c>
      <c r="B5099" s="17" t="s">
        <v>14630</v>
      </c>
      <c r="C5099" t="s">
        <v>5189</v>
      </c>
    </row>
    <row r="5100" spans="1:3" x14ac:dyDescent="0.25">
      <c r="A5100">
        <v>5099</v>
      </c>
      <c r="B5100" s="17" t="s">
        <v>14631</v>
      </c>
      <c r="C5100" t="s">
        <v>5190</v>
      </c>
    </row>
    <row r="5101" spans="1:3" x14ac:dyDescent="0.25">
      <c r="A5101">
        <v>5100</v>
      </c>
      <c r="B5101" s="17" t="s">
        <v>14632</v>
      </c>
      <c r="C5101" t="s">
        <v>5191</v>
      </c>
    </row>
    <row r="5102" spans="1:3" x14ac:dyDescent="0.25">
      <c r="A5102">
        <v>5101</v>
      </c>
      <c r="B5102" s="17" t="s">
        <v>14633</v>
      </c>
      <c r="C5102" t="s">
        <v>5192</v>
      </c>
    </row>
    <row r="5103" spans="1:3" x14ac:dyDescent="0.25">
      <c r="A5103">
        <v>5102</v>
      </c>
      <c r="B5103" s="17" t="s">
        <v>14634</v>
      </c>
      <c r="C5103" t="s">
        <v>5193</v>
      </c>
    </row>
    <row r="5104" spans="1:3" x14ac:dyDescent="0.25">
      <c r="A5104">
        <v>5103</v>
      </c>
      <c r="B5104" s="17" t="s">
        <v>14635</v>
      </c>
      <c r="C5104" t="s">
        <v>5194</v>
      </c>
    </row>
    <row r="5105" spans="1:3" x14ac:dyDescent="0.25">
      <c r="A5105">
        <v>5104</v>
      </c>
      <c r="B5105" s="17" t="s">
        <v>14636</v>
      </c>
      <c r="C5105" t="s">
        <v>5195</v>
      </c>
    </row>
    <row r="5106" spans="1:3" x14ac:dyDescent="0.25">
      <c r="A5106">
        <v>5105</v>
      </c>
      <c r="B5106" s="17" t="s">
        <v>14637</v>
      </c>
      <c r="C5106" t="s">
        <v>5196</v>
      </c>
    </row>
    <row r="5107" spans="1:3" x14ac:dyDescent="0.25">
      <c r="A5107">
        <v>5106</v>
      </c>
      <c r="B5107" s="17" t="s">
        <v>14638</v>
      </c>
      <c r="C5107" t="s">
        <v>5197</v>
      </c>
    </row>
    <row r="5108" spans="1:3" x14ac:dyDescent="0.25">
      <c r="A5108">
        <v>5107</v>
      </c>
      <c r="B5108" s="17" t="s">
        <v>14639</v>
      </c>
      <c r="C5108" t="s">
        <v>5198</v>
      </c>
    </row>
    <row r="5109" spans="1:3" x14ac:dyDescent="0.25">
      <c r="A5109">
        <v>5108</v>
      </c>
      <c r="B5109" s="17" t="s">
        <v>14640</v>
      </c>
      <c r="C5109" t="s">
        <v>5199</v>
      </c>
    </row>
    <row r="5110" spans="1:3" x14ac:dyDescent="0.25">
      <c r="A5110">
        <v>5109</v>
      </c>
      <c r="B5110" s="17" t="s">
        <v>14641</v>
      </c>
      <c r="C5110" t="s">
        <v>5200</v>
      </c>
    </row>
    <row r="5111" spans="1:3" x14ac:dyDescent="0.25">
      <c r="A5111">
        <v>5110</v>
      </c>
      <c r="B5111" s="17" t="s">
        <v>14642</v>
      </c>
      <c r="C5111" t="s">
        <v>5201</v>
      </c>
    </row>
    <row r="5112" spans="1:3" x14ac:dyDescent="0.25">
      <c r="A5112">
        <v>5111</v>
      </c>
      <c r="B5112" s="17" t="s">
        <v>14643</v>
      </c>
      <c r="C5112" t="s">
        <v>5202</v>
      </c>
    </row>
    <row r="5113" spans="1:3" x14ac:dyDescent="0.25">
      <c r="A5113">
        <v>5112</v>
      </c>
      <c r="B5113" s="17" t="s">
        <v>14644</v>
      </c>
      <c r="C5113" t="s">
        <v>5203</v>
      </c>
    </row>
    <row r="5114" spans="1:3" x14ac:dyDescent="0.25">
      <c r="A5114">
        <v>5113</v>
      </c>
      <c r="B5114" s="17" t="s">
        <v>14645</v>
      </c>
      <c r="C5114" t="s">
        <v>5204</v>
      </c>
    </row>
    <row r="5115" spans="1:3" x14ac:dyDescent="0.25">
      <c r="A5115">
        <v>5114</v>
      </c>
      <c r="B5115" s="17" t="s">
        <v>14646</v>
      </c>
      <c r="C5115" t="s">
        <v>5205</v>
      </c>
    </row>
    <row r="5116" spans="1:3" x14ac:dyDescent="0.25">
      <c r="A5116">
        <v>5115</v>
      </c>
      <c r="B5116" s="17" t="s">
        <v>14647</v>
      </c>
      <c r="C5116" t="s">
        <v>5206</v>
      </c>
    </row>
    <row r="5117" spans="1:3" x14ac:dyDescent="0.25">
      <c r="A5117">
        <v>5116</v>
      </c>
      <c r="B5117" s="17" t="s">
        <v>14648</v>
      </c>
      <c r="C5117" t="s">
        <v>5207</v>
      </c>
    </row>
    <row r="5118" spans="1:3" x14ac:dyDescent="0.25">
      <c r="A5118">
        <v>5117</v>
      </c>
      <c r="B5118" s="17" t="s">
        <v>14649</v>
      </c>
      <c r="C5118" t="s">
        <v>5208</v>
      </c>
    </row>
    <row r="5119" spans="1:3" x14ac:dyDescent="0.25">
      <c r="A5119">
        <v>5118</v>
      </c>
      <c r="B5119" s="17" t="s">
        <v>14650</v>
      </c>
      <c r="C5119" t="s">
        <v>5209</v>
      </c>
    </row>
    <row r="5120" spans="1:3" x14ac:dyDescent="0.25">
      <c r="A5120">
        <v>5119</v>
      </c>
      <c r="B5120" s="17" t="s">
        <v>14651</v>
      </c>
      <c r="C5120" t="s">
        <v>5210</v>
      </c>
    </row>
    <row r="5121" spans="1:3" x14ac:dyDescent="0.25">
      <c r="A5121">
        <v>5120</v>
      </c>
      <c r="B5121" s="17" t="s">
        <v>14652</v>
      </c>
      <c r="C5121" t="s">
        <v>5211</v>
      </c>
    </row>
    <row r="5122" spans="1:3" x14ac:dyDescent="0.25">
      <c r="A5122">
        <v>5121</v>
      </c>
      <c r="B5122" s="17" t="s">
        <v>14653</v>
      </c>
      <c r="C5122" t="s">
        <v>5212</v>
      </c>
    </row>
    <row r="5123" spans="1:3" x14ac:dyDescent="0.25">
      <c r="A5123">
        <v>5122</v>
      </c>
      <c r="B5123" s="17" t="s">
        <v>14654</v>
      </c>
      <c r="C5123" t="s">
        <v>5213</v>
      </c>
    </row>
    <row r="5124" spans="1:3" x14ac:dyDescent="0.25">
      <c r="A5124">
        <v>5123</v>
      </c>
      <c r="B5124" s="17" t="s">
        <v>14655</v>
      </c>
      <c r="C5124" t="s">
        <v>5214</v>
      </c>
    </row>
    <row r="5125" spans="1:3" x14ac:dyDescent="0.25">
      <c r="A5125">
        <v>5124</v>
      </c>
      <c r="B5125" s="17" t="s">
        <v>14656</v>
      </c>
      <c r="C5125" t="s">
        <v>5215</v>
      </c>
    </row>
    <row r="5126" spans="1:3" x14ac:dyDescent="0.25">
      <c r="A5126">
        <v>5125</v>
      </c>
      <c r="B5126" s="17" t="s">
        <v>14657</v>
      </c>
      <c r="C5126" t="s">
        <v>5216</v>
      </c>
    </row>
    <row r="5127" spans="1:3" x14ac:dyDescent="0.25">
      <c r="A5127">
        <v>5126</v>
      </c>
      <c r="B5127" s="17" t="s">
        <v>14658</v>
      </c>
      <c r="C5127" t="s">
        <v>5217</v>
      </c>
    </row>
    <row r="5128" spans="1:3" x14ac:dyDescent="0.25">
      <c r="A5128">
        <v>5127</v>
      </c>
      <c r="B5128" s="17" t="s">
        <v>14659</v>
      </c>
      <c r="C5128" t="s">
        <v>5218</v>
      </c>
    </row>
    <row r="5129" spans="1:3" x14ac:dyDescent="0.25">
      <c r="A5129">
        <v>5128</v>
      </c>
      <c r="B5129" s="17" t="s">
        <v>14660</v>
      </c>
      <c r="C5129" t="s">
        <v>5219</v>
      </c>
    </row>
    <row r="5130" spans="1:3" x14ac:dyDescent="0.25">
      <c r="A5130">
        <v>5129</v>
      </c>
      <c r="B5130" s="17" t="s">
        <v>14661</v>
      </c>
      <c r="C5130" t="s">
        <v>5220</v>
      </c>
    </row>
    <row r="5131" spans="1:3" x14ac:dyDescent="0.25">
      <c r="A5131">
        <v>5130</v>
      </c>
      <c r="B5131" s="17" t="s">
        <v>14662</v>
      </c>
      <c r="C5131" t="s">
        <v>5221</v>
      </c>
    </row>
    <row r="5132" spans="1:3" x14ac:dyDescent="0.25">
      <c r="A5132">
        <v>5131</v>
      </c>
      <c r="B5132" s="17" t="s">
        <v>14663</v>
      </c>
      <c r="C5132" t="s">
        <v>3543</v>
      </c>
    </row>
    <row r="5133" spans="1:3" x14ac:dyDescent="0.25">
      <c r="A5133">
        <v>5132</v>
      </c>
      <c r="B5133" s="17" t="s">
        <v>14664</v>
      </c>
      <c r="C5133" t="s">
        <v>5222</v>
      </c>
    </row>
    <row r="5134" spans="1:3" x14ac:dyDescent="0.25">
      <c r="A5134">
        <v>5133</v>
      </c>
      <c r="B5134" s="17" t="s">
        <v>14665</v>
      </c>
      <c r="C5134" t="s">
        <v>5223</v>
      </c>
    </row>
    <row r="5135" spans="1:3" x14ac:dyDescent="0.25">
      <c r="A5135">
        <v>5134</v>
      </c>
      <c r="B5135" s="17" t="s">
        <v>14666</v>
      </c>
      <c r="C5135" t="s">
        <v>5224</v>
      </c>
    </row>
    <row r="5136" spans="1:3" x14ac:dyDescent="0.25">
      <c r="A5136">
        <v>5135</v>
      </c>
      <c r="B5136" s="17" t="s">
        <v>14667</v>
      </c>
      <c r="C5136" t="s">
        <v>5225</v>
      </c>
    </row>
    <row r="5137" spans="1:3" x14ac:dyDescent="0.25">
      <c r="A5137">
        <v>5136</v>
      </c>
      <c r="B5137" s="17" t="s">
        <v>14668</v>
      </c>
      <c r="C5137" t="s">
        <v>5226</v>
      </c>
    </row>
    <row r="5138" spans="1:3" x14ac:dyDescent="0.25">
      <c r="A5138">
        <v>5137</v>
      </c>
      <c r="B5138" s="17" t="s">
        <v>14669</v>
      </c>
      <c r="C5138" t="s">
        <v>5227</v>
      </c>
    </row>
    <row r="5139" spans="1:3" x14ac:dyDescent="0.25">
      <c r="A5139">
        <v>5138</v>
      </c>
      <c r="B5139" s="17" t="s">
        <v>14670</v>
      </c>
      <c r="C5139" t="s">
        <v>5228</v>
      </c>
    </row>
    <row r="5140" spans="1:3" x14ac:dyDescent="0.25">
      <c r="A5140">
        <v>5139</v>
      </c>
      <c r="B5140" s="17" t="s">
        <v>14671</v>
      </c>
      <c r="C5140" t="s">
        <v>5229</v>
      </c>
    </row>
    <row r="5141" spans="1:3" x14ac:dyDescent="0.25">
      <c r="A5141">
        <v>5140</v>
      </c>
      <c r="B5141" s="17" t="s">
        <v>14672</v>
      </c>
      <c r="C5141" t="s">
        <v>5230</v>
      </c>
    </row>
    <row r="5142" spans="1:3" x14ac:dyDescent="0.25">
      <c r="A5142">
        <v>5141</v>
      </c>
      <c r="B5142" s="17" t="s">
        <v>14673</v>
      </c>
      <c r="C5142" t="s">
        <v>5231</v>
      </c>
    </row>
    <row r="5143" spans="1:3" x14ac:dyDescent="0.25">
      <c r="A5143">
        <v>5142</v>
      </c>
      <c r="B5143" s="17" t="s">
        <v>14674</v>
      </c>
      <c r="C5143" t="s">
        <v>5232</v>
      </c>
    </row>
    <row r="5144" spans="1:3" x14ac:dyDescent="0.25">
      <c r="A5144">
        <v>5143</v>
      </c>
      <c r="B5144" s="17" t="s">
        <v>14675</v>
      </c>
      <c r="C5144" t="s">
        <v>5233</v>
      </c>
    </row>
    <row r="5145" spans="1:3" x14ac:dyDescent="0.25">
      <c r="A5145">
        <v>5144</v>
      </c>
      <c r="B5145" s="17" t="s">
        <v>14676</v>
      </c>
      <c r="C5145" t="s">
        <v>5234</v>
      </c>
    </row>
    <row r="5146" spans="1:3" x14ac:dyDescent="0.25">
      <c r="A5146">
        <v>5145</v>
      </c>
      <c r="B5146" s="17" t="s">
        <v>14677</v>
      </c>
      <c r="C5146" t="s">
        <v>5235</v>
      </c>
    </row>
    <row r="5147" spans="1:3" x14ac:dyDescent="0.25">
      <c r="A5147">
        <v>5146</v>
      </c>
      <c r="B5147" s="17" t="s">
        <v>14678</v>
      </c>
      <c r="C5147" t="s">
        <v>5236</v>
      </c>
    </row>
    <row r="5148" spans="1:3" x14ac:dyDescent="0.25">
      <c r="A5148">
        <v>5147</v>
      </c>
      <c r="B5148" s="17" t="s">
        <v>14679</v>
      </c>
      <c r="C5148" t="s">
        <v>5237</v>
      </c>
    </row>
    <row r="5149" spans="1:3" x14ac:dyDescent="0.25">
      <c r="A5149">
        <v>5148</v>
      </c>
      <c r="B5149" s="17" t="s">
        <v>14680</v>
      </c>
      <c r="C5149" t="s">
        <v>5238</v>
      </c>
    </row>
    <row r="5150" spans="1:3" x14ac:dyDescent="0.25">
      <c r="A5150">
        <v>5149</v>
      </c>
      <c r="B5150" s="17" t="s">
        <v>14681</v>
      </c>
      <c r="C5150" t="s">
        <v>5239</v>
      </c>
    </row>
    <row r="5151" spans="1:3" x14ac:dyDescent="0.25">
      <c r="A5151">
        <v>5150</v>
      </c>
      <c r="B5151" s="17" t="s">
        <v>14682</v>
      </c>
      <c r="C5151" t="s">
        <v>5240</v>
      </c>
    </row>
    <row r="5152" spans="1:3" x14ac:dyDescent="0.25">
      <c r="A5152">
        <v>5151</v>
      </c>
      <c r="B5152" s="17" t="s">
        <v>14683</v>
      </c>
      <c r="C5152" t="s">
        <v>5241</v>
      </c>
    </row>
    <row r="5153" spans="1:3" x14ac:dyDescent="0.25">
      <c r="A5153">
        <v>5152</v>
      </c>
      <c r="B5153" s="17" t="s">
        <v>14684</v>
      </c>
      <c r="C5153" t="s">
        <v>5242</v>
      </c>
    </row>
    <row r="5154" spans="1:3" x14ac:dyDescent="0.25">
      <c r="A5154">
        <v>5153</v>
      </c>
      <c r="B5154" s="17" t="s">
        <v>14685</v>
      </c>
      <c r="C5154" t="s">
        <v>5243</v>
      </c>
    </row>
    <row r="5155" spans="1:3" x14ac:dyDescent="0.25">
      <c r="A5155">
        <v>5154</v>
      </c>
      <c r="B5155" s="17" t="s">
        <v>14686</v>
      </c>
      <c r="C5155" t="s">
        <v>5244</v>
      </c>
    </row>
    <row r="5156" spans="1:3" x14ac:dyDescent="0.25">
      <c r="A5156">
        <v>5155</v>
      </c>
      <c r="B5156" s="17" t="s">
        <v>14687</v>
      </c>
      <c r="C5156" t="s">
        <v>5245</v>
      </c>
    </row>
    <row r="5157" spans="1:3" x14ac:dyDescent="0.25">
      <c r="A5157">
        <v>5156</v>
      </c>
      <c r="B5157" s="17" t="s">
        <v>14688</v>
      </c>
      <c r="C5157" t="s">
        <v>5246</v>
      </c>
    </row>
    <row r="5158" spans="1:3" x14ac:dyDescent="0.25">
      <c r="A5158">
        <v>5157</v>
      </c>
      <c r="B5158" s="17" t="s">
        <v>14689</v>
      </c>
      <c r="C5158" t="s">
        <v>5247</v>
      </c>
    </row>
    <row r="5159" spans="1:3" x14ac:dyDescent="0.25">
      <c r="A5159">
        <v>5158</v>
      </c>
      <c r="B5159" s="17" t="s">
        <v>14690</v>
      </c>
      <c r="C5159" t="s">
        <v>5248</v>
      </c>
    </row>
    <row r="5160" spans="1:3" x14ac:dyDescent="0.25">
      <c r="A5160">
        <v>5159</v>
      </c>
      <c r="B5160" s="17" t="s">
        <v>14691</v>
      </c>
      <c r="C5160" t="s">
        <v>5249</v>
      </c>
    </row>
    <row r="5161" spans="1:3" x14ac:dyDescent="0.25">
      <c r="A5161">
        <v>5160</v>
      </c>
      <c r="B5161" s="17" t="s">
        <v>14692</v>
      </c>
      <c r="C5161" t="s">
        <v>5250</v>
      </c>
    </row>
    <row r="5162" spans="1:3" x14ac:dyDescent="0.25">
      <c r="A5162">
        <v>5161</v>
      </c>
      <c r="B5162" s="17" t="s">
        <v>14693</v>
      </c>
      <c r="C5162" t="s">
        <v>5251</v>
      </c>
    </row>
    <row r="5163" spans="1:3" x14ac:dyDescent="0.25">
      <c r="A5163">
        <v>5162</v>
      </c>
      <c r="B5163" s="17" t="s">
        <v>14694</v>
      </c>
      <c r="C5163" t="s">
        <v>5252</v>
      </c>
    </row>
    <row r="5164" spans="1:3" x14ac:dyDescent="0.25">
      <c r="A5164">
        <v>5163</v>
      </c>
      <c r="B5164" s="17" t="s">
        <v>14695</v>
      </c>
      <c r="C5164" t="s">
        <v>5253</v>
      </c>
    </row>
    <row r="5165" spans="1:3" x14ac:dyDescent="0.25">
      <c r="A5165">
        <v>5164</v>
      </c>
      <c r="B5165" s="17" t="s">
        <v>14696</v>
      </c>
      <c r="C5165" t="s">
        <v>5254</v>
      </c>
    </row>
    <row r="5166" spans="1:3" x14ac:dyDescent="0.25">
      <c r="A5166">
        <v>5165</v>
      </c>
      <c r="B5166" s="17" t="s">
        <v>14697</v>
      </c>
      <c r="C5166" t="s">
        <v>5255</v>
      </c>
    </row>
    <row r="5167" spans="1:3" x14ac:dyDescent="0.25">
      <c r="A5167">
        <v>5166</v>
      </c>
      <c r="B5167" s="17" t="s">
        <v>14698</v>
      </c>
      <c r="C5167" t="s">
        <v>5256</v>
      </c>
    </row>
    <row r="5168" spans="1:3" x14ac:dyDescent="0.25">
      <c r="A5168">
        <v>5167</v>
      </c>
      <c r="B5168" s="17" t="s">
        <v>14699</v>
      </c>
      <c r="C5168" t="s">
        <v>5257</v>
      </c>
    </row>
    <row r="5169" spans="1:3" x14ac:dyDescent="0.25">
      <c r="A5169">
        <v>5168</v>
      </c>
      <c r="B5169" s="17" t="s">
        <v>14700</v>
      </c>
      <c r="C5169" t="s">
        <v>5258</v>
      </c>
    </row>
    <row r="5170" spans="1:3" x14ac:dyDescent="0.25">
      <c r="A5170">
        <v>5169</v>
      </c>
      <c r="B5170" s="17" t="s">
        <v>14701</v>
      </c>
      <c r="C5170" t="s">
        <v>5259</v>
      </c>
    </row>
    <row r="5171" spans="1:3" x14ac:dyDescent="0.25">
      <c r="A5171">
        <v>5170</v>
      </c>
      <c r="B5171" s="17" t="s">
        <v>14702</v>
      </c>
      <c r="C5171" t="s">
        <v>5260</v>
      </c>
    </row>
    <row r="5172" spans="1:3" x14ac:dyDescent="0.25">
      <c r="A5172">
        <v>5171</v>
      </c>
      <c r="B5172" s="17" t="s">
        <v>14703</v>
      </c>
      <c r="C5172" t="s">
        <v>5261</v>
      </c>
    </row>
    <row r="5173" spans="1:3" x14ac:dyDescent="0.25">
      <c r="A5173">
        <v>5172</v>
      </c>
      <c r="B5173" s="17" t="s">
        <v>14704</v>
      </c>
      <c r="C5173" t="s">
        <v>5262</v>
      </c>
    </row>
    <row r="5174" spans="1:3" x14ac:dyDescent="0.25">
      <c r="A5174">
        <v>5173</v>
      </c>
      <c r="B5174" s="17" t="s">
        <v>14705</v>
      </c>
      <c r="C5174" t="s">
        <v>5263</v>
      </c>
    </row>
    <row r="5175" spans="1:3" x14ac:dyDescent="0.25">
      <c r="A5175">
        <v>5174</v>
      </c>
      <c r="B5175" s="17" t="s">
        <v>14706</v>
      </c>
      <c r="C5175" t="s">
        <v>5264</v>
      </c>
    </row>
    <row r="5176" spans="1:3" x14ac:dyDescent="0.25">
      <c r="A5176">
        <v>5175</v>
      </c>
      <c r="B5176" s="17" t="s">
        <v>14707</v>
      </c>
      <c r="C5176" t="s">
        <v>5265</v>
      </c>
    </row>
    <row r="5177" spans="1:3" x14ac:dyDescent="0.25">
      <c r="A5177">
        <v>5176</v>
      </c>
      <c r="B5177" s="17" t="s">
        <v>14708</v>
      </c>
      <c r="C5177" t="s">
        <v>5266</v>
      </c>
    </row>
    <row r="5178" spans="1:3" x14ac:dyDescent="0.25">
      <c r="A5178">
        <v>5177</v>
      </c>
      <c r="B5178" s="17" t="s">
        <v>14709</v>
      </c>
      <c r="C5178" t="s">
        <v>5267</v>
      </c>
    </row>
    <row r="5179" spans="1:3" x14ac:dyDescent="0.25">
      <c r="A5179">
        <v>5178</v>
      </c>
      <c r="B5179" s="17" t="s">
        <v>14710</v>
      </c>
      <c r="C5179" t="s">
        <v>5268</v>
      </c>
    </row>
    <row r="5180" spans="1:3" x14ac:dyDescent="0.25">
      <c r="A5180">
        <v>5179</v>
      </c>
      <c r="B5180" s="17" t="s">
        <v>14711</v>
      </c>
      <c r="C5180" t="s">
        <v>5269</v>
      </c>
    </row>
    <row r="5181" spans="1:3" x14ac:dyDescent="0.25">
      <c r="A5181">
        <v>5180</v>
      </c>
      <c r="B5181" s="17" t="s">
        <v>14712</v>
      </c>
      <c r="C5181" t="s">
        <v>5270</v>
      </c>
    </row>
    <row r="5182" spans="1:3" x14ac:dyDescent="0.25">
      <c r="A5182">
        <v>5181</v>
      </c>
      <c r="B5182" s="17" t="s">
        <v>14713</v>
      </c>
      <c r="C5182" t="s">
        <v>5271</v>
      </c>
    </row>
    <row r="5183" spans="1:3" x14ac:dyDescent="0.25">
      <c r="A5183">
        <v>5182</v>
      </c>
      <c r="B5183" s="17" t="s">
        <v>14714</v>
      </c>
      <c r="C5183" t="s">
        <v>5272</v>
      </c>
    </row>
    <row r="5184" spans="1:3" x14ac:dyDescent="0.25">
      <c r="A5184">
        <v>5183</v>
      </c>
      <c r="B5184" s="17" t="s">
        <v>14715</v>
      </c>
      <c r="C5184" t="s">
        <v>5273</v>
      </c>
    </row>
    <row r="5185" spans="1:3" x14ac:dyDescent="0.25">
      <c r="A5185">
        <v>5184</v>
      </c>
      <c r="B5185" s="17" t="s">
        <v>14716</v>
      </c>
      <c r="C5185" t="s">
        <v>5274</v>
      </c>
    </row>
    <row r="5186" spans="1:3" x14ac:dyDescent="0.25">
      <c r="A5186">
        <v>5185</v>
      </c>
      <c r="B5186" s="17" t="s">
        <v>14717</v>
      </c>
      <c r="C5186" t="s">
        <v>5275</v>
      </c>
    </row>
    <row r="5187" spans="1:3" x14ac:dyDescent="0.25">
      <c r="A5187">
        <v>5186</v>
      </c>
      <c r="B5187" s="17" t="s">
        <v>14718</v>
      </c>
      <c r="C5187" t="s">
        <v>5276</v>
      </c>
    </row>
    <row r="5188" spans="1:3" x14ac:dyDescent="0.25">
      <c r="A5188">
        <v>5187</v>
      </c>
      <c r="B5188" s="17" t="s">
        <v>14719</v>
      </c>
      <c r="C5188" t="s">
        <v>5277</v>
      </c>
    </row>
    <row r="5189" spans="1:3" x14ac:dyDescent="0.25">
      <c r="A5189">
        <v>5188</v>
      </c>
      <c r="B5189" s="17" t="s">
        <v>14720</v>
      </c>
      <c r="C5189" t="s">
        <v>5278</v>
      </c>
    </row>
    <row r="5190" spans="1:3" x14ac:dyDescent="0.25">
      <c r="A5190">
        <v>5189</v>
      </c>
      <c r="B5190" s="17" t="s">
        <v>14721</v>
      </c>
      <c r="C5190" t="s">
        <v>5279</v>
      </c>
    </row>
    <row r="5191" spans="1:3" x14ac:dyDescent="0.25">
      <c r="A5191">
        <v>5190</v>
      </c>
      <c r="B5191" s="17" t="s">
        <v>14722</v>
      </c>
      <c r="C5191" t="s">
        <v>5280</v>
      </c>
    </row>
    <row r="5192" spans="1:3" x14ac:dyDescent="0.25">
      <c r="A5192">
        <v>5191</v>
      </c>
      <c r="B5192" s="17" t="s">
        <v>14723</v>
      </c>
      <c r="C5192" t="s">
        <v>5281</v>
      </c>
    </row>
    <row r="5193" spans="1:3" x14ac:dyDescent="0.25">
      <c r="A5193">
        <v>5192</v>
      </c>
      <c r="B5193" s="17" t="s">
        <v>14724</v>
      </c>
      <c r="C5193" t="s">
        <v>5282</v>
      </c>
    </row>
    <row r="5194" spans="1:3" x14ac:dyDescent="0.25">
      <c r="A5194">
        <v>5193</v>
      </c>
      <c r="B5194" s="17" t="s">
        <v>14725</v>
      </c>
      <c r="C5194" t="s">
        <v>5283</v>
      </c>
    </row>
    <row r="5195" spans="1:3" x14ac:dyDescent="0.25">
      <c r="A5195">
        <v>5194</v>
      </c>
      <c r="B5195" s="17" t="s">
        <v>14726</v>
      </c>
      <c r="C5195" t="s">
        <v>5284</v>
      </c>
    </row>
    <row r="5196" spans="1:3" x14ac:dyDescent="0.25">
      <c r="A5196">
        <v>5195</v>
      </c>
      <c r="B5196" s="17" t="s">
        <v>14727</v>
      </c>
      <c r="C5196" t="s">
        <v>5285</v>
      </c>
    </row>
    <row r="5197" spans="1:3" x14ac:dyDescent="0.25">
      <c r="A5197">
        <v>5196</v>
      </c>
      <c r="B5197" s="17" t="s">
        <v>14728</v>
      </c>
      <c r="C5197" t="s">
        <v>5286</v>
      </c>
    </row>
    <row r="5198" spans="1:3" x14ac:dyDescent="0.25">
      <c r="A5198">
        <v>5197</v>
      </c>
      <c r="B5198" s="17" t="s">
        <v>14729</v>
      </c>
      <c r="C5198" t="s">
        <v>5287</v>
      </c>
    </row>
    <row r="5199" spans="1:3" x14ac:dyDescent="0.25">
      <c r="A5199">
        <v>5198</v>
      </c>
      <c r="B5199" s="17" t="s">
        <v>14730</v>
      </c>
      <c r="C5199" t="s">
        <v>5288</v>
      </c>
    </row>
    <row r="5200" spans="1:3" x14ac:dyDescent="0.25">
      <c r="A5200">
        <v>5199</v>
      </c>
      <c r="B5200" s="17" t="s">
        <v>14731</v>
      </c>
      <c r="C5200" t="s">
        <v>5289</v>
      </c>
    </row>
    <row r="5201" spans="1:3" x14ac:dyDescent="0.25">
      <c r="A5201">
        <v>5200</v>
      </c>
      <c r="B5201" s="17" t="s">
        <v>14732</v>
      </c>
      <c r="C5201" t="s">
        <v>5290</v>
      </c>
    </row>
    <row r="5202" spans="1:3" x14ac:dyDescent="0.25">
      <c r="A5202">
        <v>5201</v>
      </c>
      <c r="B5202" s="17" t="s">
        <v>14733</v>
      </c>
      <c r="C5202" t="s">
        <v>5291</v>
      </c>
    </row>
    <row r="5203" spans="1:3" x14ac:dyDescent="0.25">
      <c r="A5203">
        <v>5202</v>
      </c>
      <c r="B5203" s="17" t="s">
        <v>14734</v>
      </c>
      <c r="C5203" t="s">
        <v>5292</v>
      </c>
    </row>
    <row r="5204" spans="1:3" x14ac:dyDescent="0.25">
      <c r="A5204">
        <v>5203</v>
      </c>
      <c r="B5204" s="17" t="s">
        <v>14735</v>
      </c>
      <c r="C5204" t="s">
        <v>5293</v>
      </c>
    </row>
    <row r="5205" spans="1:3" x14ac:dyDescent="0.25">
      <c r="A5205">
        <v>5204</v>
      </c>
      <c r="B5205" s="17" t="s">
        <v>14736</v>
      </c>
      <c r="C5205" t="s">
        <v>5294</v>
      </c>
    </row>
    <row r="5206" spans="1:3" x14ac:dyDescent="0.25">
      <c r="A5206">
        <v>5205</v>
      </c>
      <c r="B5206" s="17" t="s">
        <v>14737</v>
      </c>
      <c r="C5206" t="s">
        <v>5295</v>
      </c>
    </row>
    <row r="5207" spans="1:3" x14ac:dyDescent="0.25">
      <c r="A5207">
        <v>5206</v>
      </c>
      <c r="B5207" s="17" t="s">
        <v>14738</v>
      </c>
      <c r="C5207" t="s">
        <v>5296</v>
      </c>
    </row>
    <row r="5208" spans="1:3" x14ac:dyDescent="0.25">
      <c r="A5208">
        <v>5207</v>
      </c>
      <c r="B5208" s="17" t="s">
        <v>14739</v>
      </c>
      <c r="C5208" t="s">
        <v>5297</v>
      </c>
    </row>
    <row r="5209" spans="1:3" x14ac:dyDescent="0.25">
      <c r="A5209">
        <v>5208</v>
      </c>
      <c r="B5209" s="17" t="s">
        <v>14740</v>
      </c>
      <c r="C5209" t="s">
        <v>5298</v>
      </c>
    </row>
    <row r="5210" spans="1:3" x14ac:dyDescent="0.25">
      <c r="A5210">
        <v>5209</v>
      </c>
      <c r="B5210" s="17" t="s">
        <v>14741</v>
      </c>
      <c r="C5210" t="s">
        <v>5299</v>
      </c>
    </row>
    <row r="5211" spans="1:3" x14ac:dyDescent="0.25">
      <c r="A5211">
        <v>5210</v>
      </c>
      <c r="B5211" s="17" t="s">
        <v>14742</v>
      </c>
      <c r="C5211" t="s">
        <v>5300</v>
      </c>
    </row>
    <row r="5212" spans="1:3" x14ac:dyDescent="0.25">
      <c r="A5212">
        <v>5211</v>
      </c>
      <c r="B5212" s="17" t="s">
        <v>14743</v>
      </c>
      <c r="C5212" t="s">
        <v>5301</v>
      </c>
    </row>
    <row r="5213" spans="1:3" x14ac:dyDescent="0.25">
      <c r="A5213">
        <v>5212</v>
      </c>
      <c r="B5213" s="17" t="s">
        <v>14744</v>
      </c>
      <c r="C5213" t="s">
        <v>5302</v>
      </c>
    </row>
    <row r="5214" spans="1:3" x14ac:dyDescent="0.25">
      <c r="A5214">
        <v>5213</v>
      </c>
      <c r="B5214" s="17" t="s">
        <v>14745</v>
      </c>
      <c r="C5214" t="s">
        <v>5303</v>
      </c>
    </row>
    <row r="5215" spans="1:3" x14ac:dyDescent="0.25">
      <c r="A5215">
        <v>5214</v>
      </c>
      <c r="B5215" s="17" t="s">
        <v>14746</v>
      </c>
      <c r="C5215" t="s">
        <v>5304</v>
      </c>
    </row>
    <row r="5216" spans="1:3" x14ac:dyDescent="0.25">
      <c r="A5216">
        <v>5215</v>
      </c>
      <c r="B5216" s="17" t="s">
        <v>14747</v>
      </c>
      <c r="C5216" t="s">
        <v>5305</v>
      </c>
    </row>
    <row r="5217" spans="1:3" x14ac:dyDescent="0.25">
      <c r="A5217">
        <v>5216</v>
      </c>
      <c r="B5217" s="17" t="s">
        <v>14748</v>
      </c>
      <c r="C5217" t="s">
        <v>5306</v>
      </c>
    </row>
    <row r="5218" spans="1:3" x14ac:dyDescent="0.25">
      <c r="A5218">
        <v>5217</v>
      </c>
      <c r="B5218" s="17" t="s">
        <v>14749</v>
      </c>
      <c r="C5218" t="s">
        <v>5307</v>
      </c>
    </row>
    <row r="5219" spans="1:3" x14ac:dyDescent="0.25">
      <c r="A5219">
        <v>5218</v>
      </c>
      <c r="B5219" s="17" t="s">
        <v>14750</v>
      </c>
      <c r="C5219" t="s">
        <v>5308</v>
      </c>
    </row>
    <row r="5220" spans="1:3" x14ac:dyDescent="0.25">
      <c r="A5220">
        <v>5219</v>
      </c>
      <c r="B5220" s="17" t="s">
        <v>14751</v>
      </c>
      <c r="C5220" t="s">
        <v>5309</v>
      </c>
    </row>
    <row r="5221" spans="1:3" x14ac:dyDescent="0.25">
      <c r="A5221">
        <v>5220</v>
      </c>
      <c r="B5221" s="17" t="s">
        <v>14752</v>
      </c>
      <c r="C5221" t="s">
        <v>5310</v>
      </c>
    </row>
    <row r="5222" spans="1:3" x14ac:dyDescent="0.25">
      <c r="A5222">
        <v>5221</v>
      </c>
      <c r="B5222" s="17" t="s">
        <v>14753</v>
      </c>
      <c r="C5222" t="s">
        <v>5311</v>
      </c>
    </row>
    <row r="5223" spans="1:3" x14ac:dyDescent="0.25">
      <c r="A5223">
        <v>5222</v>
      </c>
      <c r="B5223" s="17" t="s">
        <v>14754</v>
      </c>
      <c r="C5223" t="s">
        <v>5312</v>
      </c>
    </row>
    <row r="5224" spans="1:3" x14ac:dyDescent="0.25">
      <c r="A5224">
        <v>5223</v>
      </c>
      <c r="B5224" s="17" t="s">
        <v>14755</v>
      </c>
      <c r="C5224" t="s">
        <v>5313</v>
      </c>
    </row>
    <row r="5225" spans="1:3" x14ac:dyDescent="0.25">
      <c r="A5225">
        <v>5224</v>
      </c>
      <c r="B5225" s="17" t="s">
        <v>14756</v>
      </c>
      <c r="C5225" t="s">
        <v>5314</v>
      </c>
    </row>
    <row r="5226" spans="1:3" x14ac:dyDescent="0.25">
      <c r="A5226">
        <v>5225</v>
      </c>
      <c r="B5226" s="17" t="s">
        <v>14757</v>
      </c>
      <c r="C5226" t="s">
        <v>5315</v>
      </c>
    </row>
    <row r="5227" spans="1:3" x14ac:dyDescent="0.25">
      <c r="A5227">
        <v>5226</v>
      </c>
      <c r="B5227" s="17" t="s">
        <v>14758</v>
      </c>
      <c r="C5227" t="s">
        <v>5316</v>
      </c>
    </row>
    <row r="5228" spans="1:3" x14ac:dyDescent="0.25">
      <c r="A5228">
        <v>5227</v>
      </c>
      <c r="B5228" s="17" t="s">
        <v>14759</v>
      </c>
      <c r="C5228" t="s">
        <v>5317</v>
      </c>
    </row>
    <row r="5229" spans="1:3" x14ac:dyDescent="0.25">
      <c r="A5229">
        <v>5228</v>
      </c>
      <c r="B5229" s="17" t="s">
        <v>14760</v>
      </c>
      <c r="C5229" t="s">
        <v>5318</v>
      </c>
    </row>
    <row r="5230" spans="1:3" x14ac:dyDescent="0.25">
      <c r="A5230">
        <v>5229</v>
      </c>
      <c r="B5230" s="17" t="s">
        <v>14761</v>
      </c>
      <c r="C5230" t="s">
        <v>5319</v>
      </c>
    </row>
    <row r="5231" spans="1:3" x14ac:dyDescent="0.25">
      <c r="A5231">
        <v>5230</v>
      </c>
      <c r="B5231" s="17" t="s">
        <v>14762</v>
      </c>
      <c r="C5231" t="s">
        <v>5320</v>
      </c>
    </row>
    <row r="5232" spans="1:3" x14ac:dyDescent="0.25">
      <c r="A5232">
        <v>5231</v>
      </c>
      <c r="B5232" s="17" t="s">
        <v>14763</v>
      </c>
      <c r="C5232" t="s">
        <v>5321</v>
      </c>
    </row>
    <row r="5233" spans="1:3" x14ac:dyDescent="0.25">
      <c r="A5233">
        <v>5232</v>
      </c>
      <c r="B5233" s="17" t="s">
        <v>14764</v>
      </c>
      <c r="C5233" t="s">
        <v>5322</v>
      </c>
    </row>
    <row r="5234" spans="1:3" x14ac:dyDescent="0.25">
      <c r="A5234">
        <v>5233</v>
      </c>
      <c r="B5234" s="17" t="s">
        <v>14765</v>
      </c>
      <c r="C5234" t="s">
        <v>5323</v>
      </c>
    </row>
    <row r="5235" spans="1:3" x14ac:dyDescent="0.25">
      <c r="A5235">
        <v>5234</v>
      </c>
      <c r="B5235" s="17" t="s">
        <v>14766</v>
      </c>
      <c r="C5235" t="s">
        <v>5324</v>
      </c>
    </row>
    <row r="5236" spans="1:3" x14ac:dyDescent="0.25">
      <c r="A5236">
        <v>5235</v>
      </c>
      <c r="B5236" s="17" t="s">
        <v>14767</v>
      </c>
      <c r="C5236" t="s">
        <v>5325</v>
      </c>
    </row>
    <row r="5237" spans="1:3" x14ac:dyDescent="0.25">
      <c r="A5237">
        <v>5236</v>
      </c>
      <c r="B5237" s="17" t="s">
        <v>14768</v>
      </c>
      <c r="C5237" t="s">
        <v>5326</v>
      </c>
    </row>
    <row r="5238" spans="1:3" x14ac:dyDescent="0.25">
      <c r="A5238">
        <v>5237</v>
      </c>
      <c r="B5238" s="17" t="s">
        <v>14769</v>
      </c>
      <c r="C5238" t="s">
        <v>5327</v>
      </c>
    </row>
    <row r="5239" spans="1:3" x14ac:dyDescent="0.25">
      <c r="A5239">
        <v>5238</v>
      </c>
      <c r="B5239" s="17" t="s">
        <v>14770</v>
      </c>
      <c r="C5239" t="s">
        <v>5328</v>
      </c>
    </row>
    <row r="5240" spans="1:3" x14ac:dyDescent="0.25">
      <c r="A5240">
        <v>5239</v>
      </c>
      <c r="B5240" s="17" t="s">
        <v>14771</v>
      </c>
      <c r="C5240" t="s">
        <v>5329</v>
      </c>
    </row>
    <row r="5241" spans="1:3" x14ac:dyDescent="0.25">
      <c r="A5241">
        <v>5240</v>
      </c>
      <c r="B5241" s="17" t="s">
        <v>14772</v>
      </c>
      <c r="C5241" t="s">
        <v>5330</v>
      </c>
    </row>
    <row r="5242" spans="1:3" x14ac:dyDescent="0.25">
      <c r="A5242">
        <v>5241</v>
      </c>
      <c r="B5242" s="17" t="s">
        <v>14773</v>
      </c>
      <c r="C5242" t="s">
        <v>5331</v>
      </c>
    </row>
    <row r="5243" spans="1:3" x14ac:dyDescent="0.25">
      <c r="A5243">
        <v>5242</v>
      </c>
      <c r="B5243" s="17" t="s">
        <v>14774</v>
      </c>
      <c r="C5243" t="s">
        <v>5332</v>
      </c>
    </row>
    <row r="5244" spans="1:3" x14ac:dyDescent="0.25">
      <c r="A5244">
        <v>5243</v>
      </c>
      <c r="B5244" s="17" t="s">
        <v>14775</v>
      </c>
      <c r="C5244" t="s">
        <v>5333</v>
      </c>
    </row>
    <row r="5245" spans="1:3" x14ac:dyDescent="0.25">
      <c r="A5245">
        <v>5244</v>
      </c>
      <c r="B5245" s="17" t="s">
        <v>14776</v>
      </c>
      <c r="C5245" t="s">
        <v>5334</v>
      </c>
    </row>
    <row r="5246" spans="1:3" x14ac:dyDescent="0.25">
      <c r="A5246">
        <v>5245</v>
      </c>
      <c r="B5246" s="17" t="s">
        <v>14777</v>
      </c>
      <c r="C5246" t="s">
        <v>5335</v>
      </c>
    </row>
    <row r="5247" spans="1:3" x14ac:dyDescent="0.25">
      <c r="A5247">
        <v>5246</v>
      </c>
      <c r="B5247" s="17" t="s">
        <v>14778</v>
      </c>
      <c r="C5247" t="s">
        <v>5336</v>
      </c>
    </row>
    <row r="5248" spans="1:3" x14ac:dyDescent="0.25">
      <c r="A5248">
        <v>5247</v>
      </c>
      <c r="B5248" s="17" t="s">
        <v>14779</v>
      </c>
      <c r="C5248" t="s">
        <v>5337</v>
      </c>
    </row>
    <row r="5249" spans="1:3" x14ac:dyDescent="0.25">
      <c r="A5249">
        <v>5248</v>
      </c>
      <c r="B5249" s="17" t="s">
        <v>14780</v>
      </c>
      <c r="C5249" t="s">
        <v>5338</v>
      </c>
    </row>
    <row r="5250" spans="1:3" x14ac:dyDescent="0.25">
      <c r="A5250">
        <v>5249</v>
      </c>
      <c r="B5250" s="17" t="s">
        <v>14781</v>
      </c>
      <c r="C5250" t="s">
        <v>5339</v>
      </c>
    </row>
    <row r="5251" spans="1:3" x14ac:dyDescent="0.25">
      <c r="A5251">
        <v>5250</v>
      </c>
      <c r="B5251" s="17" t="s">
        <v>14782</v>
      </c>
      <c r="C5251" t="s">
        <v>5340</v>
      </c>
    </row>
    <row r="5252" spans="1:3" x14ac:dyDescent="0.25">
      <c r="A5252">
        <v>5251</v>
      </c>
      <c r="B5252" s="17" t="s">
        <v>14783</v>
      </c>
      <c r="C5252" t="s">
        <v>5341</v>
      </c>
    </row>
    <row r="5253" spans="1:3" x14ac:dyDescent="0.25">
      <c r="A5253">
        <v>5252</v>
      </c>
      <c r="B5253" s="17" t="s">
        <v>14784</v>
      </c>
      <c r="C5253" t="s">
        <v>5342</v>
      </c>
    </row>
    <row r="5254" spans="1:3" x14ac:dyDescent="0.25">
      <c r="A5254">
        <v>5253</v>
      </c>
      <c r="B5254" s="17" t="s">
        <v>14785</v>
      </c>
      <c r="C5254" t="s">
        <v>5343</v>
      </c>
    </row>
    <row r="5255" spans="1:3" x14ac:dyDescent="0.25">
      <c r="A5255">
        <v>5254</v>
      </c>
      <c r="B5255" s="17" t="s">
        <v>14786</v>
      </c>
      <c r="C5255" t="s">
        <v>5344</v>
      </c>
    </row>
    <row r="5256" spans="1:3" x14ac:dyDescent="0.25">
      <c r="A5256">
        <v>5255</v>
      </c>
      <c r="B5256" s="17" t="s">
        <v>14787</v>
      </c>
      <c r="C5256" t="s">
        <v>5345</v>
      </c>
    </row>
    <row r="5257" spans="1:3" x14ac:dyDescent="0.25">
      <c r="A5257">
        <v>5256</v>
      </c>
      <c r="B5257" s="17" t="s">
        <v>14788</v>
      </c>
      <c r="C5257" t="s">
        <v>5346</v>
      </c>
    </row>
    <row r="5258" spans="1:3" x14ac:dyDescent="0.25">
      <c r="A5258">
        <v>5257</v>
      </c>
      <c r="B5258" s="17" t="s">
        <v>14789</v>
      </c>
      <c r="C5258" t="s">
        <v>5347</v>
      </c>
    </row>
    <row r="5259" spans="1:3" x14ac:dyDescent="0.25">
      <c r="A5259">
        <v>5258</v>
      </c>
      <c r="B5259" s="17" t="s">
        <v>14790</v>
      </c>
      <c r="C5259" t="s">
        <v>5348</v>
      </c>
    </row>
    <row r="5260" spans="1:3" x14ac:dyDescent="0.25">
      <c r="A5260">
        <v>5259</v>
      </c>
      <c r="B5260" s="17" t="s">
        <v>14791</v>
      </c>
      <c r="C5260" t="s">
        <v>5349</v>
      </c>
    </row>
    <row r="5261" spans="1:3" x14ac:dyDescent="0.25">
      <c r="A5261">
        <v>5260</v>
      </c>
      <c r="B5261" s="17" t="s">
        <v>14792</v>
      </c>
      <c r="C5261" t="s">
        <v>5350</v>
      </c>
    </row>
    <row r="5262" spans="1:3" x14ac:dyDescent="0.25">
      <c r="A5262">
        <v>5261</v>
      </c>
      <c r="B5262" s="17" t="s">
        <v>14793</v>
      </c>
      <c r="C5262" t="s">
        <v>5351</v>
      </c>
    </row>
    <row r="5263" spans="1:3" x14ac:dyDescent="0.25">
      <c r="A5263">
        <v>5262</v>
      </c>
      <c r="B5263" s="17" t="s">
        <v>14794</v>
      </c>
      <c r="C5263" t="s">
        <v>5352</v>
      </c>
    </row>
    <row r="5264" spans="1:3" x14ac:dyDescent="0.25">
      <c r="A5264">
        <v>5263</v>
      </c>
      <c r="B5264" s="17" t="s">
        <v>14795</v>
      </c>
      <c r="C5264" t="s">
        <v>5353</v>
      </c>
    </row>
    <row r="5265" spans="1:3" x14ac:dyDescent="0.25">
      <c r="A5265">
        <v>5264</v>
      </c>
      <c r="B5265" s="17" t="s">
        <v>14796</v>
      </c>
      <c r="C5265" t="s">
        <v>5354</v>
      </c>
    </row>
    <row r="5266" spans="1:3" x14ac:dyDescent="0.25">
      <c r="A5266">
        <v>5265</v>
      </c>
      <c r="B5266" s="17" t="s">
        <v>14797</v>
      </c>
      <c r="C5266" t="s">
        <v>5355</v>
      </c>
    </row>
    <row r="5267" spans="1:3" x14ac:dyDescent="0.25">
      <c r="A5267">
        <v>5266</v>
      </c>
      <c r="B5267" s="17" t="s">
        <v>14798</v>
      </c>
      <c r="C5267" t="s">
        <v>5356</v>
      </c>
    </row>
    <row r="5268" spans="1:3" x14ac:dyDescent="0.25">
      <c r="A5268">
        <v>5267</v>
      </c>
      <c r="B5268" s="17" t="s">
        <v>14799</v>
      </c>
      <c r="C5268" t="s">
        <v>5357</v>
      </c>
    </row>
    <row r="5269" spans="1:3" x14ac:dyDescent="0.25">
      <c r="A5269">
        <v>5268</v>
      </c>
      <c r="B5269" s="17" t="s">
        <v>14800</v>
      </c>
      <c r="C5269" t="s">
        <v>5358</v>
      </c>
    </row>
    <row r="5270" spans="1:3" x14ac:dyDescent="0.25">
      <c r="A5270">
        <v>5269</v>
      </c>
      <c r="B5270" s="17" t="s">
        <v>14801</v>
      </c>
      <c r="C5270" t="s">
        <v>5359</v>
      </c>
    </row>
    <row r="5271" spans="1:3" x14ac:dyDescent="0.25">
      <c r="A5271">
        <v>5270</v>
      </c>
      <c r="B5271" s="17" t="s">
        <v>14802</v>
      </c>
      <c r="C5271" t="s">
        <v>5360</v>
      </c>
    </row>
    <row r="5272" spans="1:3" x14ac:dyDescent="0.25">
      <c r="A5272">
        <v>5271</v>
      </c>
      <c r="B5272" s="17" t="s">
        <v>14803</v>
      </c>
      <c r="C5272" t="s">
        <v>5361</v>
      </c>
    </row>
    <row r="5273" spans="1:3" x14ac:dyDescent="0.25">
      <c r="A5273">
        <v>5272</v>
      </c>
      <c r="B5273" s="17" t="s">
        <v>14804</v>
      </c>
      <c r="C5273" t="s">
        <v>5362</v>
      </c>
    </row>
    <row r="5274" spans="1:3" x14ac:dyDescent="0.25">
      <c r="A5274">
        <v>5273</v>
      </c>
      <c r="B5274" s="17" t="s">
        <v>14805</v>
      </c>
      <c r="C5274" t="s">
        <v>5363</v>
      </c>
    </row>
    <row r="5275" spans="1:3" x14ac:dyDescent="0.25">
      <c r="A5275">
        <v>5274</v>
      </c>
      <c r="B5275" s="17" t="s">
        <v>14806</v>
      </c>
      <c r="C5275" t="s">
        <v>5364</v>
      </c>
    </row>
    <row r="5276" spans="1:3" x14ac:dyDescent="0.25">
      <c r="A5276">
        <v>5275</v>
      </c>
      <c r="B5276" s="17" t="s">
        <v>14807</v>
      </c>
      <c r="C5276" t="s">
        <v>5365</v>
      </c>
    </row>
    <row r="5277" spans="1:3" x14ac:dyDescent="0.25">
      <c r="A5277">
        <v>5276</v>
      </c>
      <c r="B5277" s="17" t="s">
        <v>14808</v>
      </c>
      <c r="C5277" t="s">
        <v>5366</v>
      </c>
    </row>
    <row r="5278" spans="1:3" x14ac:dyDescent="0.25">
      <c r="A5278">
        <v>5277</v>
      </c>
      <c r="B5278" s="17" t="s">
        <v>14809</v>
      </c>
      <c r="C5278" t="s">
        <v>5367</v>
      </c>
    </row>
    <row r="5279" spans="1:3" x14ac:dyDescent="0.25">
      <c r="A5279">
        <v>5278</v>
      </c>
      <c r="B5279" s="17" t="s">
        <v>14810</v>
      </c>
      <c r="C5279" t="s">
        <v>5368</v>
      </c>
    </row>
    <row r="5280" spans="1:3" x14ac:dyDescent="0.25">
      <c r="A5280">
        <v>5279</v>
      </c>
      <c r="B5280" s="17" t="s">
        <v>14811</v>
      </c>
      <c r="C5280" t="s">
        <v>5369</v>
      </c>
    </row>
    <row r="5281" spans="1:3" x14ac:dyDescent="0.25">
      <c r="A5281">
        <v>5280</v>
      </c>
      <c r="B5281" s="17" t="s">
        <v>14812</v>
      </c>
      <c r="C5281" t="s">
        <v>5370</v>
      </c>
    </row>
    <row r="5282" spans="1:3" x14ac:dyDescent="0.25">
      <c r="A5282">
        <v>5281</v>
      </c>
      <c r="B5282" s="17" t="s">
        <v>14813</v>
      </c>
      <c r="C5282" t="s">
        <v>5371</v>
      </c>
    </row>
    <row r="5283" spans="1:3" x14ac:dyDescent="0.25">
      <c r="A5283">
        <v>5282</v>
      </c>
      <c r="B5283" s="17" t="s">
        <v>14814</v>
      </c>
      <c r="C5283" t="s">
        <v>5372</v>
      </c>
    </row>
    <row r="5284" spans="1:3" x14ac:dyDescent="0.25">
      <c r="A5284">
        <v>5283</v>
      </c>
      <c r="B5284" s="17" t="s">
        <v>14815</v>
      </c>
      <c r="C5284" t="s">
        <v>5373</v>
      </c>
    </row>
    <row r="5285" spans="1:3" x14ac:dyDescent="0.25">
      <c r="A5285">
        <v>5284</v>
      </c>
      <c r="B5285" s="17" t="s">
        <v>14816</v>
      </c>
      <c r="C5285" t="s">
        <v>5374</v>
      </c>
    </row>
    <row r="5286" spans="1:3" x14ac:dyDescent="0.25">
      <c r="A5286">
        <v>5285</v>
      </c>
      <c r="B5286" s="17" t="s">
        <v>14817</v>
      </c>
      <c r="C5286" t="s">
        <v>5375</v>
      </c>
    </row>
    <row r="5287" spans="1:3" x14ac:dyDescent="0.25">
      <c r="A5287">
        <v>5286</v>
      </c>
      <c r="B5287" s="17" t="s">
        <v>14818</v>
      </c>
      <c r="C5287" t="s">
        <v>5376</v>
      </c>
    </row>
    <row r="5288" spans="1:3" x14ac:dyDescent="0.25">
      <c r="A5288">
        <v>5287</v>
      </c>
      <c r="B5288" s="17" t="s">
        <v>14819</v>
      </c>
      <c r="C5288" t="s">
        <v>5377</v>
      </c>
    </row>
    <row r="5289" spans="1:3" x14ac:dyDescent="0.25">
      <c r="A5289">
        <v>5288</v>
      </c>
      <c r="B5289" s="17" t="s">
        <v>14820</v>
      </c>
      <c r="C5289" t="s">
        <v>5378</v>
      </c>
    </row>
    <row r="5290" spans="1:3" x14ac:dyDescent="0.25">
      <c r="A5290">
        <v>5289</v>
      </c>
      <c r="B5290" s="17" t="s">
        <v>14821</v>
      </c>
      <c r="C5290" t="s">
        <v>5379</v>
      </c>
    </row>
    <row r="5291" spans="1:3" x14ac:dyDescent="0.25">
      <c r="A5291">
        <v>5290</v>
      </c>
      <c r="B5291" s="17" t="s">
        <v>14822</v>
      </c>
      <c r="C5291" t="s">
        <v>5380</v>
      </c>
    </row>
    <row r="5292" spans="1:3" x14ac:dyDescent="0.25">
      <c r="A5292">
        <v>5291</v>
      </c>
      <c r="B5292" s="17" t="s">
        <v>14823</v>
      </c>
      <c r="C5292" t="s">
        <v>5381</v>
      </c>
    </row>
    <row r="5293" spans="1:3" x14ac:dyDescent="0.25">
      <c r="A5293">
        <v>5292</v>
      </c>
      <c r="B5293" s="17" t="s">
        <v>14824</v>
      </c>
      <c r="C5293" t="s">
        <v>5382</v>
      </c>
    </row>
    <row r="5294" spans="1:3" x14ac:dyDescent="0.25">
      <c r="A5294">
        <v>5293</v>
      </c>
      <c r="B5294" s="17" t="s">
        <v>14825</v>
      </c>
      <c r="C5294" t="s">
        <v>5383</v>
      </c>
    </row>
    <row r="5295" spans="1:3" x14ac:dyDescent="0.25">
      <c r="A5295">
        <v>5294</v>
      </c>
      <c r="B5295" s="17" t="s">
        <v>14826</v>
      </c>
      <c r="C5295" t="s">
        <v>5384</v>
      </c>
    </row>
    <row r="5296" spans="1:3" x14ac:dyDescent="0.25">
      <c r="A5296">
        <v>5295</v>
      </c>
      <c r="B5296" s="17" t="s">
        <v>14827</v>
      </c>
      <c r="C5296" t="s">
        <v>5385</v>
      </c>
    </row>
    <row r="5297" spans="1:3" x14ac:dyDescent="0.25">
      <c r="A5297">
        <v>5296</v>
      </c>
      <c r="B5297" s="17" t="s">
        <v>14828</v>
      </c>
      <c r="C5297" t="s">
        <v>5386</v>
      </c>
    </row>
    <row r="5298" spans="1:3" x14ac:dyDescent="0.25">
      <c r="A5298">
        <v>5297</v>
      </c>
      <c r="B5298" s="17" t="s">
        <v>14829</v>
      </c>
      <c r="C5298" t="s">
        <v>5387</v>
      </c>
    </row>
    <row r="5299" spans="1:3" x14ac:dyDescent="0.25">
      <c r="A5299">
        <v>5298</v>
      </c>
      <c r="B5299" s="17" t="s">
        <v>14830</v>
      </c>
      <c r="C5299" t="s">
        <v>5388</v>
      </c>
    </row>
    <row r="5300" spans="1:3" x14ac:dyDescent="0.25">
      <c r="A5300">
        <v>5299</v>
      </c>
      <c r="B5300" s="17" t="s">
        <v>14831</v>
      </c>
      <c r="C5300" t="s">
        <v>5389</v>
      </c>
    </row>
    <row r="5301" spans="1:3" x14ac:dyDescent="0.25">
      <c r="A5301">
        <v>5300</v>
      </c>
      <c r="B5301" s="17" t="s">
        <v>14832</v>
      </c>
      <c r="C5301" t="s">
        <v>5390</v>
      </c>
    </row>
    <row r="5302" spans="1:3" x14ac:dyDescent="0.25">
      <c r="A5302">
        <v>5301</v>
      </c>
      <c r="B5302" s="17" t="s">
        <v>14833</v>
      </c>
      <c r="C5302" t="s">
        <v>5391</v>
      </c>
    </row>
    <row r="5303" spans="1:3" x14ac:dyDescent="0.25">
      <c r="A5303">
        <v>5302</v>
      </c>
      <c r="B5303" s="17" t="s">
        <v>14834</v>
      </c>
      <c r="C5303" t="s">
        <v>5392</v>
      </c>
    </row>
    <row r="5304" spans="1:3" x14ac:dyDescent="0.25">
      <c r="A5304">
        <v>5303</v>
      </c>
      <c r="B5304" s="17" t="s">
        <v>14835</v>
      </c>
      <c r="C5304" t="s">
        <v>5393</v>
      </c>
    </row>
    <row r="5305" spans="1:3" x14ac:dyDescent="0.25">
      <c r="A5305">
        <v>5304</v>
      </c>
      <c r="B5305" s="17" t="s">
        <v>14836</v>
      </c>
      <c r="C5305" t="s">
        <v>5394</v>
      </c>
    </row>
    <row r="5306" spans="1:3" x14ac:dyDescent="0.25">
      <c r="A5306">
        <v>5305</v>
      </c>
      <c r="B5306" s="17" t="s">
        <v>14837</v>
      </c>
      <c r="C5306" t="s">
        <v>5395</v>
      </c>
    </row>
    <row r="5307" spans="1:3" x14ac:dyDescent="0.25">
      <c r="A5307">
        <v>5306</v>
      </c>
      <c r="B5307" s="17" t="s">
        <v>14838</v>
      </c>
      <c r="C5307" t="s">
        <v>5396</v>
      </c>
    </row>
    <row r="5308" spans="1:3" x14ac:dyDescent="0.25">
      <c r="A5308">
        <v>5307</v>
      </c>
      <c r="B5308" s="17" t="s">
        <v>14839</v>
      </c>
      <c r="C5308" t="s">
        <v>5397</v>
      </c>
    </row>
    <row r="5309" spans="1:3" x14ac:dyDescent="0.25">
      <c r="A5309">
        <v>5308</v>
      </c>
      <c r="B5309" s="17" t="s">
        <v>14840</v>
      </c>
      <c r="C5309" t="s">
        <v>5398</v>
      </c>
    </row>
    <row r="5310" spans="1:3" x14ac:dyDescent="0.25">
      <c r="A5310">
        <v>5309</v>
      </c>
      <c r="B5310" s="17" t="s">
        <v>14841</v>
      </c>
      <c r="C5310" t="s">
        <v>5399</v>
      </c>
    </row>
    <row r="5311" spans="1:3" x14ac:dyDescent="0.25">
      <c r="A5311">
        <v>5310</v>
      </c>
      <c r="B5311" s="17" t="s">
        <v>14842</v>
      </c>
      <c r="C5311" t="s">
        <v>5400</v>
      </c>
    </row>
    <row r="5312" spans="1:3" x14ac:dyDescent="0.25">
      <c r="A5312">
        <v>5311</v>
      </c>
      <c r="B5312" s="17" t="s">
        <v>14843</v>
      </c>
      <c r="C5312" t="s">
        <v>5401</v>
      </c>
    </row>
    <row r="5313" spans="1:3" x14ac:dyDescent="0.25">
      <c r="A5313">
        <v>5312</v>
      </c>
      <c r="B5313" s="17" t="s">
        <v>14844</v>
      </c>
      <c r="C5313" t="s">
        <v>5402</v>
      </c>
    </row>
    <row r="5314" spans="1:3" x14ac:dyDescent="0.25">
      <c r="A5314">
        <v>5313</v>
      </c>
      <c r="B5314" s="17" t="s">
        <v>14845</v>
      </c>
      <c r="C5314" t="s">
        <v>5403</v>
      </c>
    </row>
    <row r="5315" spans="1:3" x14ac:dyDescent="0.25">
      <c r="A5315">
        <v>5314</v>
      </c>
      <c r="B5315" s="17" t="s">
        <v>14846</v>
      </c>
      <c r="C5315" t="s">
        <v>5404</v>
      </c>
    </row>
    <row r="5316" spans="1:3" x14ac:dyDescent="0.25">
      <c r="A5316">
        <v>5315</v>
      </c>
      <c r="B5316" s="17" t="s">
        <v>14847</v>
      </c>
      <c r="C5316" t="s">
        <v>5405</v>
      </c>
    </row>
    <row r="5317" spans="1:3" x14ac:dyDescent="0.25">
      <c r="A5317">
        <v>5316</v>
      </c>
      <c r="B5317" s="17" t="s">
        <v>14848</v>
      </c>
      <c r="C5317" t="s">
        <v>5406</v>
      </c>
    </row>
    <row r="5318" spans="1:3" x14ac:dyDescent="0.25">
      <c r="A5318">
        <v>5317</v>
      </c>
      <c r="B5318" s="17" t="s">
        <v>14849</v>
      </c>
      <c r="C5318" t="s">
        <v>5407</v>
      </c>
    </row>
    <row r="5319" spans="1:3" x14ac:dyDescent="0.25">
      <c r="A5319">
        <v>5318</v>
      </c>
      <c r="B5319" s="17" t="s">
        <v>14850</v>
      </c>
      <c r="C5319" t="s">
        <v>5408</v>
      </c>
    </row>
    <row r="5320" spans="1:3" x14ac:dyDescent="0.25">
      <c r="A5320">
        <v>5319</v>
      </c>
      <c r="B5320" s="17" t="s">
        <v>14851</v>
      </c>
      <c r="C5320" t="s">
        <v>5409</v>
      </c>
    </row>
    <row r="5321" spans="1:3" x14ac:dyDescent="0.25">
      <c r="A5321">
        <v>5320</v>
      </c>
      <c r="B5321" s="17" t="s">
        <v>14852</v>
      </c>
      <c r="C5321" t="s">
        <v>5410</v>
      </c>
    </row>
    <row r="5322" spans="1:3" x14ac:dyDescent="0.25">
      <c r="A5322">
        <v>5321</v>
      </c>
      <c r="B5322" s="17" t="s">
        <v>14853</v>
      </c>
      <c r="C5322" t="s">
        <v>5411</v>
      </c>
    </row>
    <row r="5323" spans="1:3" x14ac:dyDescent="0.25">
      <c r="A5323">
        <v>5322</v>
      </c>
      <c r="B5323" s="17" t="s">
        <v>14854</v>
      </c>
      <c r="C5323" t="s">
        <v>5412</v>
      </c>
    </row>
    <row r="5324" spans="1:3" x14ac:dyDescent="0.25">
      <c r="A5324">
        <v>5323</v>
      </c>
      <c r="B5324" s="17" t="s">
        <v>14855</v>
      </c>
      <c r="C5324" t="s">
        <v>5413</v>
      </c>
    </row>
    <row r="5325" spans="1:3" x14ac:dyDescent="0.25">
      <c r="A5325">
        <v>5324</v>
      </c>
      <c r="B5325" s="17" t="s">
        <v>14856</v>
      </c>
      <c r="C5325" t="s">
        <v>5414</v>
      </c>
    </row>
    <row r="5326" spans="1:3" x14ac:dyDescent="0.25">
      <c r="A5326">
        <v>5325</v>
      </c>
      <c r="B5326" s="17" t="s">
        <v>14857</v>
      </c>
      <c r="C5326" t="s">
        <v>5415</v>
      </c>
    </row>
    <row r="5327" spans="1:3" x14ac:dyDescent="0.25">
      <c r="A5327">
        <v>5326</v>
      </c>
      <c r="B5327" s="17" t="s">
        <v>14858</v>
      </c>
      <c r="C5327" t="s">
        <v>5416</v>
      </c>
    </row>
    <row r="5328" spans="1:3" x14ac:dyDescent="0.25">
      <c r="A5328">
        <v>5327</v>
      </c>
      <c r="B5328" s="17" t="s">
        <v>14859</v>
      </c>
      <c r="C5328" t="s">
        <v>5417</v>
      </c>
    </row>
    <row r="5329" spans="1:3" x14ac:dyDescent="0.25">
      <c r="A5329">
        <v>5328</v>
      </c>
      <c r="B5329" s="17" t="s">
        <v>14860</v>
      </c>
      <c r="C5329" t="s">
        <v>5418</v>
      </c>
    </row>
    <row r="5330" spans="1:3" x14ac:dyDescent="0.25">
      <c r="A5330">
        <v>5329</v>
      </c>
      <c r="B5330" s="17" t="s">
        <v>14861</v>
      </c>
      <c r="C5330" t="s">
        <v>5419</v>
      </c>
    </row>
    <row r="5331" spans="1:3" x14ac:dyDescent="0.25">
      <c r="A5331">
        <v>5330</v>
      </c>
      <c r="B5331" s="17" t="s">
        <v>14862</v>
      </c>
      <c r="C5331" t="s">
        <v>5420</v>
      </c>
    </row>
    <row r="5332" spans="1:3" x14ac:dyDescent="0.25">
      <c r="A5332">
        <v>5331</v>
      </c>
      <c r="B5332" s="17" t="s">
        <v>14863</v>
      </c>
      <c r="C5332" t="s">
        <v>5421</v>
      </c>
    </row>
    <row r="5333" spans="1:3" x14ac:dyDescent="0.25">
      <c r="A5333">
        <v>5332</v>
      </c>
      <c r="B5333" s="17" t="s">
        <v>14864</v>
      </c>
      <c r="C5333" t="s">
        <v>5422</v>
      </c>
    </row>
    <row r="5334" spans="1:3" x14ac:dyDescent="0.25">
      <c r="A5334">
        <v>5333</v>
      </c>
      <c r="B5334" s="17" t="s">
        <v>14865</v>
      </c>
      <c r="C5334" t="s">
        <v>5423</v>
      </c>
    </row>
    <row r="5335" spans="1:3" x14ac:dyDescent="0.25">
      <c r="A5335">
        <v>5334</v>
      </c>
      <c r="B5335" s="17" t="s">
        <v>14866</v>
      </c>
      <c r="C5335" t="s">
        <v>5424</v>
      </c>
    </row>
    <row r="5336" spans="1:3" x14ac:dyDescent="0.25">
      <c r="A5336">
        <v>5335</v>
      </c>
      <c r="B5336" s="17" t="s">
        <v>14867</v>
      </c>
      <c r="C5336" t="s">
        <v>5425</v>
      </c>
    </row>
    <row r="5337" spans="1:3" x14ac:dyDescent="0.25">
      <c r="A5337">
        <v>5336</v>
      </c>
      <c r="B5337" s="17" t="s">
        <v>14868</v>
      </c>
      <c r="C5337" t="s">
        <v>5426</v>
      </c>
    </row>
    <row r="5338" spans="1:3" x14ac:dyDescent="0.25">
      <c r="A5338">
        <v>5337</v>
      </c>
      <c r="B5338" s="17" t="s">
        <v>14869</v>
      </c>
      <c r="C5338" t="s">
        <v>3572</v>
      </c>
    </row>
    <row r="5339" spans="1:3" x14ac:dyDescent="0.25">
      <c r="A5339">
        <v>5338</v>
      </c>
      <c r="B5339" s="17" t="s">
        <v>14870</v>
      </c>
      <c r="C5339" t="s">
        <v>5427</v>
      </c>
    </row>
    <row r="5340" spans="1:3" x14ac:dyDescent="0.25">
      <c r="A5340">
        <v>5339</v>
      </c>
      <c r="B5340" s="17" t="s">
        <v>14871</v>
      </c>
      <c r="C5340" t="s">
        <v>5428</v>
      </c>
    </row>
    <row r="5341" spans="1:3" x14ac:dyDescent="0.25">
      <c r="A5341">
        <v>5340</v>
      </c>
      <c r="B5341" s="17" t="s">
        <v>14872</v>
      </c>
      <c r="C5341" t="s">
        <v>5429</v>
      </c>
    </row>
    <row r="5342" spans="1:3" x14ac:dyDescent="0.25">
      <c r="A5342">
        <v>5341</v>
      </c>
      <c r="B5342" s="17" t="s">
        <v>14873</v>
      </c>
      <c r="C5342" t="s">
        <v>5430</v>
      </c>
    </row>
    <row r="5343" spans="1:3" x14ac:dyDescent="0.25">
      <c r="A5343">
        <v>5342</v>
      </c>
      <c r="B5343" s="17" t="s">
        <v>14874</v>
      </c>
      <c r="C5343" t="s">
        <v>5431</v>
      </c>
    </row>
    <row r="5344" spans="1:3" x14ac:dyDescent="0.25">
      <c r="A5344">
        <v>5343</v>
      </c>
      <c r="B5344" s="17" t="s">
        <v>14875</v>
      </c>
      <c r="C5344" t="s">
        <v>5432</v>
      </c>
    </row>
    <row r="5345" spans="1:3" x14ac:dyDescent="0.25">
      <c r="A5345">
        <v>5344</v>
      </c>
      <c r="B5345" s="17" t="s">
        <v>14876</v>
      </c>
      <c r="C5345" t="s">
        <v>5433</v>
      </c>
    </row>
    <row r="5346" spans="1:3" x14ac:dyDescent="0.25">
      <c r="A5346">
        <v>5345</v>
      </c>
      <c r="B5346" s="17" t="s">
        <v>14877</v>
      </c>
      <c r="C5346" t="s">
        <v>5434</v>
      </c>
    </row>
    <row r="5347" spans="1:3" x14ac:dyDescent="0.25">
      <c r="A5347">
        <v>5346</v>
      </c>
      <c r="B5347" s="17" t="s">
        <v>14878</v>
      </c>
      <c r="C5347" t="s">
        <v>5435</v>
      </c>
    </row>
    <row r="5348" spans="1:3" x14ac:dyDescent="0.25">
      <c r="A5348">
        <v>5347</v>
      </c>
      <c r="B5348" s="17" t="s">
        <v>14879</v>
      </c>
      <c r="C5348" t="s">
        <v>5436</v>
      </c>
    </row>
    <row r="5349" spans="1:3" x14ac:dyDescent="0.25">
      <c r="A5349">
        <v>5348</v>
      </c>
      <c r="B5349" s="17" t="s">
        <v>14880</v>
      </c>
      <c r="C5349" t="s">
        <v>5437</v>
      </c>
    </row>
    <row r="5350" spans="1:3" x14ac:dyDescent="0.25">
      <c r="A5350">
        <v>5349</v>
      </c>
      <c r="B5350" s="17" t="s">
        <v>14881</v>
      </c>
      <c r="C5350" t="s">
        <v>5435</v>
      </c>
    </row>
    <row r="5351" spans="1:3" x14ac:dyDescent="0.25">
      <c r="A5351">
        <v>5350</v>
      </c>
      <c r="B5351" s="17" t="s">
        <v>14882</v>
      </c>
      <c r="C5351" t="s">
        <v>5438</v>
      </c>
    </row>
    <row r="5352" spans="1:3" x14ac:dyDescent="0.25">
      <c r="A5352">
        <v>5351</v>
      </c>
      <c r="B5352" s="17" t="s">
        <v>14883</v>
      </c>
      <c r="C5352" t="s">
        <v>5439</v>
      </c>
    </row>
    <row r="5353" spans="1:3" x14ac:dyDescent="0.25">
      <c r="A5353">
        <v>5352</v>
      </c>
      <c r="B5353" s="17" t="s">
        <v>14884</v>
      </c>
      <c r="C5353" t="s">
        <v>5440</v>
      </c>
    </row>
    <row r="5354" spans="1:3" x14ac:dyDescent="0.25">
      <c r="A5354">
        <v>5353</v>
      </c>
      <c r="B5354" s="17" t="s">
        <v>14885</v>
      </c>
      <c r="C5354" t="s">
        <v>3836</v>
      </c>
    </row>
    <row r="5355" spans="1:3" x14ac:dyDescent="0.25">
      <c r="A5355">
        <v>5354</v>
      </c>
      <c r="B5355" s="17" t="s">
        <v>14886</v>
      </c>
      <c r="C5355" t="s">
        <v>5441</v>
      </c>
    </row>
    <row r="5356" spans="1:3" x14ac:dyDescent="0.25">
      <c r="A5356">
        <v>5355</v>
      </c>
      <c r="B5356" s="17" t="s">
        <v>14887</v>
      </c>
      <c r="C5356" t="s">
        <v>5442</v>
      </c>
    </row>
    <row r="5357" spans="1:3" x14ac:dyDescent="0.25">
      <c r="A5357">
        <v>5356</v>
      </c>
      <c r="B5357" s="17" t="s">
        <v>14888</v>
      </c>
      <c r="C5357" t="s">
        <v>5443</v>
      </c>
    </row>
    <row r="5358" spans="1:3" x14ac:dyDescent="0.25">
      <c r="A5358">
        <v>5357</v>
      </c>
      <c r="B5358" s="17" t="s">
        <v>14889</v>
      </c>
      <c r="C5358" t="s">
        <v>5444</v>
      </c>
    </row>
    <row r="5359" spans="1:3" x14ac:dyDescent="0.25">
      <c r="A5359">
        <v>5358</v>
      </c>
      <c r="B5359" s="17" t="s">
        <v>14890</v>
      </c>
      <c r="C5359" t="s">
        <v>5445</v>
      </c>
    </row>
    <row r="5360" spans="1:3" x14ac:dyDescent="0.25">
      <c r="A5360">
        <v>5359</v>
      </c>
      <c r="B5360" s="17" t="s">
        <v>14891</v>
      </c>
      <c r="C5360" t="s">
        <v>5446</v>
      </c>
    </row>
    <row r="5361" spans="1:3" x14ac:dyDescent="0.25">
      <c r="A5361">
        <v>5360</v>
      </c>
      <c r="B5361" s="17" t="s">
        <v>14892</v>
      </c>
      <c r="C5361" t="s">
        <v>5447</v>
      </c>
    </row>
    <row r="5362" spans="1:3" x14ac:dyDescent="0.25">
      <c r="A5362">
        <v>5361</v>
      </c>
      <c r="B5362" s="17" t="s">
        <v>14893</v>
      </c>
      <c r="C5362" t="s">
        <v>5448</v>
      </c>
    </row>
    <row r="5363" spans="1:3" x14ac:dyDescent="0.25">
      <c r="A5363">
        <v>5362</v>
      </c>
      <c r="B5363" s="17" t="s">
        <v>14894</v>
      </c>
      <c r="C5363" t="s">
        <v>5449</v>
      </c>
    </row>
    <row r="5364" spans="1:3" x14ac:dyDescent="0.25">
      <c r="A5364">
        <v>5363</v>
      </c>
      <c r="B5364" s="17" t="s">
        <v>14895</v>
      </c>
      <c r="C5364" t="s">
        <v>5450</v>
      </c>
    </row>
    <row r="5365" spans="1:3" x14ac:dyDescent="0.25">
      <c r="A5365">
        <v>5364</v>
      </c>
      <c r="B5365" s="17" t="s">
        <v>14896</v>
      </c>
      <c r="C5365" t="s">
        <v>5451</v>
      </c>
    </row>
    <row r="5366" spans="1:3" x14ac:dyDescent="0.25">
      <c r="A5366">
        <v>5365</v>
      </c>
      <c r="B5366" s="17" t="s">
        <v>14897</v>
      </c>
      <c r="C5366" t="s">
        <v>5452</v>
      </c>
    </row>
    <row r="5367" spans="1:3" x14ac:dyDescent="0.25">
      <c r="A5367">
        <v>5366</v>
      </c>
      <c r="B5367" s="17" t="s">
        <v>14898</v>
      </c>
      <c r="C5367" t="s">
        <v>5453</v>
      </c>
    </row>
    <row r="5368" spans="1:3" x14ac:dyDescent="0.25">
      <c r="A5368">
        <v>5367</v>
      </c>
      <c r="B5368" s="17" t="s">
        <v>14899</v>
      </c>
      <c r="C5368" t="s">
        <v>5454</v>
      </c>
    </row>
    <row r="5369" spans="1:3" x14ac:dyDescent="0.25">
      <c r="A5369">
        <v>5368</v>
      </c>
      <c r="B5369" s="17" t="s">
        <v>14900</v>
      </c>
      <c r="C5369" t="s">
        <v>5455</v>
      </c>
    </row>
    <row r="5370" spans="1:3" x14ac:dyDescent="0.25">
      <c r="A5370">
        <v>5369</v>
      </c>
      <c r="B5370" s="17" t="s">
        <v>14901</v>
      </c>
      <c r="C5370" t="s">
        <v>5456</v>
      </c>
    </row>
    <row r="5371" spans="1:3" x14ac:dyDescent="0.25">
      <c r="A5371">
        <v>5370</v>
      </c>
      <c r="B5371" s="17" t="s">
        <v>14902</v>
      </c>
      <c r="C5371" t="s">
        <v>5457</v>
      </c>
    </row>
    <row r="5372" spans="1:3" x14ac:dyDescent="0.25">
      <c r="A5372">
        <v>5371</v>
      </c>
      <c r="B5372" s="17" t="s">
        <v>14903</v>
      </c>
      <c r="C5372" t="s">
        <v>5458</v>
      </c>
    </row>
    <row r="5373" spans="1:3" x14ac:dyDescent="0.25">
      <c r="A5373">
        <v>5372</v>
      </c>
      <c r="B5373" s="17" t="s">
        <v>14904</v>
      </c>
      <c r="C5373" t="s">
        <v>5459</v>
      </c>
    </row>
    <row r="5374" spans="1:3" x14ac:dyDescent="0.25">
      <c r="A5374">
        <v>5373</v>
      </c>
      <c r="B5374" s="17" t="s">
        <v>14905</v>
      </c>
      <c r="C5374" t="s">
        <v>5460</v>
      </c>
    </row>
    <row r="5375" spans="1:3" x14ac:dyDescent="0.25">
      <c r="A5375">
        <v>5374</v>
      </c>
      <c r="B5375" s="17" t="s">
        <v>14906</v>
      </c>
      <c r="C5375" t="s">
        <v>5459</v>
      </c>
    </row>
    <row r="5376" spans="1:3" x14ac:dyDescent="0.25">
      <c r="A5376">
        <v>5375</v>
      </c>
      <c r="B5376" s="17" t="s">
        <v>14907</v>
      </c>
      <c r="C5376" t="s">
        <v>5461</v>
      </c>
    </row>
    <row r="5377" spans="1:3" x14ac:dyDescent="0.25">
      <c r="A5377">
        <v>5376</v>
      </c>
      <c r="B5377" s="17" t="s">
        <v>14908</v>
      </c>
      <c r="C5377" t="s">
        <v>5462</v>
      </c>
    </row>
    <row r="5378" spans="1:3" x14ac:dyDescent="0.25">
      <c r="A5378">
        <v>5377</v>
      </c>
      <c r="B5378" s="17" t="s">
        <v>14909</v>
      </c>
      <c r="C5378" t="s">
        <v>5463</v>
      </c>
    </row>
    <row r="5379" spans="1:3" x14ac:dyDescent="0.25">
      <c r="A5379">
        <v>5378</v>
      </c>
      <c r="B5379" s="17" t="s">
        <v>14910</v>
      </c>
      <c r="C5379" t="s">
        <v>5464</v>
      </c>
    </row>
    <row r="5380" spans="1:3" x14ac:dyDescent="0.25">
      <c r="A5380">
        <v>5379</v>
      </c>
      <c r="B5380" s="17" t="s">
        <v>14911</v>
      </c>
      <c r="C5380" t="s">
        <v>5465</v>
      </c>
    </row>
    <row r="5381" spans="1:3" x14ac:dyDescent="0.25">
      <c r="A5381">
        <v>5380</v>
      </c>
      <c r="B5381" s="17" t="s">
        <v>14912</v>
      </c>
      <c r="C5381" t="s">
        <v>5466</v>
      </c>
    </row>
    <row r="5382" spans="1:3" x14ac:dyDescent="0.25">
      <c r="A5382">
        <v>5381</v>
      </c>
      <c r="B5382" s="17" t="s">
        <v>14913</v>
      </c>
      <c r="C5382" t="s">
        <v>5467</v>
      </c>
    </row>
    <row r="5383" spans="1:3" x14ac:dyDescent="0.25">
      <c r="A5383">
        <v>5382</v>
      </c>
      <c r="B5383" s="17" t="s">
        <v>14914</v>
      </c>
      <c r="C5383" t="s">
        <v>5468</v>
      </c>
    </row>
    <row r="5384" spans="1:3" x14ac:dyDescent="0.25">
      <c r="A5384">
        <v>5383</v>
      </c>
      <c r="B5384" s="17" t="s">
        <v>14915</v>
      </c>
      <c r="C5384" t="s">
        <v>5469</v>
      </c>
    </row>
    <row r="5385" spans="1:3" x14ac:dyDescent="0.25">
      <c r="A5385">
        <v>5384</v>
      </c>
      <c r="B5385" s="17" t="s">
        <v>14916</v>
      </c>
      <c r="C5385" t="s">
        <v>5470</v>
      </c>
    </row>
    <row r="5386" spans="1:3" x14ac:dyDescent="0.25">
      <c r="A5386">
        <v>5385</v>
      </c>
      <c r="B5386" s="17" t="s">
        <v>14917</v>
      </c>
      <c r="C5386" t="s">
        <v>5471</v>
      </c>
    </row>
    <row r="5387" spans="1:3" x14ac:dyDescent="0.25">
      <c r="A5387">
        <v>5386</v>
      </c>
      <c r="B5387" s="17" t="s">
        <v>14918</v>
      </c>
      <c r="C5387" t="s">
        <v>5472</v>
      </c>
    </row>
    <row r="5388" spans="1:3" x14ac:dyDescent="0.25">
      <c r="A5388">
        <v>5387</v>
      </c>
      <c r="B5388" s="17" t="s">
        <v>14919</v>
      </c>
      <c r="C5388" t="s">
        <v>5473</v>
      </c>
    </row>
    <row r="5389" spans="1:3" x14ac:dyDescent="0.25">
      <c r="A5389">
        <v>5388</v>
      </c>
      <c r="B5389" s="17" t="s">
        <v>14920</v>
      </c>
      <c r="C5389" t="s">
        <v>5474</v>
      </c>
    </row>
    <row r="5390" spans="1:3" x14ac:dyDescent="0.25">
      <c r="A5390">
        <v>5389</v>
      </c>
      <c r="B5390" s="17" t="s">
        <v>14921</v>
      </c>
      <c r="C5390" t="s">
        <v>5475</v>
      </c>
    </row>
    <row r="5391" spans="1:3" x14ac:dyDescent="0.25">
      <c r="A5391">
        <v>5390</v>
      </c>
      <c r="B5391" s="17" t="s">
        <v>14922</v>
      </c>
      <c r="C5391" t="s">
        <v>5476</v>
      </c>
    </row>
    <row r="5392" spans="1:3" x14ac:dyDescent="0.25">
      <c r="A5392">
        <v>5391</v>
      </c>
      <c r="B5392" s="17" t="s">
        <v>14923</v>
      </c>
      <c r="C5392" t="s">
        <v>5477</v>
      </c>
    </row>
    <row r="5393" spans="1:3" x14ac:dyDescent="0.25">
      <c r="A5393">
        <v>5392</v>
      </c>
      <c r="B5393" s="17" t="s">
        <v>14924</v>
      </c>
      <c r="C5393" t="s">
        <v>5478</v>
      </c>
    </row>
    <row r="5394" spans="1:3" x14ac:dyDescent="0.25">
      <c r="A5394">
        <v>5393</v>
      </c>
      <c r="B5394" s="17" t="s">
        <v>14925</v>
      </c>
      <c r="C5394" t="s">
        <v>5479</v>
      </c>
    </row>
    <row r="5395" spans="1:3" x14ac:dyDescent="0.25">
      <c r="A5395">
        <v>5394</v>
      </c>
      <c r="B5395" s="17" t="s">
        <v>14926</v>
      </c>
      <c r="C5395" t="s">
        <v>5480</v>
      </c>
    </row>
    <row r="5396" spans="1:3" x14ac:dyDescent="0.25">
      <c r="A5396">
        <v>5395</v>
      </c>
      <c r="B5396" s="17" t="s">
        <v>14927</v>
      </c>
      <c r="C5396" t="s">
        <v>5481</v>
      </c>
    </row>
    <row r="5397" spans="1:3" x14ac:dyDescent="0.25">
      <c r="A5397">
        <v>5396</v>
      </c>
      <c r="B5397" s="17" t="s">
        <v>14928</v>
      </c>
      <c r="C5397" t="s">
        <v>5482</v>
      </c>
    </row>
    <row r="5398" spans="1:3" x14ac:dyDescent="0.25">
      <c r="A5398">
        <v>5397</v>
      </c>
      <c r="B5398" s="17" t="s">
        <v>14929</v>
      </c>
      <c r="C5398" t="s">
        <v>5483</v>
      </c>
    </row>
    <row r="5399" spans="1:3" x14ac:dyDescent="0.25">
      <c r="A5399">
        <v>5398</v>
      </c>
      <c r="B5399" s="17" t="s">
        <v>14930</v>
      </c>
      <c r="C5399" t="s">
        <v>5484</v>
      </c>
    </row>
    <row r="5400" spans="1:3" x14ac:dyDescent="0.25">
      <c r="A5400">
        <v>5399</v>
      </c>
      <c r="B5400" s="17" t="s">
        <v>14931</v>
      </c>
      <c r="C5400" t="s">
        <v>5485</v>
      </c>
    </row>
    <row r="5401" spans="1:3" x14ac:dyDescent="0.25">
      <c r="A5401">
        <v>5400</v>
      </c>
      <c r="B5401" s="17" t="s">
        <v>14932</v>
      </c>
      <c r="C5401" t="s">
        <v>5486</v>
      </c>
    </row>
    <row r="5402" spans="1:3" x14ac:dyDescent="0.25">
      <c r="A5402">
        <v>5401</v>
      </c>
      <c r="B5402" s="17" t="s">
        <v>14933</v>
      </c>
      <c r="C5402" t="s">
        <v>5487</v>
      </c>
    </row>
    <row r="5403" spans="1:3" x14ac:dyDescent="0.25">
      <c r="A5403">
        <v>5402</v>
      </c>
      <c r="B5403" s="17" t="s">
        <v>14934</v>
      </c>
      <c r="C5403" t="s">
        <v>5488</v>
      </c>
    </row>
    <row r="5404" spans="1:3" x14ac:dyDescent="0.25">
      <c r="A5404">
        <v>5403</v>
      </c>
      <c r="B5404" s="17" t="s">
        <v>14935</v>
      </c>
      <c r="C5404" t="s">
        <v>5489</v>
      </c>
    </row>
    <row r="5405" spans="1:3" x14ac:dyDescent="0.25">
      <c r="A5405">
        <v>5404</v>
      </c>
      <c r="B5405" s="17" t="s">
        <v>14936</v>
      </c>
      <c r="C5405" t="s">
        <v>5490</v>
      </c>
    </row>
    <row r="5406" spans="1:3" x14ac:dyDescent="0.25">
      <c r="A5406">
        <v>5405</v>
      </c>
      <c r="B5406" s="17" t="s">
        <v>14937</v>
      </c>
      <c r="C5406" t="s">
        <v>5491</v>
      </c>
    </row>
    <row r="5407" spans="1:3" x14ac:dyDescent="0.25">
      <c r="A5407">
        <v>5406</v>
      </c>
      <c r="B5407" s="17" t="s">
        <v>14938</v>
      </c>
      <c r="C5407" t="s">
        <v>5492</v>
      </c>
    </row>
    <row r="5408" spans="1:3" x14ac:dyDescent="0.25">
      <c r="A5408">
        <v>5407</v>
      </c>
      <c r="B5408" s="17" t="s">
        <v>14939</v>
      </c>
      <c r="C5408" t="s">
        <v>5493</v>
      </c>
    </row>
    <row r="5409" spans="1:3" x14ac:dyDescent="0.25">
      <c r="A5409">
        <v>5408</v>
      </c>
      <c r="B5409" s="17" t="s">
        <v>14940</v>
      </c>
      <c r="C5409" t="s">
        <v>5494</v>
      </c>
    </row>
    <row r="5410" spans="1:3" x14ac:dyDescent="0.25">
      <c r="A5410">
        <v>5409</v>
      </c>
      <c r="B5410" s="17" t="s">
        <v>14941</v>
      </c>
      <c r="C5410" t="s">
        <v>5495</v>
      </c>
    </row>
    <row r="5411" spans="1:3" x14ac:dyDescent="0.25">
      <c r="A5411">
        <v>5410</v>
      </c>
      <c r="B5411" s="17" t="s">
        <v>14942</v>
      </c>
      <c r="C5411" t="s">
        <v>5496</v>
      </c>
    </row>
    <row r="5412" spans="1:3" x14ac:dyDescent="0.25">
      <c r="A5412">
        <v>5411</v>
      </c>
      <c r="B5412" s="17" t="s">
        <v>14943</v>
      </c>
      <c r="C5412" t="s">
        <v>5497</v>
      </c>
    </row>
    <row r="5413" spans="1:3" x14ac:dyDescent="0.25">
      <c r="A5413">
        <v>5412</v>
      </c>
      <c r="B5413" s="17" t="s">
        <v>14944</v>
      </c>
      <c r="C5413" t="s">
        <v>5498</v>
      </c>
    </row>
    <row r="5414" spans="1:3" x14ac:dyDescent="0.25">
      <c r="A5414">
        <v>5413</v>
      </c>
      <c r="B5414" s="17" t="s">
        <v>14945</v>
      </c>
      <c r="C5414" t="s">
        <v>5499</v>
      </c>
    </row>
    <row r="5415" spans="1:3" x14ac:dyDescent="0.25">
      <c r="A5415">
        <v>5414</v>
      </c>
      <c r="B5415" s="17" t="s">
        <v>14946</v>
      </c>
      <c r="C5415" t="s">
        <v>5500</v>
      </c>
    </row>
    <row r="5416" spans="1:3" x14ac:dyDescent="0.25">
      <c r="A5416">
        <v>5415</v>
      </c>
      <c r="B5416" s="17" t="s">
        <v>14947</v>
      </c>
      <c r="C5416" t="s">
        <v>5501</v>
      </c>
    </row>
    <row r="5417" spans="1:3" x14ac:dyDescent="0.25">
      <c r="A5417">
        <v>5416</v>
      </c>
      <c r="B5417" s="17" t="s">
        <v>14948</v>
      </c>
      <c r="C5417" t="s">
        <v>5502</v>
      </c>
    </row>
    <row r="5418" spans="1:3" x14ac:dyDescent="0.25">
      <c r="A5418">
        <v>5417</v>
      </c>
      <c r="B5418" s="17" t="s">
        <v>14949</v>
      </c>
      <c r="C5418" t="s">
        <v>5503</v>
      </c>
    </row>
    <row r="5419" spans="1:3" x14ac:dyDescent="0.25">
      <c r="A5419">
        <v>5418</v>
      </c>
      <c r="B5419" s="17" t="s">
        <v>14950</v>
      </c>
      <c r="C5419" t="s">
        <v>5504</v>
      </c>
    </row>
    <row r="5420" spans="1:3" x14ac:dyDescent="0.25">
      <c r="A5420">
        <v>5419</v>
      </c>
      <c r="B5420" s="17" t="s">
        <v>14951</v>
      </c>
      <c r="C5420" t="s">
        <v>5505</v>
      </c>
    </row>
    <row r="5421" spans="1:3" x14ac:dyDescent="0.25">
      <c r="A5421">
        <v>5420</v>
      </c>
      <c r="B5421" s="17" t="s">
        <v>14952</v>
      </c>
      <c r="C5421" t="s">
        <v>5506</v>
      </c>
    </row>
    <row r="5422" spans="1:3" x14ac:dyDescent="0.25">
      <c r="A5422">
        <v>5421</v>
      </c>
      <c r="B5422" s="17" t="s">
        <v>14953</v>
      </c>
      <c r="C5422" t="s">
        <v>5507</v>
      </c>
    </row>
    <row r="5423" spans="1:3" x14ac:dyDescent="0.25">
      <c r="A5423">
        <v>5422</v>
      </c>
      <c r="B5423" s="17" t="s">
        <v>14954</v>
      </c>
      <c r="C5423" t="s">
        <v>5508</v>
      </c>
    </row>
    <row r="5424" spans="1:3" x14ac:dyDescent="0.25">
      <c r="A5424">
        <v>5423</v>
      </c>
      <c r="B5424" s="17" t="s">
        <v>14955</v>
      </c>
      <c r="C5424" t="s">
        <v>5509</v>
      </c>
    </row>
    <row r="5425" spans="1:3" x14ac:dyDescent="0.25">
      <c r="A5425">
        <v>5424</v>
      </c>
      <c r="B5425" s="17" t="s">
        <v>14956</v>
      </c>
      <c r="C5425" t="s">
        <v>5510</v>
      </c>
    </row>
    <row r="5426" spans="1:3" x14ac:dyDescent="0.25">
      <c r="A5426">
        <v>5425</v>
      </c>
      <c r="B5426" s="17" t="s">
        <v>14957</v>
      </c>
      <c r="C5426" t="s">
        <v>5511</v>
      </c>
    </row>
    <row r="5427" spans="1:3" x14ac:dyDescent="0.25">
      <c r="A5427">
        <v>5426</v>
      </c>
      <c r="B5427" s="17" t="s">
        <v>14958</v>
      </c>
      <c r="C5427" t="s">
        <v>5512</v>
      </c>
    </row>
    <row r="5428" spans="1:3" x14ac:dyDescent="0.25">
      <c r="A5428">
        <v>5427</v>
      </c>
      <c r="B5428" s="17" t="s">
        <v>14959</v>
      </c>
      <c r="C5428" t="s">
        <v>5513</v>
      </c>
    </row>
    <row r="5429" spans="1:3" x14ac:dyDescent="0.25">
      <c r="A5429">
        <v>5428</v>
      </c>
      <c r="B5429" s="17" t="s">
        <v>14960</v>
      </c>
      <c r="C5429" t="s">
        <v>5514</v>
      </c>
    </row>
    <row r="5430" spans="1:3" x14ac:dyDescent="0.25">
      <c r="A5430">
        <v>5429</v>
      </c>
      <c r="B5430" s="17" t="s">
        <v>14961</v>
      </c>
      <c r="C5430" t="s">
        <v>5515</v>
      </c>
    </row>
    <row r="5431" spans="1:3" x14ac:dyDescent="0.25">
      <c r="A5431">
        <v>5430</v>
      </c>
      <c r="B5431" s="17" t="s">
        <v>14962</v>
      </c>
      <c r="C5431" t="s">
        <v>5516</v>
      </c>
    </row>
    <row r="5432" spans="1:3" x14ac:dyDescent="0.25">
      <c r="A5432">
        <v>5431</v>
      </c>
      <c r="B5432" s="17" t="s">
        <v>14963</v>
      </c>
      <c r="C5432" t="s">
        <v>5517</v>
      </c>
    </row>
    <row r="5433" spans="1:3" x14ac:dyDescent="0.25">
      <c r="A5433">
        <v>5432</v>
      </c>
      <c r="B5433" s="17" t="s">
        <v>14964</v>
      </c>
      <c r="C5433" t="s">
        <v>5518</v>
      </c>
    </row>
    <row r="5434" spans="1:3" x14ac:dyDescent="0.25">
      <c r="A5434">
        <v>5433</v>
      </c>
      <c r="B5434" s="17" t="s">
        <v>14965</v>
      </c>
      <c r="C5434" t="s">
        <v>5519</v>
      </c>
    </row>
    <row r="5435" spans="1:3" x14ac:dyDescent="0.25">
      <c r="A5435">
        <v>5434</v>
      </c>
      <c r="B5435" s="17" t="s">
        <v>14966</v>
      </c>
      <c r="C5435" t="s">
        <v>5520</v>
      </c>
    </row>
    <row r="5436" spans="1:3" x14ac:dyDescent="0.25">
      <c r="A5436">
        <v>5435</v>
      </c>
      <c r="B5436" s="17" t="s">
        <v>14967</v>
      </c>
      <c r="C5436" t="s">
        <v>5521</v>
      </c>
    </row>
    <row r="5437" spans="1:3" x14ac:dyDescent="0.25">
      <c r="A5437">
        <v>5436</v>
      </c>
      <c r="B5437" s="17" t="s">
        <v>14968</v>
      </c>
      <c r="C5437" t="s">
        <v>5522</v>
      </c>
    </row>
    <row r="5438" spans="1:3" x14ac:dyDescent="0.25">
      <c r="A5438">
        <v>5437</v>
      </c>
      <c r="B5438" s="17" t="s">
        <v>14969</v>
      </c>
      <c r="C5438" t="s">
        <v>5523</v>
      </c>
    </row>
    <row r="5439" spans="1:3" x14ac:dyDescent="0.25">
      <c r="A5439">
        <v>5438</v>
      </c>
      <c r="B5439" s="17" t="s">
        <v>14970</v>
      </c>
      <c r="C5439" t="s">
        <v>5524</v>
      </c>
    </row>
    <row r="5440" spans="1:3" x14ac:dyDescent="0.25">
      <c r="A5440">
        <v>5439</v>
      </c>
      <c r="B5440" s="17" t="s">
        <v>14971</v>
      </c>
      <c r="C5440" t="s">
        <v>5525</v>
      </c>
    </row>
    <row r="5441" spans="1:3" x14ac:dyDescent="0.25">
      <c r="A5441">
        <v>5440</v>
      </c>
      <c r="B5441" s="17" t="s">
        <v>14972</v>
      </c>
      <c r="C5441" t="s">
        <v>5526</v>
      </c>
    </row>
    <row r="5442" spans="1:3" x14ac:dyDescent="0.25">
      <c r="A5442">
        <v>5441</v>
      </c>
      <c r="B5442" s="17" t="s">
        <v>14973</v>
      </c>
      <c r="C5442" t="s">
        <v>5527</v>
      </c>
    </row>
    <row r="5443" spans="1:3" x14ac:dyDescent="0.25">
      <c r="A5443">
        <v>5442</v>
      </c>
      <c r="B5443" s="17" t="s">
        <v>14974</v>
      </c>
      <c r="C5443" t="s">
        <v>5528</v>
      </c>
    </row>
    <row r="5444" spans="1:3" x14ac:dyDescent="0.25">
      <c r="A5444">
        <v>5443</v>
      </c>
      <c r="B5444" s="17" t="s">
        <v>14975</v>
      </c>
      <c r="C5444" t="s">
        <v>5529</v>
      </c>
    </row>
    <row r="5445" spans="1:3" x14ac:dyDescent="0.25">
      <c r="A5445">
        <v>5444</v>
      </c>
      <c r="B5445" s="17" t="s">
        <v>14976</v>
      </c>
      <c r="C5445" t="s">
        <v>5530</v>
      </c>
    </row>
    <row r="5446" spans="1:3" x14ac:dyDescent="0.25">
      <c r="A5446">
        <v>5445</v>
      </c>
      <c r="B5446" s="17" t="s">
        <v>14977</v>
      </c>
      <c r="C5446" t="s">
        <v>5531</v>
      </c>
    </row>
    <row r="5447" spans="1:3" x14ac:dyDescent="0.25">
      <c r="A5447">
        <v>5446</v>
      </c>
      <c r="B5447" s="17" t="s">
        <v>14978</v>
      </c>
      <c r="C5447" t="s">
        <v>5532</v>
      </c>
    </row>
    <row r="5448" spans="1:3" x14ac:dyDescent="0.25">
      <c r="A5448">
        <v>5447</v>
      </c>
      <c r="B5448" s="17" t="s">
        <v>14979</v>
      </c>
      <c r="C5448" t="s">
        <v>5533</v>
      </c>
    </row>
    <row r="5449" spans="1:3" x14ac:dyDescent="0.25">
      <c r="A5449">
        <v>5448</v>
      </c>
      <c r="B5449" s="17" t="s">
        <v>14980</v>
      </c>
      <c r="C5449" t="s">
        <v>5534</v>
      </c>
    </row>
    <row r="5450" spans="1:3" x14ac:dyDescent="0.25">
      <c r="A5450">
        <v>5449</v>
      </c>
      <c r="B5450" s="17" t="s">
        <v>14981</v>
      </c>
      <c r="C5450" t="s">
        <v>5535</v>
      </c>
    </row>
    <row r="5451" spans="1:3" x14ac:dyDescent="0.25">
      <c r="A5451">
        <v>5450</v>
      </c>
      <c r="B5451" s="17" t="s">
        <v>14982</v>
      </c>
      <c r="C5451" t="s">
        <v>5536</v>
      </c>
    </row>
    <row r="5452" spans="1:3" x14ac:dyDescent="0.25">
      <c r="A5452">
        <v>5451</v>
      </c>
      <c r="B5452" s="17" t="s">
        <v>14983</v>
      </c>
      <c r="C5452" t="s">
        <v>5537</v>
      </c>
    </row>
    <row r="5453" spans="1:3" x14ac:dyDescent="0.25">
      <c r="A5453">
        <v>5452</v>
      </c>
      <c r="B5453" s="17" t="s">
        <v>14984</v>
      </c>
      <c r="C5453" t="s">
        <v>5538</v>
      </c>
    </row>
    <row r="5454" spans="1:3" x14ac:dyDescent="0.25">
      <c r="A5454">
        <v>5453</v>
      </c>
      <c r="B5454" s="17" t="s">
        <v>14985</v>
      </c>
      <c r="C5454" t="s">
        <v>5539</v>
      </c>
    </row>
    <row r="5455" spans="1:3" x14ac:dyDescent="0.25">
      <c r="A5455">
        <v>5454</v>
      </c>
      <c r="B5455" s="17" t="s">
        <v>14986</v>
      </c>
      <c r="C5455" t="s">
        <v>5540</v>
      </c>
    </row>
    <row r="5456" spans="1:3" x14ac:dyDescent="0.25">
      <c r="A5456">
        <v>5455</v>
      </c>
      <c r="B5456" s="17" t="s">
        <v>14987</v>
      </c>
      <c r="C5456" t="s">
        <v>5541</v>
      </c>
    </row>
    <row r="5457" spans="1:3" x14ac:dyDescent="0.25">
      <c r="A5457">
        <v>5456</v>
      </c>
      <c r="B5457" s="17" t="s">
        <v>14988</v>
      </c>
      <c r="C5457" t="s">
        <v>5542</v>
      </c>
    </row>
    <row r="5458" spans="1:3" x14ac:dyDescent="0.25">
      <c r="A5458">
        <v>5457</v>
      </c>
      <c r="B5458" s="17" t="s">
        <v>14989</v>
      </c>
      <c r="C5458" t="s">
        <v>5543</v>
      </c>
    </row>
    <row r="5459" spans="1:3" x14ac:dyDescent="0.25">
      <c r="A5459">
        <v>5458</v>
      </c>
      <c r="B5459" s="17" t="s">
        <v>14990</v>
      </c>
      <c r="C5459" t="s">
        <v>5544</v>
      </c>
    </row>
    <row r="5460" spans="1:3" x14ac:dyDescent="0.25">
      <c r="A5460">
        <v>5459</v>
      </c>
      <c r="B5460" s="17" t="s">
        <v>14991</v>
      </c>
      <c r="C5460" t="s">
        <v>5545</v>
      </c>
    </row>
    <row r="5461" spans="1:3" x14ac:dyDescent="0.25">
      <c r="A5461">
        <v>5460</v>
      </c>
      <c r="B5461" s="17" t="s">
        <v>14992</v>
      </c>
      <c r="C5461" t="s">
        <v>5546</v>
      </c>
    </row>
    <row r="5462" spans="1:3" x14ac:dyDescent="0.25">
      <c r="A5462">
        <v>5461</v>
      </c>
      <c r="B5462" s="17" t="s">
        <v>14993</v>
      </c>
      <c r="C5462" t="s">
        <v>5547</v>
      </c>
    </row>
    <row r="5463" spans="1:3" x14ac:dyDescent="0.25">
      <c r="A5463">
        <v>5462</v>
      </c>
      <c r="B5463" s="17" t="s">
        <v>14994</v>
      </c>
      <c r="C5463" t="s">
        <v>5548</v>
      </c>
    </row>
    <row r="5464" spans="1:3" x14ac:dyDescent="0.25">
      <c r="A5464">
        <v>5463</v>
      </c>
      <c r="B5464" s="17" t="s">
        <v>14995</v>
      </c>
      <c r="C5464" t="s">
        <v>5549</v>
      </c>
    </row>
    <row r="5465" spans="1:3" x14ac:dyDescent="0.25">
      <c r="A5465">
        <v>5464</v>
      </c>
      <c r="B5465" s="17" t="s">
        <v>14996</v>
      </c>
      <c r="C5465" t="s">
        <v>5550</v>
      </c>
    </row>
    <row r="5466" spans="1:3" x14ac:dyDescent="0.25">
      <c r="A5466">
        <v>5465</v>
      </c>
      <c r="B5466" s="17" t="s">
        <v>14997</v>
      </c>
      <c r="C5466" t="s">
        <v>5551</v>
      </c>
    </row>
    <row r="5467" spans="1:3" x14ac:dyDescent="0.25">
      <c r="A5467">
        <v>5466</v>
      </c>
      <c r="B5467" s="17" t="s">
        <v>14998</v>
      </c>
      <c r="C5467" t="s">
        <v>5552</v>
      </c>
    </row>
    <row r="5468" spans="1:3" x14ac:dyDescent="0.25">
      <c r="A5468">
        <v>5467</v>
      </c>
      <c r="B5468" s="17" t="s">
        <v>14999</v>
      </c>
      <c r="C5468" t="s">
        <v>5553</v>
      </c>
    </row>
    <row r="5469" spans="1:3" x14ac:dyDescent="0.25">
      <c r="A5469">
        <v>5468</v>
      </c>
      <c r="B5469" s="17" t="s">
        <v>15000</v>
      </c>
      <c r="C5469" t="s">
        <v>5554</v>
      </c>
    </row>
    <row r="5470" spans="1:3" x14ac:dyDescent="0.25">
      <c r="A5470">
        <v>5469</v>
      </c>
      <c r="B5470" s="17" t="s">
        <v>15001</v>
      </c>
      <c r="C5470" t="s">
        <v>5555</v>
      </c>
    </row>
    <row r="5471" spans="1:3" x14ac:dyDescent="0.25">
      <c r="A5471">
        <v>5470</v>
      </c>
      <c r="B5471" s="17" t="s">
        <v>15002</v>
      </c>
      <c r="C5471" t="s">
        <v>5556</v>
      </c>
    </row>
    <row r="5472" spans="1:3" x14ac:dyDescent="0.25">
      <c r="A5472">
        <v>5471</v>
      </c>
      <c r="B5472" s="17" t="s">
        <v>15003</v>
      </c>
      <c r="C5472" t="s">
        <v>5557</v>
      </c>
    </row>
    <row r="5473" spans="1:3" x14ac:dyDescent="0.25">
      <c r="A5473">
        <v>5472</v>
      </c>
      <c r="B5473" s="17" t="s">
        <v>15004</v>
      </c>
      <c r="C5473" t="s">
        <v>5558</v>
      </c>
    </row>
    <row r="5474" spans="1:3" x14ac:dyDescent="0.25">
      <c r="A5474">
        <v>5473</v>
      </c>
      <c r="B5474" s="17" t="s">
        <v>15005</v>
      </c>
      <c r="C5474" t="s">
        <v>5559</v>
      </c>
    </row>
    <row r="5475" spans="1:3" x14ac:dyDescent="0.25">
      <c r="A5475">
        <v>5474</v>
      </c>
      <c r="B5475" s="17" t="s">
        <v>15006</v>
      </c>
      <c r="C5475" t="s">
        <v>5560</v>
      </c>
    </row>
    <row r="5476" spans="1:3" x14ac:dyDescent="0.25">
      <c r="A5476">
        <v>5475</v>
      </c>
      <c r="B5476" s="17" t="s">
        <v>15007</v>
      </c>
      <c r="C5476" t="s">
        <v>5561</v>
      </c>
    </row>
    <row r="5477" spans="1:3" x14ac:dyDescent="0.25">
      <c r="A5477">
        <v>5476</v>
      </c>
      <c r="B5477" s="17" t="s">
        <v>15008</v>
      </c>
      <c r="C5477" t="s">
        <v>5562</v>
      </c>
    </row>
    <row r="5478" spans="1:3" x14ac:dyDescent="0.25">
      <c r="A5478">
        <v>5477</v>
      </c>
      <c r="B5478" s="17" t="s">
        <v>15009</v>
      </c>
      <c r="C5478" t="s">
        <v>5563</v>
      </c>
    </row>
    <row r="5479" spans="1:3" x14ac:dyDescent="0.25">
      <c r="A5479">
        <v>5478</v>
      </c>
      <c r="B5479" s="17" t="s">
        <v>15010</v>
      </c>
      <c r="C5479" t="s">
        <v>5564</v>
      </c>
    </row>
    <row r="5480" spans="1:3" x14ac:dyDescent="0.25">
      <c r="A5480">
        <v>5479</v>
      </c>
      <c r="B5480" s="17" t="s">
        <v>15011</v>
      </c>
      <c r="C5480" t="s">
        <v>5565</v>
      </c>
    </row>
    <row r="5481" spans="1:3" x14ac:dyDescent="0.25">
      <c r="A5481">
        <v>5480</v>
      </c>
      <c r="B5481" s="17" t="s">
        <v>15012</v>
      </c>
      <c r="C5481" t="s">
        <v>5566</v>
      </c>
    </row>
    <row r="5482" spans="1:3" x14ac:dyDescent="0.25">
      <c r="A5482">
        <v>5481</v>
      </c>
      <c r="B5482" s="17" t="s">
        <v>15013</v>
      </c>
      <c r="C5482" t="s">
        <v>5567</v>
      </c>
    </row>
    <row r="5483" spans="1:3" x14ac:dyDescent="0.25">
      <c r="A5483">
        <v>5482</v>
      </c>
      <c r="B5483" s="17" t="s">
        <v>15014</v>
      </c>
      <c r="C5483" t="s">
        <v>5568</v>
      </c>
    </row>
    <row r="5484" spans="1:3" x14ac:dyDescent="0.25">
      <c r="A5484">
        <v>5483</v>
      </c>
      <c r="B5484" s="17" t="s">
        <v>15015</v>
      </c>
      <c r="C5484" t="s">
        <v>5569</v>
      </c>
    </row>
    <row r="5485" spans="1:3" x14ac:dyDescent="0.25">
      <c r="A5485">
        <v>5484</v>
      </c>
      <c r="B5485" s="17" t="s">
        <v>15016</v>
      </c>
      <c r="C5485" t="s">
        <v>5570</v>
      </c>
    </row>
    <row r="5486" spans="1:3" x14ac:dyDescent="0.25">
      <c r="A5486">
        <v>5485</v>
      </c>
      <c r="B5486" s="17" t="s">
        <v>15017</v>
      </c>
      <c r="C5486" t="s">
        <v>5571</v>
      </c>
    </row>
    <row r="5487" spans="1:3" x14ac:dyDescent="0.25">
      <c r="A5487">
        <v>5486</v>
      </c>
      <c r="B5487" s="17" t="s">
        <v>15018</v>
      </c>
      <c r="C5487" t="s">
        <v>5572</v>
      </c>
    </row>
    <row r="5488" spans="1:3" x14ac:dyDescent="0.25">
      <c r="A5488">
        <v>5487</v>
      </c>
      <c r="B5488" s="17" t="s">
        <v>15019</v>
      </c>
      <c r="C5488" t="s">
        <v>5573</v>
      </c>
    </row>
    <row r="5489" spans="1:3" x14ac:dyDescent="0.25">
      <c r="A5489">
        <v>5488</v>
      </c>
      <c r="B5489" s="17" t="s">
        <v>15020</v>
      </c>
      <c r="C5489" t="s">
        <v>5574</v>
      </c>
    </row>
    <row r="5490" spans="1:3" x14ac:dyDescent="0.25">
      <c r="A5490">
        <v>5489</v>
      </c>
      <c r="B5490" s="17" t="s">
        <v>15021</v>
      </c>
      <c r="C5490" t="s">
        <v>5575</v>
      </c>
    </row>
    <row r="5491" spans="1:3" x14ac:dyDescent="0.25">
      <c r="A5491">
        <v>5490</v>
      </c>
      <c r="B5491" s="17" t="s">
        <v>15022</v>
      </c>
      <c r="C5491" t="s">
        <v>5576</v>
      </c>
    </row>
    <row r="5492" spans="1:3" x14ac:dyDescent="0.25">
      <c r="A5492">
        <v>5491</v>
      </c>
      <c r="B5492" s="17" t="s">
        <v>15023</v>
      </c>
      <c r="C5492" t="s">
        <v>5577</v>
      </c>
    </row>
    <row r="5493" spans="1:3" x14ac:dyDescent="0.25">
      <c r="A5493">
        <v>5492</v>
      </c>
      <c r="B5493" s="17" t="s">
        <v>15024</v>
      </c>
      <c r="C5493" t="s">
        <v>5578</v>
      </c>
    </row>
    <row r="5494" spans="1:3" x14ac:dyDescent="0.25">
      <c r="A5494">
        <v>5493</v>
      </c>
      <c r="B5494" s="17" t="s">
        <v>15025</v>
      </c>
      <c r="C5494" t="s">
        <v>5579</v>
      </c>
    </row>
    <row r="5495" spans="1:3" x14ac:dyDescent="0.25">
      <c r="A5495">
        <v>5494</v>
      </c>
      <c r="B5495" s="17" t="s">
        <v>15026</v>
      </c>
      <c r="C5495" t="s">
        <v>5580</v>
      </c>
    </row>
    <row r="5496" spans="1:3" x14ac:dyDescent="0.25">
      <c r="A5496">
        <v>5495</v>
      </c>
      <c r="B5496" s="17" t="s">
        <v>15027</v>
      </c>
      <c r="C5496" t="s">
        <v>5581</v>
      </c>
    </row>
    <row r="5497" spans="1:3" x14ac:dyDescent="0.25">
      <c r="A5497">
        <v>5496</v>
      </c>
      <c r="B5497" s="17" t="s">
        <v>15028</v>
      </c>
      <c r="C5497" t="s">
        <v>5582</v>
      </c>
    </row>
    <row r="5498" spans="1:3" x14ac:dyDescent="0.25">
      <c r="A5498">
        <v>5497</v>
      </c>
      <c r="B5498" s="17" t="s">
        <v>15029</v>
      </c>
      <c r="C5498" t="s">
        <v>5583</v>
      </c>
    </row>
    <row r="5499" spans="1:3" x14ac:dyDescent="0.25">
      <c r="A5499">
        <v>5498</v>
      </c>
      <c r="B5499" s="17" t="s">
        <v>15030</v>
      </c>
      <c r="C5499" t="s">
        <v>5584</v>
      </c>
    </row>
    <row r="5500" spans="1:3" x14ac:dyDescent="0.25">
      <c r="A5500">
        <v>5499</v>
      </c>
      <c r="B5500" s="17" t="s">
        <v>15031</v>
      </c>
      <c r="C5500" t="s">
        <v>5585</v>
      </c>
    </row>
    <row r="5501" spans="1:3" x14ac:dyDescent="0.25">
      <c r="A5501">
        <v>5500</v>
      </c>
      <c r="B5501" s="17" t="s">
        <v>15032</v>
      </c>
      <c r="C5501" t="s">
        <v>5586</v>
      </c>
    </row>
    <row r="5502" spans="1:3" x14ac:dyDescent="0.25">
      <c r="A5502">
        <v>5501</v>
      </c>
      <c r="B5502" s="17" t="s">
        <v>15033</v>
      </c>
      <c r="C5502" t="s">
        <v>5587</v>
      </c>
    </row>
    <row r="5503" spans="1:3" x14ac:dyDescent="0.25">
      <c r="A5503">
        <v>5502</v>
      </c>
      <c r="B5503" s="17" t="s">
        <v>15034</v>
      </c>
      <c r="C5503" t="s">
        <v>5588</v>
      </c>
    </row>
    <row r="5504" spans="1:3" x14ac:dyDescent="0.25">
      <c r="A5504">
        <v>5503</v>
      </c>
      <c r="B5504" s="17" t="s">
        <v>15035</v>
      </c>
      <c r="C5504" t="s">
        <v>5589</v>
      </c>
    </row>
    <row r="5505" spans="1:3" x14ac:dyDescent="0.25">
      <c r="A5505">
        <v>5504</v>
      </c>
      <c r="B5505" s="17" t="s">
        <v>15036</v>
      </c>
      <c r="C5505" t="s">
        <v>5590</v>
      </c>
    </row>
    <row r="5506" spans="1:3" x14ac:dyDescent="0.25">
      <c r="A5506">
        <v>5505</v>
      </c>
      <c r="B5506" s="17" t="s">
        <v>15037</v>
      </c>
      <c r="C5506" t="s">
        <v>5591</v>
      </c>
    </row>
    <row r="5507" spans="1:3" x14ac:dyDescent="0.25">
      <c r="A5507">
        <v>5506</v>
      </c>
      <c r="B5507" s="17" t="s">
        <v>15038</v>
      </c>
      <c r="C5507" t="s">
        <v>5592</v>
      </c>
    </row>
    <row r="5508" spans="1:3" x14ac:dyDescent="0.25">
      <c r="A5508">
        <v>5507</v>
      </c>
      <c r="B5508" s="17" t="s">
        <v>15039</v>
      </c>
      <c r="C5508" t="s">
        <v>5593</v>
      </c>
    </row>
    <row r="5509" spans="1:3" x14ac:dyDescent="0.25">
      <c r="A5509">
        <v>5508</v>
      </c>
      <c r="B5509" s="17" t="s">
        <v>15040</v>
      </c>
      <c r="C5509" t="s">
        <v>5594</v>
      </c>
    </row>
    <row r="5510" spans="1:3" x14ac:dyDescent="0.25">
      <c r="A5510">
        <v>5509</v>
      </c>
      <c r="B5510" s="17" t="s">
        <v>15041</v>
      </c>
      <c r="C5510" t="s">
        <v>5595</v>
      </c>
    </row>
    <row r="5511" spans="1:3" x14ac:dyDescent="0.25">
      <c r="A5511">
        <v>5510</v>
      </c>
      <c r="B5511" s="17" t="s">
        <v>15042</v>
      </c>
      <c r="C5511" t="s">
        <v>5596</v>
      </c>
    </row>
    <row r="5512" spans="1:3" x14ac:dyDescent="0.25">
      <c r="A5512">
        <v>5511</v>
      </c>
      <c r="B5512" s="17" t="s">
        <v>15043</v>
      </c>
      <c r="C5512" t="s">
        <v>5597</v>
      </c>
    </row>
    <row r="5513" spans="1:3" x14ac:dyDescent="0.25">
      <c r="A5513">
        <v>5512</v>
      </c>
      <c r="B5513" s="17" t="s">
        <v>15044</v>
      </c>
      <c r="C5513" t="s">
        <v>5598</v>
      </c>
    </row>
    <row r="5514" spans="1:3" x14ac:dyDescent="0.25">
      <c r="A5514">
        <v>5513</v>
      </c>
      <c r="B5514" s="17" t="s">
        <v>15045</v>
      </c>
      <c r="C5514" t="s">
        <v>5599</v>
      </c>
    </row>
    <row r="5515" spans="1:3" x14ac:dyDescent="0.25">
      <c r="A5515">
        <v>5514</v>
      </c>
      <c r="B5515" s="17" t="s">
        <v>15046</v>
      </c>
      <c r="C5515" t="s">
        <v>5600</v>
      </c>
    </row>
    <row r="5516" spans="1:3" x14ac:dyDescent="0.25">
      <c r="A5516">
        <v>5515</v>
      </c>
      <c r="B5516" s="17" t="s">
        <v>15047</v>
      </c>
      <c r="C5516" t="s">
        <v>5601</v>
      </c>
    </row>
    <row r="5517" spans="1:3" x14ac:dyDescent="0.25">
      <c r="A5517">
        <v>5516</v>
      </c>
      <c r="B5517" s="17" t="s">
        <v>15048</v>
      </c>
      <c r="C5517" t="s">
        <v>5602</v>
      </c>
    </row>
    <row r="5518" spans="1:3" x14ac:dyDescent="0.25">
      <c r="A5518">
        <v>5517</v>
      </c>
      <c r="B5518" s="17" t="s">
        <v>15049</v>
      </c>
      <c r="C5518" t="s">
        <v>5603</v>
      </c>
    </row>
    <row r="5519" spans="1:3" x14ac:dyDescent="0.25">
      <c r="A5519">
        <v>5518</v>
      </c>
      <c r="B5519" s="17" t="s">
        <v>15050</v>
      </c>
      <c r="C5519" t="s">
        <v>5604</v>
      </c>
    </row>
    <row r="5520" spans="1:3" x14ac:dyDescent="0.25">
      <c r="A5520">
        <v>5519</v>
      </c>
      <c r="B5520" s="17" t="s">
        <v>15051</v>
      </c>
      <c r="C5520" t="s">
        <v>5605</v>
      </c>
    </row>
    <row r="5521" spans="1:3" x14ac:dyDescent="0.25">
      <c r="A5521">
        <v>5520</v>
      </c>
      <c r="B5521" s="17" t="s">
        <v>15052</v>
      </c>
      <c r="C5521" t="s">
        <v>5606</v>
      </c>
    </row>
    <row r="5522" spans="1:3" x14ac:dyDescent="0.25">
      <c r="A5522">
        <v>5521</v>
      </c>
      <c r="B5522" s="17" t="s">
        <v>15053</v>
      </c>
      <c r="C5522" t="s">
        <v>5607</v>
      </c>
    </row>
    <row r="5523" spans="1:3" x14ac:dyDescent="0.25">
      <c r="A5523">
        <v>5522</v>
      </c>
      <c r="B5523" s="17" t="s">
        <v>15054</v>
      </c>
      <c r="C5523" t="s">
        <v>5608</v>
      </c>
    </row>
    <row r="5524" spans="1:3" x14ac:dyDescent="0.25">
      <c r="A5524">
        <v>5523</v>
      </c>
      <c r="B5524" s="17" t="s">
        <v>15055</v>
      </c>
      <c r="C5524" t="s">
        <v>5609</v>
      </c>
    </row>
    <row r="5525" spans="1:3" x14ac:dyDescent="0.25">
      <c r="A5525">
        <v>5524</v>
      </c>
      <c r="B5525" s="17" t="s">
        <v>15056</v>
      </c>
      <c r="C5525" t="s">
        <v>5610</v>
      </c>
    </row>
    <row r="5526" spans="1:3" x14ac:dyDescent="0.25">
      <c r="A5526">
        <v>5525</v>
      </c>
      <c r="B5526" s="17" t="s">
        <v>15057</v>
      </c>
      <c r="C5526" t="s">
        <v>5611</v>
      </c>
    </row>
    <row r="5527" spans="1:3" x14ac:dyDescent="0.25">
      <c r="A5527">
        <v>5526</v>
      </c>
      <c r="B5527" s="17" t="s">
        <v>15058</v>
      </c>
      <c r="C5527" t="s">
        <v>5612</v>
      </c>
    </row>
    <row r="5528" spans="1:3" x14ac:dyDescent="0.25">
      <c r="A5528">
        <v>5527</v>
      </c>
      <c r="B5528" s="17" t="s">
        <v>15059</v>
      </c>
      <c r="C5528" t="s">
        <v>5613</v>
      </c>
    </row>
    <row r="5529" spans="1:3" x14ac:dyDescent="0.25">
      <c r="A5529">
        <v>5528</v>
      </c>
      <c r="B5529" s="17" t="s">
        <v>15060</v>
      </c>
      <c r="C5529" t="s">
        <v>5614</v>
      </c>
    </row>
    <row r="5530" spans="1:3" x14ac:dyDescent="0.25">
      <c r="A5530">
        <v>5529</v>
      </c>
      <c r="B5530" s="17" t="s">
        <v>15061</v>
      </c>
      <c r="C5530" t="s">
        <v>5615</v>
      </c>
    </row>
    <row r="5531" spans="1:3" x14ac:dyDescent="0.25">
      <c r="A5531">
        <v>5530</v>
      </c>
      <c r="B5531" s="17" t="s">
        <v>15062</v>
      </c>
      <c r="C5531" t="s">
        <v>5616</v>
      </c>
    </row>
    <row r="5532" spans="1:3" x14ac:dyDescent="0.25">
      <c r="A5532">
        <v>5531</v>
      </c>
      <c r="B5532" s="17" t="s">
        <v>15063</v>
      </c>
      <c r="C5532" t="s">
        <v>5617</v>
      </c>
    </row>
    <row r="5533" spans="1:3" x14ac:dyDescent="0.25">
      <c r="A5533">
        <v>5532</v>
      </c>
      <c r="B5533" s="17" t="s">
        <v>15064</v>
      </c>
      <c r="C5533" t="s">
        <v>5618</v>
      </c>
    </row>
    <row r="5534" spans="1:3" x14ac:dyDescent="0.25">
      <c r="A5534">
        <v>5533</v>
      </c>
      <c r="B5534" s="17" t="s">
        <v>15065</v>
      </c>
      <c r="C5534" t="s">
        <v>5619</v>
      </c>
    </row>
    <row r="5535" spans="1:3" x14ac:dyDescent="0.25">
      <c r="A5535">
        <v>5534</v>
      </c>
      <c r="B5535" s="17" t="s">
        <v>15066</v>
      </c>
      <c r="C5535" t="s">
        <v>5620</v>
      </c>
    </row>
    <row r="5536" spans="1:3" x14ac:dyDescent="0.25">
      <c r="A5536">
        <v>5535</v>
      </c>
      <c r="B5536" s="17" t="s">
        <v>15067</v>
      </c>
      <c r="C5536" t="s">
        <v>5621</v>
      </c>
    </row>
    <row r="5537" spans="1:3" x14ac:dyDescent="0.25">
      <c r="A5537">
        <v>5536</v>
      </c>
      <c r="B5537" s="17" t="s">
        <v>15068</v>
      </c>
      <c r="C5537" t="s">
        <v>5622</v>
      </c>
    </row>
    <row r="5538" spans="1:3" x14ac:dyDescent="0.25">
      <c r="A5538">
        <v>5537</v>
      </c>
      <c r="B5538" s="17" t="s">
        <v>15069</v>
      </c>
      <c r="C5538" t="s">
        <v>5623</v>
      </c>
    </row>
    <row r="5539" spans="1:3" x14ac:dyDescent="0.25">
      <c r="A5539">
        <v>5538</v>
      </c>
      <c r="B5539" s="17" t="s">
        <v>15070</v>
      </c>
      <c r="C5539" t="s">
        <v>5624</v>
      </c>
    </row>
    <row r="5540" spans="1:3" x14ac:dyDescent="0.25">
      <c r="A5540">
        <v>5539</v>
      </c>
      <c r="B5540" s="17" t="s">
        <v>15071</v>
      </c>
      <c r="C5540" t="s">
        <v>5625</v>
      </c>
    </row>
    <row r="5541" spans="1:3" x14ac:dyDescent="0.25">
      <c r="A5541">
        <v>5540</v>
      </c>
      <c r="B5541" s="17" t="s">
        <v>15072</v>
      </c>
      <c r="C5541" t="s">
        <v>5626</v>
      </c>
    </row>
    <row r="5542" spans="1:3" x14ac:dyDescent="0.25">
      <c r="A5542">
        <v>5541</v>
      </c>
      <c r="B5542" s="17" t="s">
        <v>15073</v>
      </c>
      <c r="C5542" t="s">
        <v>5627</v>
      </c>
    </row>
    <row r="5543" spans="1:3" x14ac:dyDescent="0.25">
      <c r="A5543">
        <v>5542</v>
      </c>
      <c r="B5543" s="17" t="s">
        <v>15074</v>
      </c>
      <c r="C5543" t="s">
        <v>5628</v>
      </c>
    </row>
    <row r="5544" spans="1:3" x14ac:dyDescent="0.25">
      <c r="A5544">
        <v>5543</v>
      </c>
      <c r="B5544" s="17" t="s">
        <v>15075</v>
      </c>
      <c r="C5544" t="s">
        <v>5629</v>
      </c>
    </row>
    <row r="5545" spans="1:3" x14ac:dyDescent="0.25">
      <c r="A5545">
        <v>5544</v>
      </c>
      <c r="B5545" s="17" t="s">
        <v>15076</v>
      </c>
      <c r="C5545" t="s">
        <v>5630</v>
      </c>
    </row>
    <row r="5546" spans="1:3" x14ac:dyDescent="0.25">
      <c r="A5546">
        <v>5545</v>
      </c>
      <c r="B5546" s="17" t="s">
        <v>15077</v>
      </c>
      <c r="C5546" t="s">
        <v>5631</v>
      </c>
    </row>
    <row r="5547" spans="1:3" x14ac:dyDescent="0.25">
      <c r="A5547">
        <v>5546</v>
      </c>
      <c r="B5547" s="17" t="s">
        <v>15078</v>
      </c>
      <c r="C5547" t="s">
        <v>5632</v>
      </c>
    </row>
    <row r="5548" spans="1:3" x14ac:dyDescent="0.25">
      <c r="A5548">
        <v>5547</v>
      </c>
      <c r="B5548" s="17" t="s">
        <v>15079</v>
      </c>
      <c r="C5548" t="s">
        <v>5633</v>
      </c>
    </row>
    <row r="5549" spans="1:3" x14ac:dyDescent="0.25">
      <c r="A5549">
        <v>5548</v>
      </c>
      <c r="B5549" s="17" t="s">
        <v>15080</v>
      </c>
      <c r="C5549" t="s">
        <v>5634</v>
      </c>
    </row>
    <row r="5550" spans="1:3" x14ac:dyDescent="0.25">
      <c r="A5550">
        <v>5549</v>
      </c>
      <c r="B5550" s="17" t="s">
        <v>15081</v>
      </c>
      <c r="C5550" t="s">
        <v>5635</v>
      </c>
    </row>
    <row r="5551" spans="1:3" x14ac:dyDescent="0.25">
      <c r="A5551">
        <v>5550</v>
      </c>
      <c r="B5551" s="17" t="s">
        <v>15082</v>
      </c>
      <c r="C5551" t="s">
        <v>5636</v>
      </c>
    </row>
    <row r="5552" spans="1:3" x14ac:dyDescent="0.25">
      <c r="A5552">
        <v>5551</v>
      </c>
      <c r="B5552" s="17" t="s">
        <v>15083</v>
      </c>
      <c r="C5552" t="s">
        <v>5637</v>
      </c>
    </row>
    <row r="5553" spans="1:3" x14ac:dyDescent="0.25">
      <c r="A5553">
        <v>5552</v>
      </c>
      <c r="B5553" s="17" t="s">
        <v>15084</v>
      </c>
      <c r="C5553" t="s">
        <v>5638</v>
      </c>
    </row>
    <row r="5554" spans="1:3" x14ac:dyDescent="0.25">
      <c r="A5554">
        <v>5553</v>
      </c>
      <c r="B5554" s="17" t="s">
        <v>15085</v>
      </c>
      <c r="C5554" t="s">
        <v>5639</v>
      </c>
    </row>
    <row r="5555" spans="1:3" x14ac:dyDescent="0.25">
      <c r="A5555">
        <v>5554</v>
      </c>
      <c r="B5555" s="17" t="s">
        <v>15086</v>
      </c>
      <c r="C5555" t="s">
        <v>5640</v>
      </c>
    </row>
    <row r="5556" spans="1:3" x14ac:dyDescent="0.25">
      <c r="A5556">
        <v>5555</v>
      </c>
      <c r="B5556" s="17" t="s">
        <v>15087</v>
      </c>
      <c r="C5556" t="s">
        <v>5641</v>
      </c>
    </row>
    <row r="5557" spans="1:3" x14ac:dyDescent="0.25">
      <c r="A5557">
        <v>5556</v>
      </c>
      <c r="B5557" s="17" t="s">
        <v>15088</v>
      </c>
      <c r="C5557" t="s">
        <v>5642</v>
      </c>
    </row>
    <row r="5558" spans="1:3" x14ac:dyDescent="0.25">
      <c r="A5558">
        <v>5557</v>
      </c>
      <c r="B5558" s="17" t="s">
        <v>15089</v>
      </c>
      <c r="C5558" t="s">
        <v>5643</v>
      </c>
    </row>
    <row r="5559" spans="1:3" x14ac:dyDescent="0.25">
      <c r="A5559">
        <v>5558</v>
      </c>
      <c r="B5559" s="17" t="s">
        <v>15090</v>
      </c>
      <c r="C5559" t="s">
        <v>5644</v>
      </c>
    </row>
    <row r="5560" spans="1:3" x14ac:dyDescent="0.25">
      <c r="A5560">
        <v>5559</v>
      </c>
      <c r="B5560" s="17" t="s">
        <v>15091</v>
      </c>
      <c r="C5560" t="s">
        <v>5645</v>
      </c>
    </row>
    <row r="5561" spans="1:3" x14ac:dyDescent="0.25">
      <c r="A5561">
        <v>5560</v>
      </c>
      <c r="B5561" s="17" t="s">
        <v>15092</v>
      </c>
      <c r="C5561" t="s">
        <v>5646</v>
      </c>
    </row>
    <row r="5562" spans="1:3" x14ac:dyDescent="0.25">
      <c r="A5562">
        <v>5561</v>
      </c>
      <c r="B5562" s="17" t="s">
        <v>15093</v>
      </c>
      <c r="C5562" t="s">
        <v>5647</v>
      </c>
    </row>
    <row r="5563" spans="1:3" x14ac:dyDescent="0.25">
      <c r="A5563">
        <v>5562</v>
      </c>
      <c r="B5563" s="17" t="s">
        <v>15094</v>
      </c>
      <c r="C5563" t="s">
        <v>5648</v>
      </c>
    </row>
    <row r="5564" spans="1:3" x14ac:dyDescent="0.25">
      <c r="A5564">
        <v>5563</v>
      </c>
      <c r="B5564" s="17" t="s">
        <v>15095</v>
      </c>
      <c r="C5564" t="s">
        <v>5649</v>
      </c>
    </row>
    <row r="5565" spans="1:3" x14ac:dyDescent="0.25">
      <c r="A5565">
        <v>5564</v>
      </c>
      <c r="B5565" s="17" t="s">
        <v>15096</v>
      </c>
      <c r="C5565" t="s">
        <v>5650</v>
      </c>
    </row>
    <row r="5566" spans="1:3" x14ac:dyDescent="0.25">
      <c r="A5566">
        <v>5565</v>
      </c>
      <c r="B5566" s="17" t="s">
        <v>15097</v>
      </c>
      <c r="C5566" t="s">
        <v>5651</v>
      </c>
    </row>
    <row r="5567" spans="1:3" x14ac:dyDescent="0.25">
      <c r="A5567">
        <v>5566</v>
      </c>
      <c r="B5567" s="17" t="s">
        <v>15098</v>
      </c>
      <c r="C5567" t="s">
        <v>5652</v>
      </c>
    </row>
    <row r="5568" spans="1:3" x14ac:dyDescent="0.25">
      <c r="A5568">
        <v>5567</v>
      </c>
      <c r="B5568" s="17" t="s">
        <v>15099</v>
      </c>
      <c r="C5568" t="s">
        <v>5653</v>
      </c>
    </row>
    <row r="5569" spans="1:3" x14ac:dyDescent="0.25">
      <c r="A5569">
        <v>5568</v>
      </c>
      <c r="B5569" s="17" t="s">
        <v>15100</v>
      </c>
      <c r="C5569" t="s">
        <v>5654</v>
      </c>
    </row>
    <row r="5570" spans="1:3" x14ac:dyDescent="0.25">
      <c r="A5570">
        <v>5569</v>
      </c>
      <c r="B5570" s="17" t="s">
        <v>15101</v>
      </c>
      <c r="C5570" t="s">
        <v>5655</v>
      </c>
    </row>
    <row r="5571" spans="1:3" x14ac:dyDescent="0.25">
      <c r="A5571">
        <v>5570</v>
      </c>
      <c r="B5571" s="17" t="s">
        <v>15102</v>
      </c>
      <c r="C5571" t="s">
        <v>5656</v>
      </c>
    </row>
    <row r="5572" spans="1:3" x14ac:dyDescent="0.25">
      <c r="A5572">
        <v>5571</v>
      </c>
      <c r="B5572" s="17" t="s">
        <v>15103</v>
      </c>
      <c r="C5572" t="s">
        <v>5657</v>
      </c>
    </row>
    <row r="5573" spans="1:3" x14ac:dyDescent="0.25">
      <c r="A5573">
        <v>5572</v>
      </c>
      <c r="B5573" s="17" t="s">
        <v>15104</v>
      </c>
      <c r="C5573" t="s">
        <v>5658</v>
      </c>
    </row>
    <row r="5574" spans="1:3" x14ac:dyDescent="0.25">
      <c r="A5574">
        <v>5573</v>
      </c>
      <c r="B5574" s="17" t="s">
        <v>15105</v>
      </c>
      <c r="C5574" t="s">
        <v>5659</v>
      </c>
    </row>
    <row r="5575" spans="1:3" x14ac:dyDescent="0.25">
      <c r="A5575">
        <v>5574</v>
      </c>
      <c r="B5575" s="17" t="s">
        <v>15106</v>
      </c>
      <c r="C5575" t="s">
        <v>5660</v>
      </c>
    </row>
    <row r="5576" spans="1:3" x14ac:dyDescent="0.25">
      <c r="A5576">
        <v>5575</v>
      </c>
      <c r="B5576" s="17" t="s">
        <v>15107</v>
      </c>
      <c r="C5576" t="s">
        <v>5661</v>
      </c>
    </row>
    <row r="5577" spans="1:3" x14ac:dyDescent="0.25">
      <c r="A5577">
        <v>5576</v>
      </c>
      <c r="B5577" s="17" t="s">
        <v>15108</v>
      </c>
      <c r="C5577" t="s">
        <v>5662</v>
      </c>
    </row>
    <row r="5578" spans="1:3" x14ac:dyDescent="0.25">
      <c r="A5578">
        <v>5577</v>
      </c>
      <c r="B5578" s="17" t="s">
        <v>15109</v>
      </c>
      <c r="C5578" t="s">
        <v>5663</v>
      </c>
    </row>
    <row r="5579" spans="1:3" x14ac:dyDescent="0.25">
      <c r="A5579">
        <v>5578</v>
      </c>
      <c r="B5579" s="17" t="s">
        <v>15110</v>
      </c>
      <c r="C5579" t="s">
        <v>5664</v>
      </c>
    </row>
    <row r="5580" spans="1:3" x14ac:dyDescent="0.25">
      <c r="A5580">
        <v>5579</v>
      </c>
      <c r="B5580" s="17" t="s">
        <v>15111</v>
      </c>
      <c r="C5580" t="s">
        <v>5665</v>
      </c>
    </row>
    <row r="5581" spans="1:3" x14ac:dyDescent="0.25">
      <c r="A5581">
        <v>5580</v>
      </c>
      <c r="B5581" s="17" t="s">
        <v>15112</v>
      </c>
      <c r="C5581" t="s">
        <v>5666</v>
      </c>
    </row>
    <row r="5582" spans="1:3" x14ac:dyDescent="0.25">
      <c r="A5582">
        <v>5581</v>
      </c>
      <c r="B5582" s="17" t="s">
        <v>15113</v>
      </c>
      <c r="C5582" t="s">
        <v>5667</v>
      </c>
    </row>
    <row r="5583" spans="1:3" x14ac:dyDescent="0.25">
      <c r="A5583">
        <v>5582</v>
      </c>
      <c r="B5583" s="17" t="s">
        <v>15114</v>
      </c>
      <c r="C5583" t="s">
        <v>5668</v>
      </c>
    </row>
    <row r="5584" spans="1:3" x14ac:dyDescent="0.25">
      <c r="A5584">
        <v>5583</v>
      </c>
      <c r="B5584" s="17" t="s">
        <v>15115</v>
      </c>
      <c r="C5584" t="s">
        <v>5669</v>
      </c>
    </row>
    <row r="5585" spans="1:3" x14ac:dyDescent="0.25">
      <c r="A5585">
        <v>5584</v>
      </c>
      <c r="B5585" s="17" t="s">
        <v>15116</v>
      </c>
      <c r="C5585" t="s">
        <v>5670</v>
      </c>
    </row>
    <row r="5586" spans="1:3" x14ac:dyDescent="0.25">
      <c r="A5586">
        <v>5585</v>
      </c>
      <c r="B5586" s="17" t="s">
        <v>15117</v>
      </c>
      <c r="C5586" t="s">
        <v>5671</v>
      </c>
    </row>
    <row r="5587" spans="1:3" x14ac:dyDescent="0.25">
      <c r="A5587">
        <v>5586</v>
      </c>
      <c r="B5587" s="17" t="s">
        <v>15118</v>
      </c>
      <c r="C5587" t="s">
        <v>5672</v>
      </c>
    </row>
    <row r="5588" spans="1:3" x14ac:dyDescent="0.25">
      <c r="A5588">
        <v>5587</v>
      </c>
      <c r="B5588" s="17" t="s">
        <v>15119</v>
      </c>
      <c r="C5588" t="s">
        <v>5673</v>
      </c>
    </row>
    <row r="5589" spans="1:3" x14ac:dyDescent="0.25">
      <c r="A5589">
        <v>5588</v>
      </c>
      <c r="B5589" s="17" t="s">
        <v>15120</v>
      </c>
      <c r="C5589" t="s">
        <v>5674</v>
      </c>
    </row>
    <row r="5590" spans="1:3" x14ac:dyDescent="0.25">
      <c r="A5590">
        <v>5589</v>
      </c>
      <c r="B5590" s="17" t="s">
        <v>15121</v>
      </c>
      <c r="C5590" t="s">
        <v>5675</v>
      </c>
    </row>
    <row r="5591" spans="1:3" x14ac:dyDescent="0.25">
      <c r="A5591">
        <v>5590</v>
      </c>
      <c r="B5591" s="17" t="s">
        <v>15122</v>
      </c>
      <c r="C5591" t="s">
        <v>5676</v>
      </c>
    </row>
    <row r="5592" spans="1:3" x14ac:dyDescent="0.25">
      <c r="A5592">
        <v>5591</v>
      </c>
      <c r="B5592" s="17" t="s">
        <v>15123</v>
      </c>
      <c r="C5592" t="s">
        <v>5677</v>
      </c>
    </row>
    <row r="5593" spans="1:3" x14ac:dyDescent="0.25">
      <c r="A5593">
        <v>5592</v>
      </c>
      <c r="B5593" s="17" t="s">
        <v>15124</v>
      </c>
      <c r="C5593" t="s">
        <v>5678</v>
      </c>
    </row>
    <row r="5594" spans="1:3" x14ac:dyDescent="0.25">
      <c r="A5594">
        <v>5593</v>
      </c>
      <c r="B5594" s="17" t="s">
        <v>15125</v>
      </c>
      <c r="C5594" t="s">
        <v>5679</v>
      </c>
    </row>
    <row r="5595" spans="1:3" x14ac:dyDescent="0.25">
      <c r="A5595">
        <v>5594</v>
      </c>
      <c r="B5595" s="17" t="s">
        <v>15126</v>
      </c>
      <c r="C5595" t="s">
        <v>5680</v>
      </c>
    </row>
    <row r="5596" spans="1:3" x14ac:dyDescent="0.25">
      <c r="A5596">
        <v>5595</v>
      </c>
      <c r="B5596" s="17" t="s">
        <v>15127</v>
      </c>
      <c r="C5596" t="s">
        <v>5681</v>
      </c>
    </row>
    <row r="5597" spans="1:3" x14ac:dyDescent="0.25">
      <c r="A5597">
        <v>5596</v>
      </c>
      <c r="B5597" s="17" t="s">
        <v>15128</v>
      </c>
      <c r="C5597" t="s">
        <v>5682</v>
      </c>
    </row>
    <row r="5598" spans="1:3" x14ac:dyDescent="0.25">
      <c r="A5598">
        <v>5597</v>
      </c>
      <c r="B5598" s="17" t="s">
        <v>15129</v>
      </c>
      <c r="C5598" t="s">
        <v>5683</v>
      </c>
    </row>
    <row r="5599" spans="1:3" x14ac:dyDescent="0.25">
      <c r="A5599">
        <v>5598</v>
      </c>
      <c r="B5599" s="17" t="s">
        <v>15130</v>
      </c>
      <c r="C5599" t="s">
        <v>5684</v>
      </c>
    </row>
    <row r="5600" spans="1:3" x14ac:dyDescent="0.25">
      <c r="A5600">
        <v>5599</v>
      </c>
      <c r="B5600" s="17" t="s">
        <v>15131</v>
      </c>
      <c r="C5600" t="s">
        <v>5685</v>
      </c>
    </row>
    <row r="5601" spans="1:3" x14ac:dyDescent="0.25">
      <c r="A5601">
        <v>5600</v>
      </c>
      <c r="B5601" s="17" t="s">
        <v>15132</v>
      </c>
      <c r="C5601" t="s">
        <v>5686</v>
      </c>
    </row>
    <row r="5602" spans="1:3" x14ac:dyDescent="0.25">
      <c r="A5602">
        <v>5601</v>
      </c>
      <c r="B5602" s="17" t="s">
        <v>15133</v>
      </c>
      <c r="C5602" t="s">
        <v>5687</v>
      </c>
    </row>
    <row r="5603" spans="1:3" x14ac:dyDescent="0.25">
      <c r="A5603">
        <v>5602</v>
      </c>
      <c r="B5603" s="17" t="s">
        <v>15134</v>
      </c>
      <c r="C5603" t="s">
        <v>5688</v>
      </c>
    </row>
    <row r="5604" spans="1:3" x14ac:dyDescent="0.25">
      <c r="A5604">
        <v>5603</v>
      </c>
      <c r="B5604" s="17" t="s">
        <v>15135</v>
      </c>
      <c r="C5604" t="s">
        <v>5689</v>
      </c>
    </row>
    <row r="5605" spans="1:3" x14ac:dyDescent="0.25">
      <c r="A5605">
        <v>5604</v>
      </c>
      <c r="B5605" s="17" t="s">
        <v>15136</v>
      </c>
      <c r="C5605" t="s">
        <v>5690</v>
      </c>
    </row>
    <row r="5606" spans="1:3" x14ac:dyDescent="0.25">
      <c r="A5606">
        <v>5605</v>
      </c>
      <c r="B5606" s="17" t="s">
        <v>15137</v>
      </c>
      <c r="C5606" t="s">
        <v>5691</v>
      </c>
    </row>
    <row r="5607" spans="1:3" x14ac:dyDescent="0.25">
      <c r="A5607">
        <v>5606</v>
      </c>
      <c r="B5607" s="17" t="s">
        <v>15138</v>
      </c>
      <c r="C5607" t="s">
        <v>5692</v>
      </c>
    </row>
    <row r="5608" spans="1:3" x14ac:dyDescent="0.25">
      <c r="A5608">
        <v>5607</v>
      </c>
      <c r="B5608" s="17" t="s">
        <v>15139</v>
      </c>
      <c r="C5608" t="s">
        <v>5693</v>
      </c>
    </row>
    <row r="5609" spans="1:3" x14ac:dyDescent="0.25">
      <c r="A5609">
        <v>5608</v>
      </c>
      <c r="B5609" s="17" t="s">
        <v>15140</v>
      </c>
      <c r="C5609" t="s">
        <v>5694</v>
      </c>
    </row>
    <row r="5610" spans="1:3" x14ac:dyDescent="0.25">
      <c r="A5610">
        <v>5609</v>
      </c>
      <c r="B5610" s="17" t="s">
        <v>15141</v>
      </c>
      <c r="C5610" t="s">
        <v>5695</v>
      </c>
    </row>
    <row r="5611" spans="1:3" x14ac:dyDescent="0.25">
      <c r="A5611">
        <v>5610</v>
      </c>
      <c r="B5611" s="17" t="s">
        <v>15142</v>
      </c>
      <c r="C5611" t="s">
        <v>5696</v>
      </c>
    </row>
    <row r="5612" spans="1:3" x14ac:dyDescent="0.25">
      <c r="A5612">
        <v>5611</v>
      </c>
      <c r="B5612" s="17" t="s">
        <v>15143</v>
      </c>
      <c r="C5612" t="s">
        <v>5697</v>
      </c>
    </row>
    <row r="5613" spans="1:3" x14ac:dyDescent="0.25">
      <c r="A5613">
        <v>5612</v>
      </c>
      <c r="B5613" s="17" t="s">
        <v>15144</v>
      </c>
      <c r="C5613" t="s">
        <v>5698</v>
      </c>
    </row>
    <row r="5614" spans="1:3" x14ac:dyDescent="0.25">
      <c r="A5614">
        <v>5613</v>
      </c>
      <c r="B5614" s="17" t="s">
        <v>15145</v>
      </c>
      <c r="C5614" t="s">
        <v>5699</v>
      </c>
    </row>
    <row r="5615" spans="1:3" x14ac:dyDescent="0.25">
      <c r="A5615">
        <v>5614</v>
      </c>
      <c r="B5615" s="17" t="s">
        <v>15146</v>
      </c>
      <c r="C5615" t="s">
        <v>5700</v>
      </c>
    </row>
    <row r="5616" spans="1:3" x14ac:dyDescent="0.25">
      <c r="A5616">
        <v>5615</v>
      </c>
      <c r="B5616" s="17" t="s">
        <v>15147</v>
      </c>
      <c r="C5616" t="s">
        <v>2157</v>
      </c>
    </row>
    <row r="5617" spans="1:3" x14ac:dyDescent="0.25">
      <c r="A5617">
        <v>5616</v>
      </c>
      <c r="B5617" s="17" t="s">
        <v>15148</v>
      </c>
      <c r="C5617" t="s">
        <v>5701</v>
      </c>
    </row>
    <row r="5618" spans="1:3" x14ac:dyDescent="0.25">
      <c r="A5618">
        <v>5617</v>
      </c>
      <c r="B5618" s="17" t="s">
        <v>15149</v>
      </c>
      <c r="C5618" t="s">
        <v>5702</v>
      </c>
    </row>
    <row r="5619" spans="1:3" x14ac:dyDescent="0.25">
      <c r="A5619">
        <v>5618</v>
      </c>
      <c r="B5619" s="17" t="s">
        <v>15150</v>
      </c>
      <c r="C5619" t="s">
        <v>5703</v>
      </c>
    </row>
    <row r="5620" spans="1:3" x14ac:dyDescent="0.25">
      <c r="A5620">
        <v>5619</v>
      </c>
      <c r="B5620" s="17" t="s">
        <v>15151</v>
      </c>
      <c r="C5620" t="s">
        <v>5704</v>
      </c>
    </row>
    <row r="5621" spans="1:3" x14ac:dyDescent="0.25">
      <c r="A5621">
        <v>5620</v>
      </c>
      <c r="B5621" s="17" t="s">
        <v>15152</v>
      </c>
      <c r="C5621" t="s">
        <v>5705</v>
      </c>
    </row>
    <row r="5622" spans="1:3" x14ac:dyDescent="0.25">
      <c r="A5622">
        <v>5621</v>
      </c>
      <c r="B5622" s="17" t="s">
        <v>15153</v>
      </c>
      <c r="C5622" t="s">
        <v>5706</v>
      </c>
    </row>
    <row r="5623" spans="1:3" x14ac:dyDescent="0.25">
      <c r="A5623">
        <v>5622</v>
      </c>
      <c r="B5623" s="17" t="s">
        <v>15154</v>
      </c>
      <c r="C5623" t="s">
        <v>5707</v>
      </c>
    </row>
    <row r="5624" spans="1:3" x14ac:dyDescent="0.25">
      <c r="A5624">
        <v>5623</v>
      </c>
      <c r="B5624" s="17" t="s">
        <v>15155</v>
      </c>
      <c r="C5624" t="s">
        <v>5708</v>
      </c>
    </row>
    <row r="5625" spans="1:3" x14ac:dyDescent="0.25">
      <c r="A5625">
        <v>5624</v>
      </c>
      <c r="B5625" s="17" t="s">
        <v>15156</v>
      </c>
      <c r="C5625" t="s">
        <v>5709</v>
      </c>
    </row>
    <row r="5626" spans="1:3" x14ac:dyDescent="0.25">
      <c r="A5626">
        <v>5625</v>
      </c>
      <c r="B5626" s="17" t="s">
        <v>15157</v>
      </c>
      <c r="C5626" t="s">
        <v>5710</v>
      </c>
    </row>
    <row r="5627" spans="1:3" x14ac:dyDescent="0.25">
      <c r="A5627">
        <v>5626</v>
      </c>
      <c r="B5627" s="17" t="s">
        <v>15158</v>
      </c>
      <c r="C5627" t="s">
        <v>5711</v>
      </c>
    </row>
    <row r="5628" spans="1:3" x14ac:dyDescent="0.25">
      <c r="A5628">
        <v>5627</v>
      </c>
      <c r="B5628" s="17" t="s">
        <v>15159</v>
      </c>
      <c r="C5628" t="s">
        <v>5712</v>
      </c>
    </row>
    <row r="5629" spans="1:3" x14ac:dyDescent="0.25">
      <c r="A5629">
        <v>5628</v>
      </c>
      <c r="B5629" s="17" t="s">
        <v>15160</v>
      </c>
      <c r="C5629" t="s">
        <v>5713</v>
      </c>
    </row>
    <row r="5630" spans="1:3" x14ac:dyDescent="0.25">
      <c r="A5630">
        <v>5629</v>
      </c>
      <c r="B5630" s="17" t="s">
        <v>15161</v>
      </c>
      <c r="C5630" t="s">
        <v>5714</v>
      </c>
    </row>
    <row r="5631" spans="1:3" x14ac:dyDescent="0.25">
      <c r="A5631">
        <v>5630</v>
      </c>
      <c r="B5631" s="17" t="s">
        <v>15162</v>
      </c>
      <c r="C5631" t="s">
        <v>5715</v>
      </c>
    </row>
    <row r="5632" spans="1:3" x14ac:dyDescent="0.25">
      <c r="A5632">
        <v>5631</v>
      </c>
      <c r="B5632" s="17" t="s">
        <v>15163</v>
      </c>
      <c r="C5632" t="s">
        <v>5716</v>
      </c>
    </row>
    <row r="5633" spans="1:3" x14ac:dyDescent="0.25">
      <c r="A5633">
        <v>5632</v>
      </c>
      <c r="B5633" s="17" t="s">
        <v>15164</v>
      </c>
      <c r="C5633" t="s">
        <v>5717</v>
      </c>
    </row>
    <row r="5634" spans="1:3" x14ac:dyDescent="0.25">
      <c r="A5634">
        <v>5633</v>
      </c>
      <c r="B5634" s="17" t="s">
        <v>15165</v>
      </c>
      <c r="C5634" t="s">
        <v>5718</v>
      </c>
    </row>
    <row r="5635" spans="1:3" x14ac:dyDescent="0.25">
      <c r="A5635">
        <v>5634</v>
      </c>
      <c r="B5635" s="17" t="s">
        <v>15166</v>
      </c>
      <c r="C5635" t="s">
        <v>5719</v>
      </c>
    </row>
    <row r="5636" spans="1:3" x14ac:dyDescent="0.25">
      <c r="A5636">
        <v>5635</v>
      </c>
      <c r="B5636" s="17" t="s">
        <v>15167</v>
      </c>
      <c r="C5636" t="s">
        <v>5720</v>
      </c>
    </row>
    <row r="5637" spans="1:3" x14ac:dyDescent="0.25">
      <c r="A5637">
        <v>5636</v>
      </c>
      <c r="B5637" s="17" t="s">
        <v>15168</v>
      </c>
      <c r="C5637" t="s">
        <v>5721</v>
      </c>
    </row>
    <row r="5638" spans="1:3" x14ac:dyDescent="0.25">
      <c r="A5638">
        <v>5637</v>
      </c>
      <c r="B5638" s="17" t="s">
        <v>15169</v>
      </c>
      <c r="C5638" t="s">
        <v>5722</v>
      </c>
    </row>
    <row r="5639" spans="1:3" x14ac:dyDescent="0.25">
      <c r="A5639">
        <v>5638</v>
      </c>
      <c r="B5639" s="17" t="s">
        <v>15170</v>
      </c>
      <c r="C5639" t="s">
        <v>5723</v>
      </c>
    </row>
    <row r="5640" spans="1:3" x14ac:dyDescent="0.25">
      <c r="A5640">
        <v>5639</v>
      </c>
      <c r="B5640" s="17" t="s">
        <v>15171</v>
      </c>
      <c r="C5640" t="s">
        <v>5724</v>
      </c>
    </row>
    <row r="5641" spans="1:3" x14ac:dyDescent="0.25">
      <c r="A5641">
        <v>5640</v>
      </c>
      <c r="B5641" s="17" t="s">
        <v>15172</v>
      </c>
      <c r="C5641" t="s">
        <v>5725</v>
      </c>
    </row>
    <row r="5642" spans="1:3" x14ac:dyDescent="0.25">
      <c r="A5642">
        <v>5641</v>
      </c>
      <c r="B5642" s="17" t="s">
        <v>15173</v>
      </c>
      <c r="C5642" t="s">
        <v>5726</v>
      </c>
    </row>
    <row r="5643" spans="1:3" x14ac:dyDescent="0.25">
      <c r="A5643">
        <v>5642</v>
      </c>
      <c r="B5643" s="17" t="s">
        <v>15174</v>
      </c>
      <c r="C5643" t="s">
        <v>5727</v>
      </c>
    </row>
    <row r="5644" spans="1:3" x14ac:dyDescent="0.25">
      <c r="A5644">
        <v>5643</v>
      </c>
      <c r="B5644" s="17" t="s">
        <v>15175</v>
      </c>
      <c r="C5644" t="s">
        <v>5728</v>
      </c>
    </row>
    <row r="5645" spans="1:3" x14ac:dyDescent="0.25">
      <c r="A5645">
        <v>5644</v>
      </c>
      <c r="B5645" s="17" t="s">
        <v>15176</v>
      </c>
      <c r="C5645" t="s">
        <v>5729</v>
      </c>
    </row>
    <row r="5646" spans="1:3" x14ac:dyDescent="0.25">
      <c r="A5646">
        <v>5645</v>
      </c>
      <c r="B5646" s="17" t="s">
        <v>15177</v>
      </c>
      <c r="C5646" t="s">
        <v>5730</v>
      </c>
    </row>
    <row r="5647" spans="1:3" x14ac:dyDescent="0.25">
      <c r="A5647">
        <v>5646</v>
      </c>
      <c r="B5647" s="17" t="s">
        <v>15178</v>
      </c>
      <c r="C5647" t="s">
        <v>5731</v>
      </c>
    </row>
    <row r="5648" spans="1:3" x14ac:dyDescent="0.25">
      <c r="A5648">
        <v>5647</v>
      </c>
      <c r="B5648" s="17" t="s">
        <v>15179</v>
      </c>
      <c r="C5648" t="s">
        <v>5732</v>
      </c>
    </row>
    <row r="5649" spans="1:3" x14ac:dyDescent="0.25">
      <c r="A5649">
        <v>5648</v>
      </c>
      <c r="B5649" s="17" t="s">
        <v>15180</v>
      </c>
      <c r="C5649" t="s">
        <v>5733</v>
      </c>
    </row>
    <row r="5650" spans="1:3" x14ac:dyDescent="0.25">
      <c r="A5650">
        <v>5649</v>
      </c>
      <c r="B5650" s="17" t="s">
        <v>15181</v>
      </c>
      <c r="C5650" t="s">
        <v>5734</v>
      </c>
    </row>
    <row r="5651" spans="1:3" x14ac:dyDescent="0.25">
      <c r="A5651">
        <v>5650</v>
      </c>
      <c r="B5651" s="17" t="s">
        <v>15182</v>
      </c>
      <c r="C5651" t="s">
        <v>5735</v>
      </c>
    </row>
    <row r="5652" spans="1:3" x14ac:dyDescent="0.25">
      <c r="A5652">
        <v>5651</v>
      </c>
      <c r="B5652" s="17" t="s">
        <v>15183</v>
      </c>
      <c r="C5652" t="s">
        <v>5736</v>
      </c>
    </row>
    <row r="5653" spans="1:3" x14ac:dyDescent="0.25">
      <c r="A5653">
        <v>5652</v>
      </c>
      <c r="B5653" s="17" t="s">
        <v>15184</v>
      </c>
      <c r="C5653" t="s">
        <v>5737</v>
      </c>
    </row>
    <row r="5654" spans="1:3" x14ac:dyDescent="0.25">
      <c r="A5654">
        <v>5653</v>
      </c>
      <c r="B5654" s="17" t="s">
        <v>15185</v>
      </c>
      <c r="C5654" t="s">
        <v>5738</v>
      </c>
    </row>
    <row r="5655" spans="1:3" x14ac:dyDescent="0.25">
      <c r="A5655">
        <v>5654</v>
      </c>
      <c r="B5655" s="17" t="s">
        <v>15186</v>
      </c>
      <c r="C5655" t="s">
        <v>5739</v>
      </c>
    </row>
    <row r="5656" spans="1:3" x14ac:dyDescent="0.25">
      <c r="A5656">
        <v>5655</v>
      </c>
      <c r="B5656" s="17" t="s">
        <v>15187</v>
      </c>
      <c r="C5656" t="s">
        <v>5740</v>
      </c>
    </row>
    <row r="5657" spans="1:3" x14ac:dyDescent="0.25">
      <c r="A5657">
        <v>5656</v>
      </c>
      <c r="B5657" s="17" t="s">
        <v>15188</v>
      </c>
      <c r="C5657" t="s">
        <v>5741</v>
      </c>
    </row>
    <row r="5658" spans="1:3" x14ac:dyDescent="0.25">
      <c r="A5658">
        <v>5657</v>
      </c>
      <c r="B5658" s="17" t="s">
        <v>15189</v>
      </c>
      <c r="C5658" t="s">
        <v>5742</v>
      </c>
    </row>
    <row r="5659" spans="1:3" x14ac:dyDescent="0.25">
      <c r="A5659">
        <v>5658</v>
      </c>
      <c r="B5659" s="17" t="s">
        <v>15190</v>
      </c>
      <c r="C5659" t="s">
        <v>5743</v>
      </c>
    </row>
    <row r="5660" spans="1:3" x14ac:dyDescent="0.25">
      <c r="A5660">
        <v>5659</v>
      </c>
      <c r="B5660" s="17" t="s">
        <v>15191</v>
      </c>
      <c r="C5660" t="s">
        <v>5744</v>
      </c>
    </row>
    <row r="5661" spans="1:3" x14ac:dyDescent="0.25">
      <c r="A5661">
        <v>5660</v>
      </c>
      <c r="B5661" s="17" t="s">
        <v>15192</v>
      </c>
      <c r="C5661" t="s">
        <v>5745</v>
      </c>
    </row>
    <row r="5662" spans="1:3" x14ac:dyDescent="0.25">
      <c r="A5662">
        <v>5661</v>
      </c>
      <c r="B5662" s="17" t="s">
        <v>15193</v>
      </c>
      <c r="C5662" t="s">
        <v>5746</v>
      </c>
    </row>
    <row r="5663" spans="1:3" x14ac:dyDescent="0.25">
      <c r="A5663">
        <v>5662</v>
      </c>
      <c r="B5663" s="17" t="s">
        <v>15194</v>
      </c>
      <c r="C5663" t="s">
        <v>5747</v>
      </c>
    </row>
    <row r="5664" spans="1:3" x14ac:dyDescent="0.25">
      <c r="A5664">
        <v>5663</v>
      </c>
      <c r="B5664" s="17" t="s">
        <v>15195</v>
      </c>
      <c r="C5664" t="s">
        <v>5748</v>
      </c>
    </row>
    <row r="5665" spans="1:3" x14ac:dyDescent="0.25">
      <c r="A5665">
        <v>5664</v>
      </c>
      <c r="B5665" s="17" t="s">
        <v>15196</v>
      </c>
      <c r="C5665" t="s">
        <v>5749</v>
      </c>
    </row>
    <row r="5666" spans="1:3" x14ac:dyDescent="0.25">
      <c r="A5666">
        <v>5665</v>
      </c>
      <c r="B5666" s="17" t="s">
        <v>15197</v>
      </c>
      <c r="C5666" t="s">
        <v>5750</v>
      </c>
    </row>
    <row r="5667" spans="1:3" x14ac:dyDescent="0.25">
      <c r="A5667">
        <v>5666</v>
      </c>
      <c r="B5667" s="17" t="s">
        <v>15198</v>
      </c>
      <c r="C5667" t="s">
        <v>5751</v>
      </c>
    </row>
    <row r="5668" spans="1:3" x14ac:dyDescent="0.25">
      <c r="A5668">
        <v>5667</v>
      </c>
      <c r="B5668" s="17" t="s">
        <v>15199</v>
      </c>
      <c r="C5668" t="s">
        <v>5752</v>
      </c>
    </row>
    <row r="5669" spans="1:3" x14ac:dyDescent="0.25">
      <c r="A5669">
        <v>5668</v>
      </c>
      <c r="B5669" s="17" t="s">
        <v>15200</v>
      </c>
      <c r="C5669" t="s">
        <v>5753</v>
      </c>
    </row>
    <row r="5670" spans="1:3" x14ac:dyDescent="0.25">
      <c r="A5670">
        <v>5669</v>
      </c>
      <c r="B5670" s="17" t="s">
        <v>15201</v>
      </c>
      <c r="C5670" t="s">
        <v>5754</v>
      </c>
    </row>
    <row r="5671" spans="1:3" x14ac:dyDescent="0.25">
      <c r="A5671">
        <v>5670</v>
      </c>
      <c r="B5671" s="17" t="s">
        <v>15202</v>
      </c>
      <c r="C5671" t="s">
        <v>5755</v>
      </c>
    </row>
    <row r="5672" spans="1:3" x14ac:dyDescent="0.25">
      <c r="A5672">
        <v>5671</v>
      </c>
      <c r="B5672" s="17" t="s">
        <v>15203</v>
      </c>
      <c r="C5672" t="s">
        <v>5756</v>
      </c>
    </row>
    <row r="5673" spans="1:3" x14ac:dyDescent="0.25">
      <c r="A5673">
        <v>5672</v>
      </c>
      <c r="B5673" s="17" t="s">
        <v>15204</v>
      </c>
      <c r="C5673" t="s">
        <v>5757</v>
      </c>
    </row>
    <row r="5674" spans="1:3" x14ac:dyDescent="0.25">
      <c r="A5674">
        <v>5673</v>
      </c>
      <c r="B5674" s="17" t="s">
        <v>15205</v>
      </c>
      <c r="C5674" t="s">
        <v>5758</v>
      </c>
    </row>
    <row r="5675" spans="1:3" x14ac:dyDescent="0.25">
      <c r="A5675">
        <v>5674</v>
      </c>
      <c r="B5675" s="17" t="s">
        <v>15206</v>
      </c>
      <c r="C5675" t="s">
        <v>5759</v>
      </c>
    </row>
    <row r="5676" spans="1:3" x14ac:dyDescent="0.25">
      <c r="A5676">
        <v>5675</v>
      </c>
      <c r="B5676" s="17" t="s">
        <v>15207</v>
      </c>
      <c r="C5676" t="s">
        <v>5760</v>
      </c>
    </row>
    <row r="5677" spans="1:3" x14ac:dyDescent="0.25">
      <c r="A5677">
        <v>5676</v>
      </c>
      <c r="B5677" s="17" t="s">
        <v>15208</v>
      </c>
      <c r="C5677" t="s">
        <v>5761</v>
      </c>
    </row>
    <row r="5678" spans="1:3" x14ac:dyDescent="0.25">
      <c r="A5678">
        <v>5677</v>
      </c>
      <c r="B5678" s="17" t="s">
        <v>15209</v>
      </c>
      <c r="C5678" t="s">
        <v>5762</v>
      </c>
    </row>
    <row r="5679" spans="1:3" x14ac:dyDescent="0.25">
      <c r="A5679">
        <v>5678</v>
      </c>
      <c r="B5679" s="17" t="s">
        <v>15210</v>
      </c>
      <c r="C5679" t="s">
        <v>5763</v>
      </c>
    </row>
    <row r="5680" spans="1:3" x14ac:dyDescent="0.25">
      <c r="A5680">
        <v>5679</v>
      </c>
      <c r="B5680" s="17" t="s">
        <v>15211</v>
      </c>
      <c r="C5680" t="s">
        <v>5764</v>
      </c>
    </row>
    <row r="5681" spans="1:3" x14ac:dyDescent="0.25">
      <c r="A5681">
        <v>5680</v>
      </c>
      <c r="B5681" s="17" t="s">
        <v>15212</v>
      </c>
      <c r="C5681" t="s">
        <v>5765</v>
      </c>
    </row>
    <row r="5682" spans="1:3" x14ac:dyDescent="0.25">
      <c r="A5682">
        <v>5681</v>
      </c>
      <c r="B5682" s="17" t="s">
        <v>15213</v>
      </c>
      <c r="C5682" t="s">
        <v>5766</v>
      </c>
    </row>
    <row r="5683" spans="1:3" x14ac:dyDescent="0.25">
      <c r="A5683">
        <v>5682</v>
      </c>
      <c r="B5683" s="17" t="s">
        <v>15214</v>
      </c>
      <c r="C5683" t="s">
        <v>5767</v>
      </c>
    </row>
    <row r="5684" spans="1:3" x14ac:dyDescent="0.25">
      <c r="A5684">
        <v>5683</v>
      </c>
      <c r="B5684" s="17" t="s">
        <v>15215</v>
      </c>
      <c r="C5684" t="s">
        <v>5768</v>
      </c>
    </row>
    <row r="5685" spans="1:3" x14ac:dyDescent="0.25">
      <c r="A5685">
        <v>5684</v>
      </c>
      <c r="B5685" s="17" t="s">
        <v>15216</v>
      </c>
      <c r="C5685" t="s">
        <v>5769</v>
      </c>
    </row>
    <row r="5686" spans="1:3" x14ac:dyDescent="0.25">
      <c r="A5686">
        <v>5685</v>
      </c>
      <c r="B5686" s="17" t="s">
        <v>15217</v>
      </c>
      <c r="C5686" t="s">
        <v>5770</v>
      </c>
    </row>
    <row r="5687" spans="1:3" x14ac:dyDescent="0.25">
      <c r="A5687">
        <v>5686</v>
      </c>
      <c r="B5687" s="17" t="s">
        <v>15218</v>
      </c>
      <c r="C5687" t="s">
        <v>5771</v>
      </c>
    </row>
    <row r="5688" spans="1:3" x14ac:dyDescent="0.25">
      <c r="A5688">
        <v>5687</v>
      </c>
      <c r="B5688" s="17" t="s">
        <v>15219</v>
      </c>
      <c r="C5688" t="s">
        <v>5772</v>
      </c>
    </row>
    <row r="5689" spans="1:3" x14ac:dyDescent="0.25">
      <c r="A5689">
        <v>5688</v>
      </c>
      <c r="B5689" s="17" t="s">
        <v>15220</v>
      </c>
      <c r="C5689" t="s">
        <v>5773</v>
      </c>
    </row>
    <row r="5690" spans="1:3" x14ac:dyDescent="0.25">
      <c r="A5690">
        <v>5689</v>
      </c>
      <c r="B5690" s="17" t="s">
        <v>15221</v>
      </c>
      <c r="C5690" t="s">
        <v>5774</v>
      </c>
    </row>
    <row r="5691" spans="1:3" x14ac:dyDescent="0.25">
      <c r="A5691">
        <v>5690</v>
      </c>
      <c r="B5691" s="17" t="s">
        <v>15222</v>
      </c>
      <c r="C5691" t="s">
        <v>5775</v>
      </c>
    </row>
    <row r="5692" spans="1:3" x14ac:dyDescent="0.25">
      <c r="A5692">
        <v>5691</v>
      </c>
      <c r="B5692" s="17" t="s">
        <v>15223</v>
      </c>
      <c r="C5692" t="s">
        <v>5776</v>
      </c>
    </row>
    <row r="5693" spans="1:3" x14ac:dyDescent="0.25">
      <c r="A5693">
        <v>5692</v>
      </c>
      <c r="B5693" s="17" t="s">
        <v>15224</v>
      </c>
      <c r="C5693" t="s">
        <v>5777</v>
      </c>
    </row>
    <row r="5694" spans="1:3" x14ac:dyDescent="0.25">
      <c r="A5694">
        <v>5693</v>
      </c>
      <c r="B5694" s="17" t="s">
        <v>15225</v>
      </c>
      <c r="C5694" t="s">
        <v>5778</v>
      </c>
    </row>
    <row r="5695" spans="1:3" x14ac:dyDescent="0.25">
      <c r="A5695">
        <v>5694</v>
      </c>
      <c r="B5695" s="17" t="s">
        <v>15226</v>
      </c>
      <c r="C5695" t="s">
        <v>5779</v>
      </c>
    </row>
    <row r="5696" spans="1:3" x14ac:dyDescent="0.25">
      <c r="A5696">
        <v>5695</v>
      </c>
      <c r="B5696" s="17" t="s">
        <v>15227</v>
      </c>
      <c r="C5696" t="s">
        <v>5780</v>
      </c>
    </row>
    <row r="5697" spans="1:3" x14ac:dyDescent="0.25">
      <c r="A5697">
        <v>5696</v>
      </c>
      <c r="B5697" s="17" t="s">
        <v>15228</v>
      </c>
      <c r="C5697" t="s">
        <v>5781</v>
      </c>
    </row>
    <row r="5698" spans="1:3" x14ac:dyDescent="0.25">
      <c r="A5698">
        <v>5697</v>
      </c>
      <c r="B5698" s="17" t="s">
        <v>15229</v>
      </c>
      <c r="C5698" t="s">
        <v>5782</v>
      </c>
    </row>
    <row r="5699" spans="1:3" x14ac:dyDescent="0.25">
      <c r="A5699">
        <v>5698</v>
      </c>
      <c r="B5699" s="17" t="s">
        <v>15230</v>
      </c>
      <c r="C5699" t="s">
        <v>5783</v>
      </c>
    </row>
    <row r="5700" spans="1:3" x14ac:dyDescent="0.25">
      <c r="A5700">
        <v>5699</v>
      </c>
      <c r="B5700" s="17" t="s">
        <v>15231</v>
      </c>
      <c r="C5700" t="s">
        <v>5784</v>
      </c>
    </row>
    <row r="5701" spans="1:3" x14ac:dyDescent="0.25">
      <c r="A5701">
        <v>5700</v>
      </c>
      <c r="B5701" s="17" t="s">
        <v>15232</v>
      </c>
      <c r="C5701" t="s">
        <v>5785</v>
      </c>
    </row>
    <row r="5702" spans="1:3" x14ac:dyDescent="0.25">
      <c r="A5702">
        <v>5701</v>
      </c>
      <c r="B5702" s="17" t="s">
        <v>15233</v>
      </c>
      <c r="C5702" t="s">
        <v>5777</v>
      </c>
    </row>
    <row r="5703" spans="1:3" x14ac:dyDescent="0.25">
      <c r="A5703">
        <v>5702</v>
      </c>
      <c r="B5703" s="17" t="s">
        <v>15234</v>
      </c>
      <c r="C5703" t="s">
        <v>5786</v>
      </c>
    </row>
    <row r="5704" spans="1:3" x14ac:dyDescent="0.25">
      <c r="A5704">
        <v>5703</v>
      </c>
      <c r="B5704" s="17" t="s">
        <v>15235</v>
      </c>
      <c r="C5704" t="s">
        <v>5787</v>
      </c>
    </row>
    <row r="5705" spans="1:3" x14ac:dyDescent="0.25">
      <c r="A5705">
        <v>5704</v>
      </c>
      <c r="B5705" s="17" t="s">
        <v>15236</v>
      </c>
      <c r="C5705" t="s">
        <v>5788</v>
      </c>
    </row>
    <row r="5706" spans="1:3" x14ac:dyDescent="0.25">
      <c r="A5706">
        <v>5705</v>
      </c>
      <c r="B5706" s="17" t="s">
        <v>15237</v>
      </c>
      <c r="C5706" t="s">
        <v>5789</v>
      </c>
    </row>
    <row r="5707" spans="1:3" x14ac:dyDescent="0.25">
      <c r="A5707">
        <v>5706</v>
      </c>
      <c r="B5707" s="17" t="s">
        <v>15238</v>
      </c>
      <c r="C5707" t="s">
        <v>5790</v>
      </c>
    </row>
    <row r="5708" spans="1:3" x14ac:dyDescent="0.25">
      <c r="A5708">
        <v>5707</v>
      </c>
      <c r="B5708" s="17" t="s">
        <v>15239</v>
      </c>
      <c r="C5708" t="s">
        <v>5791</v>
      </c>
    </row>
    <row r="5709" spans="1:3" x14ac:dyDescent="0.25">
      <c r="A5709">
        <v>5708</v>
      </c>
      <c r="B5709" s="17" t="s">
        <v>15240</v>
      </c>
      <c r="C5709" t="s">
        <v>5792</v>
      </c>
    </row>
    <row r="5710" spans="1:3" x14ac:dyDescent="0.25">
      <c r="A5710">
        <v>5709</v>
      </c>
      <c r="B5710" s="17" t="s">
        <v>15241</v>
      </c>
      <c r="C5710" t="s">
        <v>5793</v>
      </c>
    </row>
    <row r="5711" spans="1:3" x14ac:dyDescent="0.25">
      <c r="A5711">
        <v>5710</v>
      </c>
      <c r="B5711" s="17" t="s">
        <v>15242</v>
      </c>
      <c r="C5711" t="s">
        <v>5794</v>
      </c>
    </row>
    <row r="5712" spans="1:3" x14ac:dyDescent="0.25">
      <c r="A5712">
        <v>5711</v>
      </c>
      <c r="B5712" s="17" t="s">
        <v>15243</v>
      </c>
      <c r="C5712" t="s">
        <v>5795</v>
      </c>
    </row>
    <row r="5713" spans="1:3" x14ac:dyDescent="0.25">
      <c r="A5713">
        <v>5712</v>
      </c>
      <c r="B5713" s="17" t="s">
        <v>15244</v>
      </c>
      <c r="C5713" t="s">
        <v>5796</v>
      </c>
    </row>
    <row r="5714" spans="1:3" x14ac:dyDescent="0.25">
      <c r="A5714">
        <v>5713</v>
      </c>
      <c r="B5714" s="17" t="s">
        <v>15245</v>
      </c>
      <c r="C5714" t="s">
        <v>5797</v>
      </c>
    </row>
    <row r="5715" spans="1:3" x14ac:dyDescent="0.25">
      <c r="A5715">
        <v>5714</v>
      </c>
      <c r="B5715" s="17" t="s">
        <v>15246</v>
      </c>
      <c r="C5715" t="s">
        <v>5798</v>
      </c>
    </row>
    <row r="5716" spans="1:3" x14ac:dyDescent="0.25">
      <c r="A5716">
        <v>5715</v>
      </c>
      <c r="B5716" s="17" t="s">
        <v>15247</v>
      </c>
      <c r="C5716" t="s">
        <v>5799</v>
      </c>
    </row>
    <row r="5717" spans="1:3" x14ac:dyDescent="0.25">
      <c r="A5717">
        <v>5716</v>
      </c>
      <c r="B5717" s="17" t="s">
        <v>15248</v>
      </c>
      <c r="C5717" t="s">
        <v>5800</v>
      </c>
    </row>
    <row r="5718" spans="1:3" x14ac:dyDescent="0.25">
      <c r="A5718">
        <v>5717</v>
      </c>
      <c r="B5718" s="17" t="s">
        <v>15249</v>
      </c>
      <c r="C5718" t="s">
        <v>5801</v>
      </c>
    </row>
    <row r="5719" spans="1:3" x14ac:dyDescent="0.25">
      <c r="A5719">
        <v>5718</v>
      </c>
      <c r="B5719" s="17" t="s">
        <v>15250</v>
      </c>
      <c r="C5719" t="s">
        <v>5802</v>
      </c>
    </row>
    <row r="5720" spans="1:3" x14ac:dyDescent="0.25">
      <c r="A5720">
        <v>5719</v>
      </c>
      <c r="B5720" s="17" t="s">
        <v>15251</v>
      </c>
      <c r="C5720" t="s">
        <v>5803</v>
      </c>
    </row>
    <row r="5721" spans="1:3" x14ac:dyDescent="0.25">
      <c r="A5721">
        <v>5720</v>
      </c>
      <c r="B5721" s="17" t="s">
        <v>15252</v>
      </c>
      <c r="C5721" t="s">
        <v>5804</v>
      </c>
    </row>
    <row r="5722" spans="1:3" x14ac:dyDescent="0.25">
      <c r="A5722">
        <v>5721</v>
      </c>
      <c r="B5722" s="17" t="s">
        <v>15253</v>
      </c>
      <c r="C5722" t="s">
        <v>5805</v>
      </c>
    </row>
    <row r="5723" spans="1:3" x14ac:dyDescent="0.25">
      <c r="A5723">
        <v>5722</v>
      </c>
      <c r="B5723" s="17" t="s">
        <v>15254</v>
      </c>
      <c r="C5723" t="s">
        <v>5806</v>
      </c>
    </row>
    <row r="5724" spans="1:3" x14ac:dyDescent="0.25">
      <c r="A5724">
        <v>5723</v>
      </c>
      <c r="B5724" s="17" t="s">
        <v>15255</v>
      </c>
      <c r="C5724" t="s">
        <v>5807</v>
      </c>
    </row>
    <row r="5725" spans="1:3" x14ac:dyDescent="0.25">
      <c r="A5725">
        <v>5724</v>
      </c>
      <c r="B5725" s="17" t="s">
        <v>15256</v>
      </c>
      <c r="C5725" t="s">
        <v>5808</v>
      </c>
    </row>
    <row r="5726" spans="1:3" x14ac:dyDescent="0.25">
      <c r="A5726">
        <v>5725</v>
      </c>
      <c r="B5726" s="17" t="s">
        <v>15257</v>
      </c>
      <c r="C5726" t="s">
        <v>5809</v>
      </c>
    </row>
    <row r="5727" spans="1:3" x14ac:dyDescent="0.25">
      <c r="A5727">
        <v>5726</v>
      </c>
      <c r="B5727" s="17" t="s">
        <v>15258</v>
      </c>
      <c r="C5727" t="s">
        <v>5810</v>
      </c>
    </row>
    <row r="5728" spans="1:3" x14ac:dyDescent="0.25">
      <c r="A5728">
        <v>5727</v>
      </c>
      <c r="B5728" s="17" t="s">
        <v>15259</v>
      </c>
      <c r="C5728" t="s">
        <v>5811</v>
      </c>
    </row>
    <row r="5729" spans="1:3" x14ac:dyDescent="0.25">
      <c r="A5729">
        <v>5728</v>
      </c>
      <c r="B5729" s="17" t="s">
        <v>15260</v>
      </c>
      <c r="C5729" t="s">
        <v>5812</v>
      </c>
    </row>
    <row r="5730" spans="1:3" x14ac:dyDescent="0.25">
      <c r="A5730">
        <v>5729</v>
      </c>
      <c r="B5730" s="17" t="s">
        <v>15261</v>
      </c>
      <c r="C5730" t="s">
        <v>5813</v>
      </c>
    </row>
    <row r="5731" spans="1:3" x14ac:dyDescent="0.25">
      <c r="A5731">
        <v>5730</v>
      </c>
      <c r="B5731" s="17" t="s">
        <v>15262</v>
      </c>
      <c r="C5731" t="s">
        <v>5814</v>
      </c>
    </row>
    <row r="5732" spans="1:3" x14ac:dyDescent="0.25">
      <c r="A5732">
        <v>5731</v>
      </c>
      <c r="B5732" s="17" t="s">
        <v>15263</v>
      </c>
      <c r="C5732" t="s">
        <v>5815</v>
      </c>
    </row>
    <row r="5733" spans="1:3" x14ac:dyDescent="0.25">
      <c r="A5733">
        <v>5732</v>
      </c>
      <c r="B5733" s="17" t="s">
        <v>15264</v>
      </c>
      <c r="C5733" t="s">
        <v>5816</v>
      </c>
    </row>
    <row r="5734" spans="1:3" x14ac:dyDescent="0.25">
      <c r="A5734">
        <v>5733</v>
      </c>
      <c r="B5734" s="17" t="s">
        <v>15265</v>
      </c>
      <c r="C5734" t="s">
        <v>5817</v>
      </c>
    </row>
    <row r="5735" spans="1:3" x14ac:dyDescent="0.25">
      <c r="A5735">
        <v>5734</v>
      </c>
      <c r="B5735" s="17" t="s">
        <v>15266</v>
      </c>
      <c r="C5735" t="s">
        <v>5818</v>
      </c>
    </row>
    <row r="5736" spans="1:3" x14ac:dyDescent="0.25">
      <c r="A5736">
        <v>5735</v>
      </c>
      <c r="B5736" s="17" t="s">
        <v>15267</v>
      </c>
      <c r="C5736" t="s">
        <v>5819</v>
      </c>
    </row>
    <row r="5737" spans="1:3" x14ac:dyDescent="0.25">
      <c r="A5737">
        <v>5736</v>
      </c>
      <c r="B5737" s="17" t="s">
        <v>15268</v>
      </c>
      <c r="C5737" t="s">
        <v>5820</v>
      </c>
    </row>
    <row r="5738" spans="1:3" x14ac:dyDescent="0.25">
      <c r="A5738">
        <v>5737</v>
      </c>
      <c r="B5738" s="17" t="s">
        <v>15269</v>
      </c>
      <c r="C5738" t="s">
        <v>5821</v>
      </c>
    </row>
    <row r="5739" spans="1:3" x14ac:dyDescent="0.25">
      <c r="A5739">
        <v>5738</v>
      </c>
      <c r="B5739" s="17" t="s">
        <v>15270</v>
      </c>
      <c r="C5739" t="s">
        <v>5822</v>
      </c>
    </row>
    <row r="5740" spans="1:3" x14ac:dyDescent="0.25">
      <c r="A5740">
        <v>5739</v>
      </c>
      <c r="B5740" s="17" t="s">
        <v>15271</v>
      </c>
      <c r="C5740" t="s">
        <v>5823</v>
      </c>
    </row>
    <row r="5741" spans="1:3" x14ac:dyDescent="0.25">
      <c r="A5741">
        <v>5740</v>
      </c>
      <c r="B5741" s="17" t="s">
        <v>15272</v>
      </c>
      <c r="C5741" t="s">
        <v>5824</v>
      </c>
    </row>
    <row r="5742" spans="1:3" x14ac:dyDescent="0.25">
      <c r="A5742">
        <v>5741</v>
      </c>
      <c r="B5742" s="17" t="s">
        <v>15273</v>
      </c>
      <c r="C5742" t="s">
        <v>5825</v>
      </c>
    </row>
    <row r="5743" spans="1:3" x14ac:dyDescent="0.25">
      <c r="A5743">
        <v>5742</v>
      </c>
      <c r="B5743" s="17" t="s">
        <v>15274</v>
      </c>
      <c r="C5743" t="s">
        <v>5826</v>
      </c>
    </row>
    <row r="5744" spans="1:3" x14ac:dyDescent="0.25">
      <c r="A5744">
        <v>5743</v>
      </c>
      <c r="B5744" s="17" t="s">
        <v>15275</v>
      </c>
      <c r="C5744" t="s">
        <v>5827</v>
      </c>
    </row>
    <row r="5745" spans="1:3" x14ac:dyDescent="0.25">
      <c r="A5745">
        <v>5744</v>
      </c>
      <c r="B5745" s="17" t="s">
        <v>15276</v>
      </c>
      <c r="C5745" t="s">
        <v>5828</v>
      </c>
    </row>
    <row r="5746" spans="1:3" x14ac:dyDescent="0.25">
      <c r="A5746">
        <v>5745</v>
      </c>
      <c r="B5746" s="17" t="s">
        <v>15277</v>
      </c>
      <c r="C5746" t="s">
        <v>5829</v>
      </c>
    </row>
    <row r="5747" spans="1:3" x14ac:dyDescent="0.25">
      <c r="A5747">
        <v>5746</v>
      </c>
      <c r="B5747" s="17" t="s">
        <v>15278</v>
      </c>
      <c r="C5747" t="s">
        <v>5830</v>
      </c>
    </row>
    <row r="5748" spans="1:3" x14ac:dyDescent="0.25">
      <c r="A5748">
        <v>5747</v>
      </c>
      <c r="B5748" s="17" t="s">
        <v>15279</v>
      </c>
      <c r="C5748" t="s">
        <v>5831</v>
      </c>
    </row>
    <row r="5749" spans="1:3" x14ac:dyDescent="0.25">
      <c r="A5749">
        <v>5748</v>
      </c>
      <c r="B5749" s="17" t="s">
        <v>15280</v>
      </c>
      <c r="C5749" t="s">
        <v>5832</v>
      </c>
    </row>
    <row r="5750" spans="1:3" x14ac:dyDescent="0.25">
      <c r="A5750">
        <v>5749</v>
      </c>
      <c r="B5750" s="17" t="s">
        <v>15281</v>
      </c>
      <c r="C5750" t="s">
        <v>5833</v>
      </c>
    </row>
    <row r="5751" spans="1:3" x14ac:dyDescent="0.25">
      <c r="A5751">
        <v>5750</v>
      </c>
      <c r="B5751" s="17" t="s">
        <v>15282</v>
      </c>
      <c r="C5751" t="s">
        <v>5834</v>
      </c>
    </row>
    <row r="5752" spans="1:3" x14ac:dyDescent="0.25">
      <c r="A5752">
        <v>5751</v>
      </c>
      <c r="B5752" s="17" t="s">
        <v>15283</v>
      </c>
      <c r="C5752" t="s">
        <v>5835</v>
      </c>
    </row>
    <row r="5753" spans="1:3" x14ac:dyDescent="0.25">
      <c r="A5753">
        <v>5752</v>
      </c>
      <c r="B5753" s="17" t="s">
        <v>15284</v>
      </c>
      <c r="C5753" t="s">
        <v>5836</v>
      </c>
    </row>
    <row r="5754" spans="1:3" x14ac:dyDescent="0.25">
      <c r="A5754">
        <v>5753</v>
      </c>
      <c r="B5754" s="17" t="s">
        <v>15285</v>
      </c>
      <c r="C5754" t="s">
        <v>5837</v>
      </c>
    </row>
    <row r="5755" spans="1:3" x14ac:dyDescent="0.25">
      <c r="A5755">
        <v>5754</v>
      </c>
      <c r="B5755" s="17" t="s">
        <v>15286</v>
      </c>
      <c r="C5755" t="s">
        <v>5838</v>
      </c>
    </row>
    <row r="5756" spans="1:3" x14ac:dyDescent="0.25">
      <c r="A5756">
        <v>5755</v>
      </c>
      <c r="B5756" s="17" t="s">
        <v>15287</v>
      </c>
      <c r="C5756" t="s">
        <v>5839</v>
      </c>
    </row>
    <row r="5757" spans="1:3" x14ac:dyDescent="0.25">
      <c r="A5757">
        <v>5756</v>
      </c>
      <c r="B5757" s="17" t="s">
        <v>15288</v>
      </c>
      <c r="C5757" t="s">
        <v>5840</v>
      </c>
    </row>
    <row r="5758" spans="1:3" x14ac:dyDescent="0.25">
      <c r="A5758">
        <v>5757</v>
      </c>
      <c r="B5758" s="17" t="s">
        <v>15289</v>
      </c>
      <c r="C5758" t="s">
        <v>5841</v>
      </c>
    </row>
    <row r="5759" spans="1:3" x14ac:dyDescent="0.25">
      <c r="A5759">
        <v>5758</v>
      </c>
      <c r="B5759" s="17" t="s">
        <v>15290</v>
      </c>
      <c r="C5759" t="s">
        <v>5842</v>
      </c>
    </row>
    <row r="5760" spans="1:3" x14ac:dyDescent="0.25">
      <c r="A5760">
        <v>5759</v>
      </c>
      <c r="B5760" s="17" t="s">
        <v>15291</v>
      </c>
      <c r="C5760" t="s">
        <v>5843</v>
      </c>
    </row>
    <row r="5761" spans="1:3" x14ac:dyDescent="0.25">
      <c r="A5761">
        <v>5760</v>
      </c>
      <c r="B5761" s="17" t="s">
        <v>15292</v>
      </c>
      <c r="C5761" t="s">
        <v>5844</v>
      </c>
    </row>
    <row r="5762" spans="1:3" x14ac:dyDescent="0.25">
      <c r="A5762">
        <v>5761</v>
      </c>
      <c r="B5762" s="17" t="s">
        <v>15293</v>
      </c>
      <c r="C5762" t="s">
        <v>5845</v>
      </c>
    </row>
    <row r="5763" spans="1:3" x14ac:dyDescent="0.25">
      <c r="A5763">
        <v>5762</v>
      </c>
      <c r="B5763" s="17" t="s">
        <v>15294</v>
      </c>
      <c r="C5763" t="s">
        <v>5846</v>
      </c>
    </row>
    <row r="5764" spans="1:3" x14ac:dyDescent="0.25">
      <c r="A5764">
        <v>5763</v>
      </c>
      <c r="B5764" s="17" t="s">
        <v>15295</v>
      </c>
      <c r="C5764" t="s">
        <v>5847</v>
      </c>
    </row>
    <row r="5765" spans="1:3" x14ac:dyDescent="0.25">
      <c r="A5765">
        <v>5764</v>
      </c>
      <c r="B5765" s="17" t="s">
        <v>15296</v>
      </c>
      <c r="C5765" t="s">
        <v>5848</v>
      </c>
    </row>
    <row r="5766" spans="1:3" x14ac:dyDescent="0.25">
      <c r="A5766">
        <v>5765</v>
      </c>
      <c r="B5766" s="17" t="s">
        <v>15297</v>
      </c>
      <c r="C5766" t="s">
        <v>5849</v>
      </c>
    </row>
    <row r="5767" spans="1:3" x14ac:dyDescent="0.25">
      <c r="A5767">
        <v>5766</v>
      </c>
      <c r="B5767" s="17" t="s">
        <v>15298</v>
      </c>
      <c r="C5767" t="s">
        <v>5850</v>
      </c>
    </row>
    <row r="5768" spans="1:3" x14ac:dyDescent="0.25">
      <c r="A5768">
        <v>5767</v>
      </c>
      <c r="B5768" s="17" t="s">
        <v>15299</v>
      </c>
      <c r="C5768" t="s">
        <v>5851</v>
      </c>
    </row>
    <row r="5769" spans="1:3" x14ac:dyDescent="0.25">
      <c r="A5769">
        <v>5768</v>
      </c>
      <c r="B5769" s="17" t="s">
        <v>15300</v>
      </c>
      <c r="C5769" t="s">
        <v>5852</v>
      </c>
    </row>
    <row r="5770" spans="1:3" x14ac:dyDescent="0.25">
      <c r="A5770">
        <v>5769</v>
      </c>
      <c r="B5770" s="17" t="s">
        <v>15301</v>
      </c>
      <c r="C5770" t="s">
        <v>5853</v>
      </c>
    </row>
    <row r="5771" spans="1:3" x14ac:dyDescent="0.25">
      <c r="A5771">
        <v>5770</v>
      </c>
      <c r="B5771" s="17" t="s">
        <v>15302</v>
      </c>
      <c r="C5771" t="s">
        <v>5854</v>
      </c>
    </row>
    <row r="5772" spans="1:3" x14ac:dyDescent="0.25">
      <c r="A5772">
        <v>5771</v>
      </c>
      <c r="B5772" s="17" t="s">
        <v>15303</v>
      </c>
      <c r="C5772" t="s">
        <v>5855</v>
      </c>
    </row>
    <row r="5773" spans="1:3" x14ac:dyDescent="0.25">
      <c r="A5773">
        <v>5772</v>
      </c>
      <c r="B5773" s="17" t="s">
        <v>15304</v>
      </c>
      <c r="C5773" t="s">
        <v>5856</v>
      </c>
    </row>
    <row r="5774" spans="1:3" x14ac:dyDescent="0.25">
      <c r="A5774">
        <v>5773</v>
      </c>
      <c r="B5774" s="17" t="s">
        <v>15305</v>
      </c>
      <c r="C5774" t="s">
        <v>5857</v>
      </c>
    </row>
    <row r="5775" spans="1:3" x14ac:dyDescent="0.25">
      <c r="A5775">
        <v>5774</v>
      </c>
      <c r="B5775" s="17" t="s">
        <v>15306</v>
      </c>
      <c r="C5775" t="s">
        <v>5858</v>
      </c>
    </row>
    <row r="5776" spans="1:3" x14ac:dyDescent="0.25">
      <c r="A5776">
        <v>5775</v>
      </c>
      <c r="B5776" s="17" t="s">
        <v>15307</v>
      </c>
      <c r="C5776" t="s">
        <v>5859</v>
      </c>
    </row>
    <row r="5777" spans="1:3" x14ac:dyDescent="0.25">
      <c r="A5777">
        <v>5776</v>
      </c>
      <c r="B5777" s="17" t="s">
        <v>15308</v>
      </c>
      <c r="C5777" t="s">
        <v>5860</v>
      </c>
    </row>
    <row r="5778" spans="1:3" x14ac:dyDescent="0.25">
      <c r="A5778">
        <v>5777</v>
      </c>
      <c r="B5778" s="17" t="s">
        <v>15309</v>
      </c>
      <c r="C5778" t="s">
        <v>5861</v>
      </c>
    </row>
    <row r="5779" spans="1:3" x14ac:dyDescent="0.25">
      <c r="A5779">
        <v>5778</v>
      </c>
      <c r="B5779" s="17" t="s">
        <v>15310</v>
      </c>
      <c r="C5779" t="s">
        <v>5862</v>
      </c>
    </row>
    <row r="5780" spans="1:3" x14ac:dyDescent="0.25">
      <c r="A5780">
        <v>5779</v>
      </c>
      <c r="B5780" s="17" t="s">
        <v>15311</v>
      </c>
      <c r="C5780" t="s">
        <v>5863</v>
      </c>
    </row>
    <row r="5781" spans="1:3" x14ac:dyDescent="0.25">
      <c r="A5781">
        <v>5780</v>
      </c>
      <c r="B5781" s="17" t="s">
        <v>15312</v>
      </c>
      <c r="C5781" t="s">
        <v>5864</v>
      </c>
    </row>
    <row r="5782" spans="1:3" x14ac:dyDescent="0.25">
      <c r="A5782">
        <v>5781</v>
      </c>
      <c r="B5782" s="17" t="s">
        <v>15313</v>
      </c>
      <c r="C5782" t="s">
        <v>5865</v>
      </c>
    </row>
    <row r="5783" spans="1:3" x14ac:dyDescent="0.25">
      <c r="A5783">
        <v>5782</v>
      </c>
      <c r="B5783" s="17" t="s">
        <v>15314</v>
      </c>
      <c r="C5783" t="s">
        <v>5866</v>
      </c>
    </row>
    <row r="5784" spans="1:3" x14ac:dyDescent="0.25">
      <c r="A5784">
        <v>5783</v>
      </c>
      <c r="B5784" s="17" t="s">
        <v>15315</v>
      </c>
      <c r="C5784" t="s">
        <v>5867</v>
      </c>
    </row>
    <row r="5785" spans="1:3" x14ac:dyDescent="0.25">
      <c r="A5785">
        <v>5784</v>
      </c>
      <c r="B5785" s="17" t="s">
        <v>15316</v>
      </c>
      <c r="C5785" t="s">
        <v>5868</v>
      </c>
    </row>
    <row r="5786" spans="1:3" x14ac:dyDescent="0.25">
      <c r="A5786">
        <v>5785</v>
      </c>
      <c r="B5786" s="17" t="s">
        <v>15317</v>
      </c>
      <c r="C5786" t="s">
        <v>5869</v>
      </c>
    </row>
    <row r="5787" spans="1:3" x14ac:dyDescent="0.25">
      <c r="A5787">
        <v>5786</v>
      </c>
      <c r="B5787" s="17" t="s">
        <v>15318</v>
      </c>
      <c r="C5787" t="s">
        <v>5870</v>
      </c>
    </row>
    <row r="5788" spans="1:3" x14ac:dyDescent="0.25">
      <c r="A5788">
        <v>5787</v>
      </c>
      <c r="B5788" s="17" t="s">
        <v>15319</v>
      </c>
      <c r="C5788" t="s">
        <v>5871</v>
      </c>
    </row>
    <row r="5789" spans="1:3" x14ac:dyDescent="0.25">
      <c r="A5789">
        <v>5788</v>
      </c>
      <c r="B5789" s="17" t="s">
        <v>15320</v>
      </c>
      <c r="C5789" t="s">
        <v>5872</v>
      </c>
    </row>
    <row r="5790" spans="1:3" x14ac:dyDescent="0.25">
      <c r="A5790">
        <v>5789</v>
      </c>
      <c r="B5790" s="17" t="s">
        <v>15321</v>
      </c>
      <c r="C5790" t="s">
        <v>5873</v>
      </c>
    </row>
    <row r="5791" spans="1:3" x14ac:dyDescent="0.25">
      <c r="A5791">
        <v>5790</v>
      </c>
      <c r="B5791" s="17" t="s">
        <v>15322</v>
      </c>
      <c r="C5791" t="s">
        <v>5874</v>
      </c>
    </row>
    <row r="5792" spans="1:3" x14ac:dyDescent="0.25">
      <c r="A5792">
        <v>5791</v>
      </c>
      <c r="B5792" s="17" t="s">
        <v>15323</v>
      </c>
      <c r="C5792" t="s">
        <v>5875</v>
      </c>
    </row>
    <row r="5793" spans="1:3" x14ac:dyDescent="0.25">
      <c r="A5793">
        <v>5792</v>
      </c>
      <c r="B5793" s="17" t="s">
        <v>15324</v>
      </c>
      <c r="C5793" t="s">
        <v>5876</v>
      </c>
    </row>
    <row r="5794" spans="1:3" x14ac:dyDescent="0.25">
      <c r="A5794">
        <v>5793</v>
      </c>
      <c r="B5794" s="17" t="s">
        <v>15325</v>
      </c>
      <c r="C5794" t="s">
        <v>5877</v>
      </c>
    </row>
    <row r="5795" spans="1:3" x14ac:dyDescent="0.25">
      <c r="A5795">
        <v>5794</v>
      </c>
      <c r="B5795" s="17" t="s">
        <v>15326</v>
      </c>
      <c r="C5795" t="s">
        <v>5878</v>
      </c>
    </row>
    <row r="5796" spans="1:3" x14ac:dyDescent="0.25">
      <c r="A5796">
        <v>5795</v>
      </c>
      <c r="B5796" s="17" t="s">
        <v>15327</v>
      </c>
      <c r="C5796" t="s">
        <v>5879</v>
      </c>
    </row>
    <row r="5797" spans="1:3" x14ac:dyDescent="0.25">
      <c r="A5797">
        <v>5796</v>
      </c>
      <c r="B5797" s="17" t="s">
        <v>15328</v>
      </c>
      <c r="C5797" t="s">
        <v>5880</v>
      </c>
    </row>
    <row r="5798" spans="1:3" x14ac:dyDescent="0.25">
      <c r="A5798">
        <v>5797</v>
      </c>
      <c r="B5798" s="17" t="s">
        <v>15329</v>
      </c>
      <c r="C5798" t="s">
        <v>5881</v>
      </c>
    </row>
    <row r="5799" spans="1:3" x14ac:dyDescent="0.25">
      <c r="A5799">
        <v>5798</v>
      </c>
      <c r="B5799" s="17" t="s">
        <v>15330</v>
      </c>
      <c r="C5799" t="s">
        <v>5882</v>
      </c>
    </row>
    <row r="5800" spans="1:3" x14ac:dyDescent="0.25">
      <c r="A5800">
        <v>5799</v>
      </c>
      <c r="B5800" s="17" t="s">
        <v>15331</v>
      </c>
      <c r="C5800" t="s">
        <v>5883</v>
      </c>
    </row>
    <row r="5801" spans="1:3" x14ac:dyDescent="0.25">
      <c r="A5801">
        <v>5800</v>
      </c>
      <c r="B5801" s="17" t="s">
        <v>15332</v>
      </c>
      <c r="C5801" t="s">
        <v>5884</v>
      </c>
    </row>
    <row r="5802" spans="1:3" x14ac:dyDescent="0.25">
      <c r="A5802">
        <v>5801</v>
      </c>
      <c r="B5802" s="17" t="s">
        <v>15333</v>
      </c>
      <c r="C5802" t="s">
        <v>5885</v>
      </c>
    </row>
    <row r="5803" spans="1:3" x14ac:dyDescent="0.25">
      <c r="A5803">
        <v>5802</v>
      </c>
      <c r="B5803" s="17" t="s">
        <v>15334</v>
      </c>
      <c r="C5803" t="s">
        <v>5886</v>
      </c>
    </row>
    <row r="5804" spans="1:3" x14ac:dyDescent="0.25">
      <c r="A5804">
        <v>5803</v>
      </c>
      <c r="B5804" s="17" t="s">
        <v>15335</v>
      </c>
      <c r="C5804" t="s">
        <v>5887</v>
      </c>
    </row>
    <row r="5805" spans="1:3" x14ac:dyDescent="0.25">
      <c r="A5805">
        <v>5804</v>
      </c>
      <c r="B5805" s="17" t="s">
        <v>15336</v>
      </c>
      <c r="C5805" t="s">
        <v>5888</v>
      </c>
    </row>
    <row r="5806" spans="1:3" x14ac:dyDescent="0.25">
      <c r="A5806">
        <v>5805</v>
      </c>
      <c r="B5806" s="17" t="s">
        <v>15337</v>
      </c>
      <c r="C5806" t="s">
        <v>5889</v>
      </c>
    </row>
    <row r="5807" spans="1:3" x14ac:dyDescent="0.25">
      <c r="A5807">
        <v>5806</v>
      </c>
      <c r="B5807" s="17" t="s">
        <v>15338</v>
      </c>
      <c r="C5807" t="s">
        <v>5890</v>
      </c>
    </row>
    <row r="5808" spans="1:3" x14ac:dyDescent="0.25">
      <c r="A5808">
        <v>5807</v>
      </c>
      <c r="B5808" s="17" t="s">
        <v>15339</v>
      </c>
      <c r="C5808" t="s">
        <v>5891</v>
      </c>
    </row>
    <row r="5809" spans="1:3" x14ac:dyDescent="0.25">
      <c r="A5809">
        <v>5808</v>
      </c>
      <c r="B5809" s="17" t="s">
        <v>15340</v>
      </c>
      <c r="C5809" t="s">
        <v>5892</v>
      </c>
    </row>
    <row r="5810" spans="1:3" x14ac:dyDescent="0.25">
      <c r="A5810">
        <v>5809</v>
      </c>
      <c r="B5810" s="17" t="s">
        <v>15341</v>
      </c>
      <c r="C5810" t="s">
        <v>5893</v>
      </c>
    </row>
    <row r="5811" spans="1:3" x14ac:dyDescent="0.25">
      <c r="A5811">
        <v>5810</v>
      </c>
      <c r="B5811" s="17" t="s">
        <v>15342</v>
      </c>
      <c r="C5811" t="s">
        <v>5894</v>
      </c>
    </row>
    <row r="5812" spans="1:3" x14ac:dyDescent="0.25">
      <c r="A5812">
        <v>5811</v>
      </c>
      <c r="B5812" s="17" t="s">
        <v>15343</v>
      </c>
      <c r="C5812" t="s">
        <v>5895</v>
      </c>
    </row>
    <row r="5813" spans="1:3" x14ac:dyDescent="0.25">
      <c r="A5813">
        <v>5812</v>
      </c>
      <c r="B5813" s="17" t="s">
        <v>15344</v>
      </c>
      <c r="C5813" t="s">
        <v>5896</v>
      </c>
    </row>
    <row r="5814" spans="1:3" x14ac:dyDescent="0.25">
      <c r="A5814">
        <v>5813</v>
      </c>
      <c r="B5814" s="17" t="s">
        <v>15345</v>
      </c>
      <c r="C5814" t="s">
        <v>5897</v>
      </c>
    </row>
    <row r="5815" spans="1:3" x14ac:dyDescent="0.25">
      <c r="A5815">
        <v>5814</v>
      </c>
      <c r="B5815" s="17" t="s">
        <v>15346</v>
      </c>
      <c r="C5815" t="s">
        <v>5898</v>
      </c>
    </row>
    <row r="5816" spans="1:3" x14ac:dyDescent="0.25">
      <c r="A5816">
        <v>5815</v>
      </c>
      <c r="B5816" s="17" t="s">
        <v>15347</v>
      </c>
      <c r="C5816" t="s">
        <v>5899</v>
      </c>
    </row>
    <row r="5817" spans="1:3" x14ac:dyDescent="0.25">
      <c r="A5817">
        <v>5816</v>
      </c>
      <c r="B5817" s="17" t="s">
        <v>15348</v>
      </c>
      <c r="C5817" t="s">
        <v>5900</v>
      </c>
    </row>
    <row r="5818" spans="1:3" x14ac:dyDescent="0.25">
      <c r="A5818">
        <v>5817</v>
      </c>
      <c r="B5818" s="17" t="s">
        <v>15349</v>
      </c>
      <c r="C5818" t="s">
        <v>5901</v>
      </c>
    </row>
    <row r="5819" spans="1:3" x14ac:dyDescent="0.25">
      <c r="A5819">
        <v>5818</v>
      </c>
      <c r="B5819" s="17" t="s">
        <v>15350</v>
      </c>
      <c r="C5819" t="s">
        <v>5902</v>
      </c>
    </row>
    <row r="5820" spans="1:3" x14ac:dyDescent="0.25">
      <c r="A5820">
        <v>5819</v>
      </c>
      <c r="B5820" s="17" t="s">
        <v>15351</v>
      </c>
      <c r="C5820" t="s">
        <v>5903</v>
      </c>
    </row>
    <row r="5821" spans="1:3" x14ac:dyDescent="0.25">
      <c r="A5821">
        <v>5820</v>
      </c>
      <c r="B5821" s="17" t="s">
        <v>15352</v>
      </c>
      <c r="C5821" t="s">
        <v>5904</v>
      </c>
    </row>
    <row r="5822" spans="1:3" x14ac:dyDescent="0.25">
      <c r="A5822">
        <v>5821</v>
      </c>
      <c r="B5822" s="17" t="s">
        <v>15353</v>
      </c>
      <c r="C5822" t="s">
        <v>5905</v>
      </c>
    </row>
    <row r="5823" spans="1:3" x14ac:dyDescent="0.25">
      <c r="A5823">
        <v>5822</v>
      </c>
      <c r="B5823" s="17" t="s">
        <v>15354</v>
      </c>
      <c r="C5823" t="s">
        <v>1483</v>
      </c>
    </row>
    <row r="5824" spans="1:3" x14ac:dyDescent="0.25">
      <c r="A5824">
        <v>5823</v>
      </c>
      <c r="B5824" s="17" t="s">
        <v>15355</v>
      </c>
      <c r="C5824" t="s">
        <v>5906</v>
      </c>
    </row>
    <row r="5825" spans="1:3" x14ac:dyDescent="0.25">
      <c r="A5825">
        <v>5824</v>
      </c>
      <c r="B5825" s="17" t="s">
        <v>15356</v>
      </c>
      <c r="C5825" t="s">
        <v>5907</v>
      </c>
    </row>
    <row r="5826" spans="1:3" x14ac:dyDescent="0.25">
      <c r="A5826">
        <v>5825</v>
      </c>
      <c r="B5826" s="17" t="s">
        <v>15357</v>
      </c>
      <c r="C5826" t="s">
        <v>5908</v>
      </c>
    </row>
    <row r="5827" spans="1:3" x14ac:dyDescent="0.25">
      <c r="A5827">
        <v>5826</v>
      </c>
      <c r="B5827" s="17" t="s">
        <v>15358</v>
      </c>
      <c r="C5827" t="s">
        <v>5909</v>
      </c>
    </row>
    <row r="5828" spans="1:3" x14ac:dyDescent="0.25">
      <c r="A5828">
        <v>5827</v>
      </c>
      <c r="B5828" s="17" t="s">
        <v>15359</v>
      </c>
      <c r="C5828" t="s">
        <v>5910</v>
      </c>
    </row>
    <row r="5829" spans="1:3" x14ac:dyDescent="0.25">
      <c r="A5829">
        <v>5828</v>
      </c>
      <c r="B5829" s="17" t="s">
        <v>15360</v>
      </c>
      <c r="C5829" t="s">
        <v>5911</v>
      </c>
    </row>
    <row r="5830" spans="1:3" x14ac:dyDescent="0.25">
      <c r="A5830">
        <v>5829</v>
      </c>
      <c r="B5830" s="17" t="s">
        <v>15361</v>
      </c>
      <c r="C5830" t="s">
        <v>5912</v>
      </c>
    </row>
    <row r="5831" spans="1:3" x14ac:dyDescent="0.25">
      <c r="A5831">
        <v>5830</v>
      </c>
      <c r="B5831" s="17" t="s">
        <v>15362</v>
      </c>
      <c r="C5831" t="s">
        <v>5065</v>
      </c>
    </row>
    <row r="5832" spans="1:3" x14ac:dyDescent="0.25">
      <c r="A5832">
        <v>5831</v>
      </c>
      <c r="B5832" s="17" t="s">
        <v>15363</v>
      </c>
      <c r="C5832" t="s">
        <v>5913</v>
      </c>
    </row>
    <row r="5833" spans="1:3" x14ac:dyDescent="0.25">
      <c r="A5833">
        <v>5832</v>
      </c>
      <c r="B5833" s="17" t="s">
        <v>15364</v>
      </c>
      <c r="C5833" t="s">
        <v>5914</v>
      </c>
    </row>
    <row r="5834" spans="1:3" x14ac:dyDescent="0.25">
      <c r="A5834">
        <v>5833</v>
      </c>
      <c r="B5834" s="17" t="s">
        <v>15365</v>
      </c>
      <c r="C5834" t="s">
        <v>5915</v>
      </c>
    </row>
    <row r="5835" spans="1:3" x14ac:dyDescent="0.25">
      <c r="A5835">
        <v>5834</v>
      </c>
      <c r="B5835" s="17" t="s">
        <v>15366</v>
      </c>
      <c r="C5835" t="s">
        <v>5916</v>
      </c>
    </row>
    <row r="5836" spans="1:3" x14ac:dyDescent="0.25">
      <c r="A5836">
        <v>5835</v>
      </c>
      <c r="B5836" s="17" t="s">
        <v>15367</v>
      </c>
      <c r="C5836" t="s">
        <v>5917</v>
      </c>
    </row>
    <row r="5837" spans="1:3" x14ac:dyDescent="0.25">
      <c r="A5837">
        <v>5836</v>
      </c>
      <c r="B5837" s="17" t="s">
        <v>15368</v>
      </c>
      <c r="C5837" t="s">
        <v>5918</v>
      </c>
    </row>
    <row r="5838" spans="1:3" x14ac:dyDescent="0.25">
      <c r="A5838">
        <v>5837</v>
      </c>
      <c r="B5838" s="17" t="s">
        <v>15369</v>
      </c>
      <c r="C5838" t="s">
        <v>5919</v>
      </c>
    </row>
    <row r="5839" spans="1:3" x14ac:dyDescent="0.25">
      <c r="A5839">
        <v>5838</v>
      </c>
      <c r="B5839" s="17" t="s">
        <v>15370</v>
      </c>
      <c r="C5839" t="s">
        <v>5920</v>
      </c>
    </row>
    <row r="5840" spans="1:3" x14ac:dyDescent="0.25">
      <c r="A5840">
        <v>5839</v>
      </c>
      <c r="B5840" s="17" t="s">
        <v>15371</v>
      </c>
      <c r="C5840" t="s">
        <v>5921</v>
      </c>
    </row>
    <row r="5841" spans="1:3" x14ac:dyDescent="0.25">
      <c r="A5841">
        <v>5840</v>
      </c>
      <c r="B5841" s="17" t="s">
        <v>15372</v>
      </c>
      <c r="C5841" t="s">
        <v>5922</v>
      </c>
    </row>
    <row r="5842" spans="1:3" x14ac:dyDescent="0.25">
      <c r="A5842">
        <v>5841</v>
      </c>
      <c r="B5842" s="17" t="s">
        <v>15373</v>
      </c>
      <c r="C5842" t="s">
        <v>5923</v>
      </c>
    </row>
    <row r="5843" spans="1:3" x14ac:dyDescent="0.25">
      <c r="A5843">
        <v>5842</v>
      </c>
      <c r="B5843" s="17" t="s">
        <v>15374</v>
      </c>
      <c r="C5843" t="s">
        <v>5924</v>
      </c>
    </row>
    <row r="5844" spans="1:3" x14ac:dyDescent="0.25">
      <c r="A5844">
        <v>5843</v>
      </c>
      <c r="B5844" s="17" t="s">
        <v>15375</v>
      </c>
      <c r="C5844" t="s">
        <v>5925</v>
      </c>
    </row>
    <row r="5845" spans="1:3" x14ac:dyDescent="0.25">
      <c r="A5845">
        <v>5844</v>
      </c>
      <c r="B5845" s="17" t="s">
        <v>15376</v>
      </c>
      <c r="C5845" t="s">
        <v>5926</v>
      </c>
    </row>
    <row r="5846" spans="1:3" x14ac:dyDescent="0.25">
      <c r="A5846">
        <v>5845</v>
      </c>
      <c r="B5846" s="17" t="s">
        <v>15377</v>
      </c>
      <c r="C5846" t="s">
        <v>5927</v>
      </c>
    </row>
    <row r="5847" spans="1:3" x14ac:dyDescent="0.25">
      <c r="A5847">
        <v>5846</v>
      </c>
      <c r="B5847" s="17" t="s">
        <v>15378</v>
      </c>
      <c r="C5847" t="s">
        <v>5928</v>
      </c>
    </row>
    <row r="5848" spans="1:3" x14ac:dyDescent="0.25">
      <c r="A5848">
        <v>5847</v>
      </c>
      <c r="B5848" s="17" t="s">
        <v>15379</v>
      </c>
      <c r="C5848" t="s">
        <v>5929</v>
      </c>
    </row>
    <row r="5849" spans="1:3" x14ac:dyDescent="0.25">
      <c r="A5849">
        <v>5848</v>
      </c>
      <c r="B5849" s="17" t="s">
        <v>15380</v>
      </c>
      <c r="C5849" t="s">
        <v>5930</v>
      </c>
    </row>
    <row r="5850" spans="1:3" x14ac:dyDescent="0.25">
      <c r="A5850">
        <v>5849</v>
      </c>
      <c r="B5850" s="17" t="s">
        <v>15381</v>
      </c>
      <c r="C5850" t="s">
        <v>5931</v>
      </c>
    </row>
    <row r="5851" spans="1:3" x14ac:dyDescent="0.25">
      <c r="A5851">
        <v>5850</v>
      </c>
      <c r="B5851" s="17" t="s">
        <v>15382</v>
      </c>
      <c r="C5851" t="s">
        <v>5932</v>
      </c>
    </row>
    <row r="5852" spans="1:3" x14ac:dyDescent="0.25">
      <c r="A5852">
        <v>5851</v>
      </c>
      <c r="B5852" s="17" t="s">
        <v>15383</v>
      </c>
      <c r="C5852" t="s">
        <v>5933</v>
      </c>
    </row>
    <row r="5853" spans="1:3" x14ac:dyDescent="0.25">
      <c r="A5853">
        <v>5852</v>
      </c>
      <c r="B5853" s="17" t="s">
        <v>15384</v>
      </c>
      <c r="C5853" t="s">
        <v>5934</v>
      </c>
    </row>
    <row r="5854" spans="1:3" x14ac:dyDescent="0.25">
      <c r="A5854">
        <v>5853</v>
      </c>
      <c r="B5854" s="17" t="s">
        <v>15385</v>
      </c>
      <c r="C5854" t="s">
        <v>5935</v>
      </c>
    </row>
    <row r="5855" spans="1:3" x14ac:dyDescent="0.25">
      <c r="A5855">
        <v>5854</v>
      </c>
      <c r="B5855" s="17" t="s">
        <v>15386</v>
      </c>
      <c r="C5855" t="s">
        <v>5936</v>
      </c>
    </row>
    <row r="5856" spans="1:3" x14ac:dyDescent="0.25">
      <c r="A5856">
        <v>5855</v>
      </c>
      <c r="B5856" s="17" t="s">
        <v>15387</v>
      </c>
      <c r="C5856" t="s">
        <v>3750</v>
      </c>
    </row>
    <row r="5857" spans="1:3" x14ac:dyDescent="0.25">
      <c r="A5857">
        <v>5856</v>
      </c>
      <c r="B5857" s="17" t="s">
        <v>15388</v>
      </c>
      <c r="C5857" t="s">
        <v>5937</v>
      </c>
    </row>
    <row r="5858" spans="1:3" x14ac:dyDescent="0.25">
      <c r="A5858">
        <v>5857</v>
      </c>
      <c r="B5858" s="17" t="s">
        <v>15389</v>
      </c>
      <c r="C5858" t="s">
        <v>5938</v>
      </c>
    </row>
    <row r="5859" spans="1:3" x14ac:dyDescent="0.25">
      <c r="A5859">
        <v>5858</v>
      </c>
      <c r="B5859" s="17" t="s">
        <v>15390</v>
      </c>
      <c r="C5859" t="s">
        <v>5939</v>
      </c>
    </row>
    <row r="5860" spans="1:3" x14ac:dyDescent="0.25">
      <c r="A5860">
        <v>5859</v>
      </c>
      <c r="B5860" s="17" t="s">
        <v>15391</v>
      </c>
      <c r="C5860" t="s">
        <v>5940</v>
      </c>
    </row>
    <row r="5861" spans="1:3" x14ac:dyDescent="0.25">
      <c r="A5861">
        <v>5860</v>
      </c>
      <c r="B5861" s="17" t="s">
        <v>15392</v>
      </c>
      <c r="C5861" t="s">
        <v>5941</v>
      </c>
    </row>
    <row r="5862" spans="1:3" x14ac:dyDescent="0.25">
      <c r="A5862">
        <v>5861</v>
      </c>
      <c r="B5862" s="17" t="s">
        <v>15393</v>
      </c>
      <c r="C5862" t="s">
        <v>5942</v>
      </c>
    </row>
    <row r="5863" spans="1:3" x14ac:dyDescent="0.25">
      <c r="A5863">
        <v>5862</v>
      </c>
      <c r="B5863" s="17" t="s">
        <v>15394</v>
      </c>
      <c r="C5863" t="s">
        <v>5943</v>
      </c>
    </row>
    <row r="5864" spans="1:3" x14ac:dyDescent="0.25">
      <c r="A5864">
        <v>5863</v>
      </c>
      <c r="B5864" s="17" t="s">
        <v>15395</v>
      </c>
      <c r="C5864" t="s">
        <v>5944</v>
      </c>
    </row>
    <row r="5865" spans="1:3" x14ac:dyDescent="0.25">
      <c r="A5865">
        <v>5864</v>
      </c>
      <c r="B5865" s="17" t="s">
        <v>15396</v>
      </c>
      <c r="C5865" t="s">
        <v>5945</v>
      </c>
    </row>
    <row r="5866" spans="1:3" x14ac:dyDescent="0.25">
      <c r="A5866">
        <v>5865</v>
      </c>
      <c r="B5866" s="17" t="s">
        <v>15397</v>
      </c>
      <c r="C5866" t="s">
        <v>5946</v>
      </c>
    </row>
    <row r="5867" spans="1:3" x14ac:dyDescent="0.25">
      <c r="A5867">
        <v>5866</v>
      </c>
      <c r="B5867" s="17" t="s">
        <v>15398</v>
      </c>
      <c r="C5867" t="s">
        <v>5947</v>
      </c>
    </row>
    <row r="5868" spans="1:3" x14ac:dyDescent="0.25">
      <c r="A5868">
        <v>5867</v>
      </c>
      <c r="B5868" s="17" t="s">
        <v>15399</v>
      </c>
      <c r="C5868" t="s">
        <v>5948</v>
      </c>
    </row>
    <row r="5869" spans="1:3" x14ac:dyDescent="0.25">
      <c r="A5869">
        <v>5868</v>
      </c>
      <c r="B5869" s="17" t="s">
        <v>15400</v>
      </c>
      <c r="C5869" t="s">
        <v>5949</v>
      </c>
    </row>
    <row r="5870" spans="1:3" x14ac:dyDescent="0.25">
      <c r="A5870">
        <v>5869</v>
      </c>
      <c r="B5870" s="17" t="s">
        <v>15401</v>
      </c>
      <c r="C5870" t="s">
        <v>5950</v>
      </c>
    </row>
    <row r="5871" spans="1:3" x14ac:dyDescent="0.25">
      <c r="A5871">
        <v>5870</v>
      </c>
      <c r="B5871" s="17" t="s">
        <v>15402</v>
      </c>
      <c r="C5871" t="s">
        <v>5951</v>
      </c>
    </row>
    <row r="5872" spans="1:3" x14ac:dyDescent="0.25">
      <c r="A5872">
        <v>5871</v>
      </c>
      <c r="B5872" s="17" t="s">
        <v>15403</v>
      </c>
      <c r="C5872" t="s">
        <v>5952</v>
      </c>
    </row>
    <row r="5873" spans="1:3" x14ac:dyDescent="0.25">
      <c r="A5873">
        <v>5872</v>
      </c>
      <c r="B5873" s="17" t="s">
        <v>15404</v>
      </c>
      <c r="C5873" t="s">
        <v>5953</v>
      </c>
    </row>
    <row r="5874" spans="1:3" x14ac:dyDescent="0.25">
      <c r="A5874">
        <v>5873</v>
      </c>
      <c r="B5874" s="17" t="s">
        <v>15405</v>
      </c>
      <c r="C5874" t="s">
        <v>5954</v>
      </c>
    </row>
    <row r="5875" spans="1:3" x14ac:dyDescent="0.25">
      <c r="A5875">
        <v>5874</v>
      </c>
      <c r="B5875" s="17" t="s">
        <v>15406</v>
      </c>
      <c r="C5875" t="s">
        <v>5955</v>
      </c>
    </row>
    <row r="5876" spans="1:3" x14ac:dyDescent="0.25">
      <c r="A5876">
        <v>5875</v>
      </c>
      <c r="B5876" s="17" t="s">
        <v>15407</v>
      </c>
      <c r="C5876" t="s">
        <v>5022</v>
      </c>
    </row>
    <row r="5877" spans="1:3" x14ac:dyDescent="0.25">
      <c r="A5877">
        <v>5876</v>
      </c>
      <c r="B5877" s="17" t="s">
        <v>15408</v>
      </c>
      <c r="C5877" t="s">
        <v>5956</v>
      </c>
    </row>
    <row r="5878" spans="1:3" x14ac:dyDescent="0.25">
      <c r="A5878">
        <v>5877</v>
      </c>
      <c r="B5878" s="17" t="s">
        <v>15409</v>
      </c>
      <c r="C5878" t="s">
        <v>5957</v>
      </c>
    </row>
    <row r="5879" spans="1:3" x14ac:dyDescent="0.25">
      <c r="A5879">
        <v>5878</v>
      </c>
      <c r="B5879" s="17" t="s">
        <v>15410</v>
      </c>
      <c r="C5879" t="s">
        <v>5958</v>
      </c>
    </row>
    <row r="5880" spans="1:3" x14ac:dyDescent="0.25">
      <c r="A5880">
        <v>5879</v>
      </c>
      <c r="B5880" s="17" t="s">
        <v>15411</v>
      </c>
      <c r="C5880" t="s">
        <v>5959</v>
      </c>
    </row>
    <row r="5881" spans="1:3" x14ac:dyDescent="0.25">
      <c r="A5881">
        <v>5880</v>
      </c>
      <c r="B5881" s="17" t="s">
        <v>15412</v>
      </c>
      <c r="C5881" t="s">
        <v>5960</v>
      </c>
    </row>
    <row r="5882" spans="1:3" x14ac:dyDescent="0.25">
      <c r="A5882">
        <v>5881</v>
      </c>
      <c r="B5882" s="17" t="s">
        <v>15413</v>
      </c>
      <c r="C5882" t="s">
        <v>5961</v>
      </c>
    </row>
    <row r="5883" spans="1:3" x14ac:dyDescent="0.25">
      <c r="A5883">
        <v>5882</v>
      </c>
      <c r="B5883" s="17" t="s">
        <v>15414</v>
      </c>
      <c r="C5883" t="s">
        <v>5962</v>
      </c>
    </row>
    <row r="5884" spans="1:3" x14ac:dyDescent="0.25">
      <c r="A5884">
        <v>5883</v>
      </c>
      <c r="B5884" s="17" t="s">
        <v>15415</v>
      </c>
      <c r="C5884" t="s">
        <v>5963</v>
      </c>
    </row>
    <row r="5885" spans="1:3" x14ac:dyDescent="0.25">
      <c r="A5885">
        <v>5884</v>
      </c>
      <c r="B5885" s="17" t="s">
        <v>15416</v>
      </c>
      <c r="C5885" t="s">
        <v>5964</v>
      </c>
    </row>
    <row r="5886" spans="1:3" x14ac:dyDescent="0.25">
      <c r="A5886">
        <v>5885</v>
      </c>
      <c r="B5886" s="17" t="s">
        <v>15417</v>
      </c>
      <c r="C5886" t="s">
        <v>5965</v>
      </c>
    </row>
    <row r="5887" spans="1:3" x14ac:dyDescent="0.25">
      <c r="A5887">
        <v>5886</v>
      </c>
      <c r="B5887" s="17" t="s">
        <v>15418</v>
      </c>
      <c r="C5887" t="s">
        <v>5966</v>
      </c>
    </row>
    <row r="5888" spans="1:3" x14ac:dyDescent="0.25">
      <c r="A5888">
        <v>5887</v>
      </c>
      <c r="B5888" s="17" t="s">
        <v>15419</v>
      </c>
      <c r="C5888" t="s">
        <v>5967</v>
      </c>
    </row>
    <row r="5889" spans="1:3" x14ac:dyDescent="0.25">
      <c r="A5889">
        <v>5888</v>
      </c>
      <c r="B5889" s="17" t="s">
        <v>15420</v>
      </c>
      <c r="C5889" t="s">
        <v>5968</v>
      </c>
    </row>
    <row r="5890" spans="1:3" x14ac:dyDescent="0.25">
      <c r="A5890">
        <v>5889</v>
      </c>
      <c r="B5890" s="17" t="s">
        <v>15421</v>
      </c>
      <c r="C5890" t="s">
        <v>5969</v>
      </c>
    </row>
    <row r="5891" spans="1:3" x14ac:dyDescent="0.25">
      <c r="A5891">
        <v>5890</v>
      </c>
      <c r="B5891" s="17" t="s">
        <v>15422</v>
      </c>
      <c r="C5891" t="s">
        <v>5970</v>
      </c>
    </row>
    <row r="5892" spans="1:3" x14ac:dyDescent="0.25">
      <c r="A5892">
        <v>5891</v>
      </c>
      <c r="B5892" s="17" t="s">
        <v>15423</v>
      </c>
      <c r="C5892" t="s">
        <v>5971</v>
      </c>
    </row>
    <row r="5893" spans="1:3" x14ac:dyDescent="0.25">
      <c r="A5893">
        <v>5892</v>
      </c>
      <c r="B5893" s="17" t="s">
        <v>15424</v>
      </c>
      <c r="C5893" t="s">
        <v>5972</v>
      </c>
    </row>
    <row r="5894" spans="1:3" x14ac:dyDescent="0.25">
      <c r="A5894">
        <v>5893</v>
      </c>
      <c r="B5894" s="17" t="s">
        <v>15425</v>
      </c>
      <c r="C5894" t="s">
        <v>5973</v>
      </c>
    </row>
    <row r="5895" spans="1:3" x14ac:dyDescent="0.25">
      <c r="A5895">
        <v>5894</v>
      </c>
      <c r="B5895" s="17" t="s">
        <v>15426</v>
      </c>
      <c r="C5895" t="s">
        <v>5974</v>
      </c>
    </row>
    <row r="5896" spans="1:3" x14ac:dyDescent="0.25">
      <c r="A5896">
        <v>5895</v>
      </c>
      <c r="B5896" s="17" t="s">
        <v>15427</v>
      </c>
      <c r="C5896" t="s">
        <v>5975</v>
      </c>
    </row>
    <row r="5897" spans="1:3" x14ac:dyDescent="0.25">
      <c r="A5897">
        <v>5896</v>
      </c>
      <c r="B5897" s="17" t="s">
        <v>15428</v>
      </c>
      <c r="C5897" t="s">
        <v>5976</v>
      </c>
    </row>
    <row r="5898" spans="1:3" x14ac:dyDescent="0.25">
      <c r="A5898">
        <v>5897</v>
      </c>
      <c r="B5898" s="17" t="s">
        <v>15429</v>
      </c>
      <c r="C5898" t="s">
        <v>5977</v>
      </c>
    </row>
    <row r="5899" spans="1:3" x14ac:dyDescent="0.25">
      <c r="A5899">
        <v>5898</v>
      </c>
      <c r="B5899" s="17" t="s">
        <v>15430</v>
      </c>
      <c r="C5899" t="s">
        <v>5978</v>
      </c>
    </row>
    <row r="5900" spans="1:3" x14ac:dyDescent="0.25">
      <c r="A5900">
        <v>5899</v>
      </c>
      <c r="B5900" s="17" t="s">
        <v>15431</v>
      </c>
      <c r="C5900" t="s">
        <v>5979</v>
      </c>
    </row>
    <row r="5901" spans="1:3" x14ac:dyDescent="0.25">
      <c r="A5901">
        <v>5900</v>
      </c>
      <c r="B5901" s="17" t="s">
        <v>15432</v>
      </c>
      <c r="C5901" t="s">
        <v>5980</v>
      </c>
    </row>
    <row r="5902" spans="1:3" x14ac:dyDescent="0.25">
      <c r="A5902">
        <v>5901</v>
      </c>
      <c r="B5902" s="17" t="s">
        <v>15433</v>
      </c>
      <c r="C5902" t="s">
        <v>5981</v>
      </c>
    </row>
    <row r="5903" spans="1:3" x14ac:dyDescent="0.25">
      <c r="A5903">
        <v>5902</v>
      </c>
      <c r="B5903" s="17" t="s">
        <v>15434</v>
      </c>
      <c r="C5903" t="s">
        <v>5982</v>
      </c>
    </row>
    <row r="5904" spans="1:3" x14ac:dyDescent="0.25">
      <c r="A5904">
        <v>5903</v>
      </c>
      <c r="B5904" s="17" t="s">
        <v>15435</v>
      </c>
      <c r="C5904" t="s">
        <v>5983</v>
      </c>
    </row>
    <row r="5905" spans="1:3" x14ac:dyDescent="0.25">
      <c r="A5905">
        <v>5904</v>
      </c>
      <c r="B5905" s="17" t="s">
        <v>15436</v>
      </c>
      <c r="C5905" t="s">
        <v>5984</v>
      </c>
    </row>
    <row r="5906" spans="1:3" x14ac:dyDescent="0.25">
      <c r="A5906">
        <v>5905</v>
      </c>
      <c r="B5906" s="17" t="s">
        <v>15437</v>
      </c>
      <c r="C5906" t="s">
        <v>5985</v>
      </c>
    </row>
    <row r="5907" spans="1:3" x14ac:dyDescent="0.25">
      <c r="A5907">
        <v>5906</v>
      </c>
      <c r="B5907" s="17" t="s">
        <v>15438</v>
      </c>
      <c r="C5907" t="s">
        <v>5986</v>
      </c>
    </row>
    <row r="5908" spans="1:3" x14ac:dyDescent="0.25">
      <c r="A5908">
        <v>5907</v>
      </c>
      <c r="B5908" s="17" t="s">
        <v>15439</v>
      </c>
      <c r="C5908" t="s">
        <v>5987</v>
      </c>
    </row>
    <row r="5909" spans="1:3" x14ac:dyDescent="0.25">
      <c r="A5909">
        <v>5908</v>
      </c>
      <c r="B5909" s="17" t="s">
        <v>15440</v>
      </c>
      <c r="C5909" t="s">
        <v>5988</v>
      </c>
    </row>
    <row r="5910" spans="1:3" x14ac:dyDescent="0.25">
      <c r="A5910">
        <v>5909</v>
      </c>
      <c r="B5910" s="17" t="s">
        <v>15441</v>
      </c>
      <c r="C5910" t="s">
        <v>5989</v>
      </c>
    </row>
    <row r="5911" spans="1:3" x14ac:dyDescent="0.25">
      <c r="A5911">
        <v>5910</v>
      </c>
      <c r="B5911" s="17" t="s">
        <v>15442</v>
      </c>
      <c r="C5911" t="s">
        <v>5990</v>
      </c>
    </row>
    <row r="5912" spans="1:3" x14ac:dyDescent="0.25">
      <c r="A5912">
        <v>5911</v>
      </c>
      <c r="B5912" s="17" t="s">
        <v>15443</v>
      </c>
      <c r="C5912" t="s">
        <v>5991</v>
      </c>
    </row>
    <row r="5913" spans="1:3" x14ac:dyDescent="0.25">
      <c r="A5913">
        <v>5912</v>
      </c>
      <c r="B5913" s="17" t="s">
        <v>15444</v>
      </c>
      <c r="C5913" t="s">
        <v>5992</v>
      </c>
    </row>
    <row r="5914" spans="1:3" x14ac:dyDescent="0.25">
      <c r="A5914">
        <v>5913</v>
      </c>
      <c r="B5914" s="17" t="s">
        <v>15445</v>
      </c>
      <c r="C5914" t="s">
        <v>5993</v>
      </c>
    </row>
    <row r="5915" spans="1:3" x14ac:dyDescent="0.25">
      <c r="A5915">
        <v>5914</v>
      </c>
      <c r="B5915" s="17" t="s">
        <v>15446</v>
      </c>
      <c r="C5915" t="s">
        <v>5994</v>
      </c>
    </row>
    <row r="5916" spans="1:3" x14ac:dyDescent="0.25">
      <c r="A5916">
        <v>5915</v>
      </c>
      <c r="B5916" s="17" t="s">
        <v>15447</v>
      </c>
      <c r="C5916" t="s">
        <v>5995</v>
      </c>
    </row>
    <row r="5917" spans="1:3" x14ac:dyDescent="0.25">
      <c r="A5917">
        <v>5916</v>
      </c>
      <c r="B5917" s="17" t="s">
        <v>15448</v>
      </c>
      <c r="C5917" t="s">
        <v>5996</v>
      </c>
    </row>
    <row r="5918" spans="1:3" x14ac:dyDescent="0.25">
      <c r="A5918">
        <v>5917</v>
      </c>
      <c r="B5918" s="17" t="s">
        <v>15449</v>
      </c>
      <c r="C5918" t="s">
        <v>5997</v>
      </c>
    </row>
    <row r="5919" spans="1:3" x14ac:dyDescent="0.25">
      <c r="A5919">
        <v>5918</v>
      </c>
      <c r="B5919" s="17" t="s">
        <v>15450</v>
      </c>
      <c r="C5919" t="s">
        <v>5998</v>
      </c>
    </row>
    <row r="5920" spans="1:3" x14ac:dyDescent="0.25">
      <c r="A5920">
        <v>5919</v>
      </c>
      <c r="B5920" s="17" t="s">
        <v>15451</v>
      </c>
      <c r="C5920" t="s">
        <v>5999</v>
      </c>
    </row>
    <row r="5921" spans="1:3" x14ac:dyDescent="0.25">
      <c r="A5921">
        <v>5920</v>
      </c>
      <c r="B5921" s="17" t="s">
        <v>15452</v>
      </c>
      <c r="C5921" t="s">
        <v>6000</v>
      </c>
    </row>
    <row r="5922" spans="1:3" x14ac:dyDescent="0.25">
      <c r="A5922">
        <v>5921</v>
      </c>
      <c r="B5922" s="17" t="s">
        <v>15453</v>
      </c>
      <c r="C5922" t="s">
        <v>6001</v>
      </c>
    </row>
    <row r="5923" spans="1:3" x14ac:dyDescent="0.25">
      <c r="A5923">
        <v>5922</v>
      </c>
      <c r="B5923" s="17" t="s">
        <v>15454</v>
      </c>
      <c r="C5923" t="s">
        <v>6002</v>
      </c>
    </row>
    <row r="5924" spans="1:3" x14ac:dyDescent="0.25">
      <c r="A5924">
        <v>5923</v>
      </c>
      <c r="B5924" s="17" t="s">
        <v>15455</v>
      </c>
      <c r="C5924" t="s">
        <v>6003</v>
      </c>
    </row>
    <row r="5925" spans="1:3" x14ac:dyDescent="0.25">
      <c r="A5925">
        <v>5924</v>
      </c>
      <c r="B5925" s="17" t="s">
        <v>15456</v>
      </c>
      <c r="C5925" t="s">
        <v>6004</v>
      </c>
    </row>
    <row r="5926" spans="1:3" x14ac:dyDescent="0.25">
      <c r="A5926">
        <v>5925</v>
      </c>
      <c r="B5926" s="17" t="s">
        <v>15457</v>
      </c>
      <c r="C5926" t="s">
        <v>6005</v>
      </c>
    </row>
    <row r="5927" spans="1:3" x14ac:dyDescent="0.25">
      <c r="A5927">
        <v>5926</v>
      </c>
      <c r="B5927" s="17" t="s">
        <v>15458</v>
      </c>
      <c r="C5927" t="s">
        <v>6006</v>
      </c>
    </row>
    <row r="5928" spans="1:3" x14ac:dyDescent="0.25">
      <c r="A5928">
        <v>5927</v>
      </c>
      <c r="B5928" s="17" t="s">
        <v>15459</v>
      </c>
      <c r="C5928" t="s">
        <v>6007</v>
      </c>
    </row>
    <row r="5929" spans="1:3" x14ac:dyDescent="0.25">
      <c r="A5929">
        <v>5928</v>
      </c>
      <c r="B5929" s="17" t="s">
        <v>15460</v>
      </c>
      <c r="C5929" t="s">
        <v>6008</v>
      </c>
    </row>
    <row r="5930" spans="1:3" x14ac:dyDescent="0.25">
      <c r="A5930">
        <v>5929</v>
      </c>
      <c r="B5930" s="17" t="s">
        <v>15461</v>
      </c>
      <c r="C5930" t="s">
        <v>6009</v>
      </c>
    </row>
    <row r="5931" spans="1:3" x14ac:dyDescent="0.25">
      <c r="A5931">
        <v>5930</v>
      </c>
      <c r="B5931" s="17" t="s">
        <v>15462</v>
      </c>
      <c r="C5931" t="s">
        <v>6010</v>
      </c>
    </row>
    <row r="5932" spans="1:3" x14ac:dyDescent="0.25">
      <c r="A5932">
        <v>5931</v>
      </c>
      <c r="B5932" s="17" t="s">
        <v>15463</v>
      </c>
      <c r="C5932" t="s">
        <v>6011</v>
      </c>
    </row>
    <row r="5933" spans="1:3" x14ac:dyDescent="0.25">
      <c r="A5933">
        <v>5932</v>
      </c>
      <c r="B5933" s="17" t="s">
        <v>15464</v>
      </c>
      <c r="C5933" t="s">
        <v>6012</v>
      </c>
    </row>
    <row r="5934" spans="1:3" x14ac:dyDescent="0.25">
      <c r="A5934">
        <v>5933</v>
      </c>
      <c r="B5934" s="17" t="s">
        <v>15465</v>
      </c>
      <c r="C5934" t="s">
        <v>6013</v>
      </c>
    </row>
    <row r="5935" spans="1:3" x14ac:dyDescent="0.25">
      <c r="A5935">
        <v>5934</v>
      </c>
      <c r="B5935" s="17" t="s">
        <v>15466</v>
      </c>
      <c r="C5935" t="s">
        <v>6014</v>
      </c>
    </row>
    <row r="5936" spans="1:3" x14ac:dyDescent="0.25">
      <c r="A5936">
        <v>5935</v>
      </c>
      <c r="B5936" s="17" t="s">
        <v>15467</v>
      </c>
      <c r="C5936" t="s">
        <v>6015</v>
      </c>
    </row>
    <row r="5937" spans="1:3" x14ac:dyDescent="0.25">
      <c r="A5937">
        <v>5936</v>
      </c>
      <c r="B5937" s="17" t="s">
        <v>15468</v>
      </c>
      <c r="C5937" t="s">
        <v>6016</v>
      </c>
    </row>
    <row r="5938" spans="1:3" x14ac:dyDescent="0.25">
      <c r="A5938">
        <v>5937</v>
      </c>
      <c r="B5938" s="17" t="s">
        <v>15469</v>
      </c>
      <c r="C5938" t="s">
        <v>6017</v>
      </c>
    </row>
    <row r="5939" spans="1:3" x14ac:dyDescent="0.25">
      <c r="A5939">
        <v>5938</v>
      </c>
      <c r="B5939" s="17" t="s">
        <v>15470</v>
      </c>
      <c r="C5939" t="s">
        <v>6018</v>
      </c>
    </row>
    <row r="5940" spans="1:3" x14ac:dyDescent="0.25">
      <c r="A5940">
        <v>5939</v>
      </c>
      <c r="B5940" s="17" t="s">
        <v>15471</v>
      </c>
      <c r="C5940" t="s">
        <v>6019</v>
      </c>
    </row>
    <row r="5941" spans="1:3" x14ac:dyDescent="0.25">
      <c r="A5941">
        <v>5940</v>
      </c>
      <c r="B5941" s="17" t="s">
        <v>15472</v>
      </c>
      <c r="C5941" t="s">
        <v>6020</v>
      </c>
    </row>
    <row r="5942" spans="1:3" x14ac:dyDescent="0.25">
      <c r="A5942">
        <v>5941</v>
      </c>
      <c r="B5942" s="17" t="s">
        <v>15473</v>
      </c>
      <c r="C5942" t="s">
        <v>6021</v>
      </c>
    </row>
    <row r="5943" spans="1:3" x14ac:dyDescent="0.25">
      <c r="A5943">
        <v>5942</v>
      </c>
      <c r="B5943" s="17" t="s">
        <v>15474</v>
      </c>
      <c r="C5943" t="s">
        <v>6022</v>
      </c>
    </row>
    <row r="5944" spans="1:3" x14ac:dyDescent="0.25">
      <c r="A5944">
        <v>5943</v>
      </c>
      <c r="B5944" s="17" t="s">
        <v>15475</v>
      </c>
      <c r="C5944" t="s">
        <v>6023</v>
      </c>
    </row>
    <row r="5945" spans="1:3" x14ac:dyDescent="0.25">
      <c r="A5945">
        <v>5944</v>
      </c>
      <c r="B5945" s="17" t="s">
        <v>15476</v>
      </c>
      <c r="C5945" t="s">
        <v>6024</v>
      </c>
    </row>
    <row r="5946" spans="1:3" x14ac:dyDescent="0.25">
      <c r="A5946">
        <v>5945</v>
      </c>
      <c r="B5946" s="17" t="s">
        <v>15477</v>
      </c>
      <c r="C5946" t="s">
        <v>6025</v>
      </c>
    </row>
    <row r="5947" spans="1:3" x14ac:dyDescent="0.25">
      <c r="A5947">
        <v>5946</v>
      </c>
      <c r="B5947" s="17" t="s">
        <v>15478</v>
      </c>
      <c r="C5947" t="s">
        <v>6026</v>
      </c>
    </row>
    <row r="5948" spans="1:3" x14ac:dyDescent="0.25">
      <c r="A5948">
        <v>5947</v>
      </c>
      <c r="B5948" s="17" t="s">
        <v>15479</v>
      </c>
      <c r="C5948" t="s">
        <v>6027</v>
      </c>
    </row>
    <row r="5949" spans="1:3" x14ac:dyDescent="0.25">
      <c r="A5949">
        <v>5948</v>
      </c>
      <c r="B5949" s="17" t="s">
        <v>15480</v>
      </c>
      <c r="C5949" t="s">
        <v>6028</v>
      </c>
    </row>
    <row r="5950" spans="1:3" x14ac:dyDescent="0.25">
      <c r="A5950">
        <v>5949</v>
      </c>
      <c r="B5950" s="17" t="s">
        <v>15481</v>
      </c>
      <c r="C5950" t="s">
        <v>6029</v>
      </c>
    </row>
    <row r="5951" spans="1:3" x14ac:dyDescent="0.25">
      <c r="A5951">
        <v>5950</v>
      </c>
      <c r="B5951" s="17" t="s">
        <v>15482</v>
      </c>
      <c r="C5951" t="s">
        <v>6030</v>
      </c>
    </row>
    <row r="5952" spans="1:3" x14ac:dyDescent="0.25">
      <c r="A5952">
        <v>5951</v>
      </c>
      <c r="B5952" s="17" t="s">
        <v>15483</v>
      </c>
      <c r="C5952" t="s">
        <v>6031</v>
      </c>
    </row>
    <row r="5953" spans="1:3" x14ac:dyDescent="0.25">
      <c r="A5953">
        <v>5952</v>
      </c>
      <c r="B5953" s="17" t="s">
        <v>15484</v>
      </c>
      <c r="C5953" t="s">
        <v>6032</v>
      </c>
    </row>
    <row r="5954" spans="1:3" x14ac:dyDescent="0.25">
      <c r="A5954">
        <v>5953</v>
      </c>
      <c r="B5954" s="17" t="s">
        <v>15485</v>
      </c>
      <c r="C5954" t="s">
        <v>6033</v>
      </c>
    </row>
    <row r="5955" spans="1:3" x14ac:dyDescent="0.25">
      <c r="A5955">
        <v>5954</v>
      </c>
      <c r="B5955" s="17" t="s">
        <v>15486</v>
      </c>
      <c r="C5955" t="s">
        <v>6034</v>
      </c>
    </row>
    <row r="5956" spans="1:3" x14ac:dyDescent="0.25">
      <c r="A5956">
        <v>5955</v>
      </c>
      <c r="B5956" s="17" t="s">
        <v>15487</v>
      </c>
      <c r="C5956" t="s">
        <v>6035</v>
      </c>
    </row>
    <row r="5957" spans="1:3" x14ac:dyDescent="0.25">
      <c r="A5957">
        <v>5956</v>
      </c>
      <c r="B5957" s="17" t="s">
        <v>15488</v>
      </c>
      <c r="C5957" t="s">
        <v>6036</v>
      </c>
    </row>
    <row r="5958" spans="1:3" x14ac:dyDescent="0.25">
      <c r="A5958">
        <v>5957</v>
      </c>
      <c r="B5958" s="17" t="s">
        <v>15489</v>
      </c>
      <c r="C5958" t="s">
        <v>6037</v>
      </c>
    </row>
    <row r="5959" spans="1:3" x14ac:dyDescent="0.25">
      <c r="A5959">
        <v>5958</v>
      </c>
      <c r="B5959" s="17" t="s">
        <v>15490</v>
      </c>
      <c r="C5959" t="s">
        <v>6038</v>
      </c>
    </row>
    <row r="5960" spans="1:3" x14ac:dyDescent="0.25">
      <c r="A5960">
        <v>5959</v>
      </c>
      <c r="B5960" s="17" t="s">
        <v>15491</v>
      </c>
      <c r="C5960" t="s">
        <v>6039</v>
      </c>
    </row>
    <row r="5961" spans="1:3" x14ac:dyDescent="0.25">
      <c r="A5961">
        <v>5960</v>
      </c>
      <c r="B5961" s="17" t="s">
        <v>15492</v>
      </c>
      <c r="C5961" t="s">
        <v>6040</v>
      </c>
    </row>
    <row r="5962" spans="1:3" x14ac:dyDescent="0.25">
      <c r="A5962">
        <v>5961</v>
      </c>
      <c r="B5962" s="17" t="s">
        <v>15493</v>
      </c>
      <c r="C5962" t="s">
        <v>6041</v>
      </c>
    </row>
    <row r="5963" spans="1:3" x14ac:dyDescent="0.25">
      <c r="A5963">
        <v>5962</v>
      </c>
      <c r="B5963" s="17" t="s">
        <v>15494</v>
      </c>
      <c r="C5963" t="s">
        <v>6042</v>
      </c>
    </row>
    <row r="5964" spans="1:3" x14ac:dyDescent="0.25">
      <c r="A5964">
        <v>5963</v>
      </c>
      <c r="B5964" s="17" t="s">
        <v>15495</v>
      </c>
      <c r="C5964" t="s">
        <v>6043</v>
      </c>
    </row>
    <row r="5965" spans="1:3" x14ac:dyDescent="0.25">
      <c r="A5965">
        <v>5964</v>
      </c>
      <c r="B5965" s="17" t="s">
        <v>15496</v>
      </c>
      <c r="C5965" t="s">
        <v>6044</v>
      </c>
    </row>
    <row r="5966" spans="1:3" x14ac:dyDescent="0.25">
      <c r="A5966">
        <v>5965</v>
      </c>
      <c r="B5966" s="17" t="s">
        <v>15497</v>
      </c>
      <c r="C5966" t="s">
        <v>6045</v>
      </c>
    </row>
    <row r="5967" spans="1:3" x14ac:dyDescent="0.25">
      <c r="A5967">
        <v>5966</v>
      </c>
      <c r="B5967" s="17" t="s">
        <v>15498</v>
      </c>
      <c r="C5967" t="s">
        <v>6046</v>
      </c>
    </row>
    <row r="5968" spans="1:3" x14ac:dyDescent="0.25">
      <c r="A5968">
        <v>5967</v>
      </c>
      <c r="B5968" s="17" t="s">
        <v>15499</v>
      </c>
      <c r="C5968" t="s">
        <v>6047</v>
      </c>
    </row>
    <row r="5969" spans="1:3" x14ac:dyDescent="0.25">
      <c r="A5969">
        <v>5968</v>
      </c>
      <c r="B5969" s="17" t="s">
        <v>15500</v>
      </c>
      <c r="C5969" t="s">
        <v>6048</v>
      </c>
    </row>
    <row r="5970" spans="1:3" x14ac:dyDescent="0.25">
      <c r="A5970">
        <v>5969</v>
      </c>
      <c r="B5970" s="17" t="s">
        <v>15501</v>
      </c>
      <c r="C5970" t="s">
        <v>6049</v>
      </c>
    </row>
    <row r="5971" spans="1:3" x14ac:dyDescent="0.25">
      <c r="A5971">
        <v>5970</v>
      </c>
      <c r="B5971" s="17" t="s">
        <v>15502</v>
      </c>
      <c r="C5971" t="s">
        <v>6050</v>
      </c>
    </row>
    <row r="5972" spans="1:3" x14ac:dyDescent="0.25">
      <c r="A5972">
        <v>5971</v>
      </c>
      <c r="B5972" s="17" t="s">
        <v>15503</v>
      </c>
      <c r="C5972" t="s">
        <v>6051</v>
      </c>
    </row>
    <row r="5973" spans="1:3" x14ac:dyDescent="0.25">
      <c r="A5973">
        <v>5972</v>
      </c>
      <c r="B5973" s="17" t="s">
        <v>15504</v>
      </c>
      <c r="C5973" t="s">
        <v>6052</v>
      </c>
    </row>
    <row r="5974" spans="1:3" x14ac:dyDescent="0.25">
      <c r="A5974">
        <v>5973</v>
      </c>
      <c r="B5974" s="17" t="s">
        <v>15505</v>
      </c>
      <c r="C5974" t="s">
        <v>6053</v>
      </c>
    </row>
    <row r="5975" spans="1:3" x14ac:dyDescent="0.25">
      <c r="A5975">
        <v>5974</v>
      </c>
      <c r="B5975" s="17" t="s">
        <v>15506</v>
      </c>
      <c r="C5975" t="s">
        <v>6054</v>
      </c>
    </row>
    <row r="5976" spans="1:3" x14ac:dyDescent="0.25">
      <c r="A5976">
        <v>5975</v>
      </c>
      <c r="B5976" s="17" t="s">
        <v>15507</v>
      </c>
      <c r="C5976" t="s">
        <v>6055</v>
      </c>
    </row>
    <row r="5977" spans="1:3" x14ac:dyDescent="0.25">
      <c r="A5977">
        <v>5976</v>
      </c>
      <c r="B5977" s="17" t="s">
        <v>15508</v>
      </c>
      <c r="C5977" t="s">
        <v>6056</v>
      </c>
    </row>
    <row r="5978" spans="1:3" x14ac:dyDescent="0.25">
      <c r="A5978">
        <v>5977</v>
      </c>
      <c r="B5978" s="17" t="s">
        <v>15509</v>
      </c>
      <c r="C5978" t="s">
        <v>6057</v>
      </c>
    </row>
    <row r="5979" spans="1:3" x14ac:dyDescent="0.25">
      <c r="A5979">
        <v>5978</v>
      </c>
      <c r="B5979" s="17" t="s">
        <v>15510</v>
      </c>
      <c r="C5979" t="s">
        <v>6058</v>
      </c>
    </row>
    <row r="5980" spans="1:3" x14ac:dyDescent="0.25">
      <c r="A5980">
        <v>5979</v>
      </c>
      <c r="B5980" s="17" t="s">
        <v>15511</v>
      </c>
      <c r="C5980" t="s">
        <v>6059</v>
      </c>
    </row>
    <row r="5981" spans="1:3" x14ac:dyDescent="0.25">
      <c r="A5981">
        <v>5980</v>
      </c>
      <c r="B5981" s="17" t="s">
        <v>15512</v>
      </c>
      <c r="C5981" t="s">
        <v>6060</v>
      </c>
    </row>
    <row r="5982" spans="1:3" x14ac:dyDescent="0.25">
      <c r="A5982">
        <v>5981</v>
      </c>
      <c r="B5982" s="17" t="s">
        <v>15513</v>
      </c>
      <c r="C5982" t="s">
        <v>6061</v>
      </c>
    </row>
    <row r="5983" spans="1:3" x14ac:dyDescent="0.25">
      <c r="A5983">
        <v>5982</v>
      </c>
      <c r="B5983" s="17" t="s">
        <v>15514</v>
      </c>
      <c r="C5983" t="s">
        <v>6062</v>
      </c>
    </row>
    <row r="5984" spans="1:3" x14ac:dyDescent="0.25">
      <c r="A5984">
        <v>5983</v>
      </c>
      <c r="B5984" s="17" t="s">
        <v>15515</v>
      </c>
      <c r="C5984" t="s">
        <v>6063</v>
      </c>
    </row>
    <row r="5985" spans="1:3" x14ac:dyDescent="0.25">
      <c r="A5985">
        <v>5984</v>
      </c>
      <c r="B5985" s="17" t="s">
        <v>15516</v>
      </c>
      <c r="C5985" t="s">
        <v>6064</v>
      </c>
    </row>
    <row r="5986" spans="1:3" x14ac:dyDescent="0.25">
      <c r="A5986">
        <v>5985</v>
      </c>
      <c r="B5986" s="17" t="s">
        <v>15517</v>
      </c>
      <c r="C5986" t="s">
        <v>6065</v>
      </c>
    </row>
    <row r="5987" spans="1:3" x14ac:dyDescent="0.25">
      <c r="A5987">
        <v>5986</v>
      </c>
      <c r="B5987" s="17" t="s">
        <v>15518</v>
      </c>
      <c r="C5987" t="s">
        <v>6066</v>
      </c>
    </row>
    <row r="5988" spans="1:3" x14ac:dyDescent="0.25">
      <c r="A5988">
        <v>5987</v>
      </c>
      <c r="B5988" s="17" t="s">
        <v>15519</v>
      </c>
      <c r="C5988" t="s">
        <v>6067</v>
      </c>
    </row>
    <row r="5989" spans="1:3" x14ac:dyDescent="0.25">
      <c r="A5989">
        <v>5988</v>
      </c>
      <c r="B5989" s="17" t="s">
        <v>15520</v>
      </c>
      <c r="C5989" t="s">
        <v>6068</v>
      </c>
    </row>
    <row r="5990" spans="1:3" x14ac:dyDescent="0.25">
      <c r="A5990">
        <v>5989</v>
      </c>
      <c r="B5990" s="17" t="s">
        <v>15521</v>
      </c>
      <c r="C5990" t="s">
        <v>6069</v>
      </c>
    </row>
    <row r="5991" spans="1:3" x14ac:dyDescent="0.25">
      <c r="A5991">
        <v>5990</v>
      </c>
      <c r="B5991" s="17" t="s">
        <v>15522</v>
      </c>
      <c r="C5991" t="s">
        <v>5975</v>
      </c>
    </row>
    <row r="5992" spans="1:3" x14ac:dyDescent="0.25">
      <c r="A5992">
        <v>5991</v>
      </c>
      <c r="B5992" s="17" t="s">
        <v>15523</v>
      </c>
      <c r="C5992" t="s">
        <v>6070</v>
      </c>
    </row>
    <row r="5993" spans="1:3" x14ac:dyDescent="0.25">
      <c r="A5993">
        <v>5992</v>
      </c>
      <c r="B5993" s="17" t="s">
        <v>15524</v>
      </c>
      <c r="C5993" t="s">
        <v>6071</v>
      </c>
    </row>
    <row r="5994" spans="1:3" x14ac:dyDescent="0.25">
      <c r="A5994">
        <v>5993</v>
      </c>
      <c r="B5994" s="17" t="s">
        <v>15525</v>
      </c>
      <c r="C5994" t="s">
        <v>6072</v>
      </c>
    </row>
    <row r="5995" spans="1:3" x14ac:dyDescent="0.25">
      <c r="A5995">
        <v>5994</v>
      </c>
      <c r="B5995" s="17" t="s">
        <v>15526</v>
      </c>
      <c r="C5995" t="s">
        <v>6073</v>
      </c>
    </row>
    <row r="5996" spans="1:3" x14ac:dyDescent="0.25">
      <c r="A5996">
        <v>5995</v>
      </c>
      <c r="B5996" s="17" t="s">
        <v>15527</v>
      </c>
      <c r="C5996" t="s">
        <v>6074</v>
      </c>
    </row>
    <row r="5997" spans="1:3" x14ac:dyDescent="0.25">
      <c r="A5997">
        <v>5996</v>
      </c>
      <c r="B5997" s="17" t="s">
        <v>15528</v>
      </c>
      <c r="C5997" t="s">
        <v>6075</v>
      </c>
    </row>
    <row r="5998" spans="1:3" x14ac:dyDescent="0.25">
      <c r="A5998">
        <v>5997</v>
      </c>
      <c r="B5998" s="17" t="s">
        <v>15529</v>
      </c>
      <c r="C5998" t="s">
        <v>6076</v>
      </c>
    </row>
    <row r="5999" spans="1:3" x14ac:dyDescent="0.25">
      <c r="A5999">
        <v>5998</v>
      </c>
      <c r="B5999" s="17" t="s">
        <v>15530</v>
      </c>
      <c r="C5999" t="s">
        <v>6077</v>
      </c>
    </row>
    <row r="6000" spans="1:3" x14ac:dyDescent="0.25">
      <c r="A6000">
        <v>5999</v>
      </c>
      <c r="B6000" s="17" t="s">
        <v>15531</v>
      </c>
      <c r="C6000" t="s">
        <v>6078</v>
      </c>
    </row>
    <row r="6001" spans="1:3" x14ac:dyDescent="0.25">
      <c r="A6001">
        <v>6000</v>
      </c>
      <c r="B6001" s="17" t="s">
        <v>15532</v>
      </c>
      <c r="C6001" t="s">
        <v>6079</v>
      </c>
    </row>
    <row r="6002" spans="1:3" x14ac:dyDescent="0.25">
      <c r="A6002">
        <v>6001</v>
      </c>
      <c r="B6002" s="17" t="s">
        <v>15533</v>
      </c>
      <c r="C6002" t="s">
        <v>6080</v>
      </c>
    </row>
    <row r="6003" spans="1:3" x14ac:dyDescent="0.25">
      <c r="A6003">
        <v>6002</v>
      </c>
      <c r="B6003" s="17" t="s">
        <v>15534</v>
      </c>
      <c r="C6003" t="s">
        <v>6081</v>
      </c>
    </row>
    <row r="6004" spans="1:3" x14ac:dyDescent="0.25">
      <c r="A6004">
        <v>6003</v>
      </c>
      <c r="B6004" s="17" t="s">
        <v>15535</v>
      </c>
      <c r="C6004" t="s">
        <v>6082</v>
      </c>
    </row>
    <row r="6005" spans="1:3" x14ac:dyDescent="0.25">
      <c r="A6005">
        <v>6004</v>
      </c>
      <c r="B6005" s="17" t="s">
        <v>15536</v>
      </c>
      <c r="C6005" t="s">
        <v>6083</v>
      </c>
    </row>
    <row r="6006" spans="1:3" x14ac:dyDescent="0.25">
      <c r="A6006">
        <v>6005</v>
      </c>
      <c r="B6006" s="17" t="s">
        <v>15537</v>
      </c>
      <c r="C6006" t="s">
        <v>6084</v>
      </c>
    </row>
    <row r="6007" spans="1:3" x14ac:dyDescent="0.25">
      <c r="A6007">
        <v>6006</v>
      </c>
      <c r="B6007" s="17" t="s">
        <v>15538</v>
      </c>
      <c r="C6007" t="s">
        <v>6085</v>
      </c>
    </row>
    <row r="6008" spans="1:3" x14ac:dyDescent="0.25">
      <c r="A6008">
        <v>6007</v>
      </c>
      <c r="B6008" s="17" t="s">
        <v>15539</v>
      </c>
      <c r="C6008" t="s">
        <v>6086</v>
      </c>
    </row>
    <row r="6009" spans="1:3" x14ac:dyDescent="0.25">
      <c r="A6009">
        <v>6008</v>
      </c>
      <c r="B6009" s="17" t="s">
        <v>15540</v>
      </c>
      <c r="C6009" t="s">
        <v>6087</v>
      </c>
    </row>
    <row r="6010" spans="1:3" x14ac:dyDescent="0.25">
      <c r="A6010">
        <v>6009</v>
      </c>
      <c r="B6010" s="17" t="s">
        <v>15541</v>
      </c>
      <c r="C6010" t="s">
        <v>6088</v>
      </c>
    </row>
    <row r="6011" spans="1:3" x14ac:dyDescent="0.25">
      <c r="A6011">
        <v>6010</v>
      </c>
      <c r="B6011" s="17" t="s">
        <v>15542</v>
      </c>
      <c r="C6011" t="s">
        <v>6089</v>
      </c>
    </row>
    <row r="6012" spans="1:3" x14ac:dyDescent="0.25">
      <c r="A6012">
        <v>6011</v>
      </c>
      <c r="B6012" s="17" t="s">
        <v>15543</v>
      </c>
      <c r="C6012" t="s">
        <v>6090</v>
      </c>
    </row>
    <row r="6013" spans="1:3" x14ac:dyDescent="0.25">
      <c r="A6013">
        <v>6012</v>
      </c>
      <c r="B6013" s="17" t="s">
        <v>15544</v>
      </c>
      <c r="C6013" t="s">
        <v>6091</v>
      </c>
    </row>
    <row r="6014" spans="1:3" x14ac:dyDescent="0.25">
      <c r="A6014">
        <v>6013</v>
      </c>
      <c r="B6014" s="17" t="s">
        <v>15545</v>
      </c>
      <c r="C6014" t="s">
        <v>6092</v>
      </c>
    </row>
    <row r="6015" spans="1:3" x14ac:dyDescent="0.25">
      <c r="A6015">
        <v>6014</v>
      </c>
      <c r="B6015" s="17" t="s">
        <v>15546</v>
      </c>
      <c r="C6015" t="s">
        <v>6093</v>
      </c>
    </row>
    <row r="6016" spans="1:3" x14ac:dyDescent="0.25">
      <c r="A6016">
        <v>6015</v>
      </c>
      <c r="B6016" s="17" t="s">
        <v>15547</v>
      </c>
      <c r="C6016" t="s">
        <v>6094</v>
      </c>
    </row>
    <row r="6017" spans="1:3" x14ac:dyDescent="0.25">
      <c r="A6017">
        <v>6016</v>
      </c>
      <c r="B6017" s="17" t="s">
        <v>15548</v>
      </c>
      <c r="C6017" t="s">
        <v>6095</v>
      </c>
    </row>
    <row r="6018" spans="1:3" x14ac:dyDescent="0.25">
      <c r="A6018">
        <v>6017</v>
      </c>
      <c r="B6018" s="17" t="s">
        <v>15549</v>
      </c>
      <c r="C6018" t="s">
        <v>6096</v>
      </c>
    </row>
    <row r="6019" spans="1:3" x14ac:dyDescent="0.25">
      <c r="A6019">
        <v>6018</v>
      </c>
      <c r="B6019" s="17" t="s">
        <v>15550</v>
      </c>
      <c r="C6019" t="s">
        <v>6097</v>
      </c>
    </row>
    <row r="6020" spans="1:3" x14ac:dyDescent="0.25">
      <c r="A6020">
        <v>6019</v>
      </c>
      <c r="B6020" s="17" t="s">
        <v>15551</v>
      </c>
      <c r="C6020" t="s">
        <v>6098</v>
      </c>
    </row>
    <row r="6021" spans="1:3" x14ac:dyDescent="0.25">
      <c r="A6021">
        <v>6020</v>
      </c>
      <c r="B6021" s="17" t="s">
        <v>15552</v>
      </c>
      <c r="C6021" t="s">
        <v>6099</v>
      </c>
    </row>
    <row r="6022" spans="1:3" x14ac:dyDescent="0.25">
      <c r="A6022">
        <v>6021</v>
      </c>
      <c r="B6022" s="17" t="s">
        <v>15553</v>
      </c>
      <c r="C6022" t="s">
        <v>6100</v>
      </c>
    </row>
    <row r="6023" spans="1:3" x14ac:dyDescent="0.25">
      <c r="A6023">
        <v>6022</v>
      </c>
      <c r="B6023" s="17" t="s">
        <v>15554</v>
      </c>
      <c r="C6023" t="s">
        <v>6101</v>
      </c>
    </row>
    <row r="6024" spans="1:3" x14ac:dyDescent="0.25">
      <c r="A6024">
        <v>6023</v>
      </c>
      <c r="B6024" s="17" t="s">
        <v>15555</v>
      </c>
      <c r="C6024" t="s">
        <v>6102</v>
      </c>
    </row>
    <row r="6025" spans="1:3" x14ac:dyDescent="0.25">
      <c r="A6025">
        <v>6024</v>
      </c>
      <c r="B6025" s="17" t="s">
        <v>15556</v>
      </c>
      <c r="C6025" t="s">
        <v>6103</v>
      </c>
    </row>
    <row r="6026" spans="1:3" x14ac:dyDescent="0.25">
      <c r="A6026">
        <v>6025</v>
      </c>
      <c r="B6026" s="17" t="s">
        <v>15557</v>
      </c>
      <c r="C6026" t="s">
        <v>6104</v>
      </c>
    </row>
    <row r="6027" spans="1:3" x14ac:dyDescent="0.25">
      <c r="A6027">
        <v>6026</v>
      </c>
      <c r="B6027" s="17" t="s">
        <v>15558</v>
      </c>
      <c r="C6027" t="s">
        <v>6105</v>
      </c>
    </row>
    <row r="6028" spans="1:3" x14ac:dyDescent="0.25">
      <c r="A6028">
        <v>6027</v>
      </c>
      <c r="B6028" s="17" t="s">
        <v>15559</v>
      </c>
      <c r="C6028" t="s">
        <v>6106</v>
      </c>
    </row>
    <row r="6029" spans="1:3" x14ac:dyDescent="0.25">
      <c r="A6029">
        <v>6028</v>
      </c>
      <c r="B6029" s="17" t="s">
        <v>15560</v>
      </c>
      <c r="C6029" t="s">
        <v>6107</v>
      </c>
    </row>
    <row r="6030" spans="1:3" x14ac:dyDescent="0.25">
      <c r="A6030">
        <v>6029</v>
      </c>
      <c r="B6030" s="17" t="s">
        <v>15561</v>
      </c>
      <c r="C6030" t="s">
        <v>6108</v>
      </c>
    </row>
    <row r="6031" spans="1:3" x14ac:dyDescent="0.25">
      <c r="A6031">
        <v>6030</v>
      </c>
      <c r="B6031" s="17" t="s">
        <v>15562</v>
      </c>
      <c r="C6031" t="s">
        <v>6109</v>
      </c>
    </row>
    <row r="6032" spans="1:3" x14ac:dyDescent="0.25">
      <c r="A6032">
        <v>6031</v>
      </c>
      <c r="B6032" s="17" t="s">
        <v>15563</v>
      </c>
      <c r="C6032" t="s">
        <v>6110</v>
      </c>
    </row>
    <row r="6033" spans="1:3" x14ac:dyDescent="0.25">
      <c r="A6033">
        <v>6032</v>
      </c>
      <c r="B6033" s="17" t="s">
        <v>15564</v>
      </c>
      <c r="C6033" t="s">
        <v>6111</v>
      </c>
    </row>
    <row r="6034" spans="1:3" x14ac:dyDescent="0.25">
      <c r="A6034">
        <v>6033</v>
      </c>
      <c r="B6034" s="17" t="s">
        <v>15565</v>
      </c>
      <c r="C6034" t="s">
        <v>6112</v>
      </c>
    </row>
    <row r="6035" spans="1:3" x14ac:dyDescent="0.25">
      <c r="A6035">
        <v>6034</v>
      </c>
      <c r="B6035" s="17" t="s">
        <v>15566</v>
      </c>
      <c r="C6035" t="s">
        <v>6113</v>
      </c>
    </row>
    <row r="6036" spans="1:3" x14ac:dyDescent="0.25">
      <c r="A6036">
        <v>6035</v>
      </c>
      <c r="B6036" s="17" t="s">
        <v>15567</v>
      </c>
      <c r="C6036" t="s">
        <v>6114</v>
      </c>
    </row>
    <row r="6037" spans="1:3" x14ac:dyDescent="0.25">
      <c r="A6037">
        <v>6036</v>
      </c>
      <c r="B6037" s="17" t="s">
        <v>15568</v>
      </c>
      <c r="C6037" t="s">
        <v>6115</v>
      </c>
    </row>
    <row r="6038" spans="1:3" x14ac:dyDescent="0.25">
      <c r="A6038">
        <v>6037</v>
      </c>
      <c r="B6038" s="17" t="s">
        <v>15569</v>
      </c>
      <c r="C6038" t="s">
        <v>6116</v>
      </c>
    </row>
    <row r="6039" spans="1:3" x14ac:dyDescent="0.25">
      <c r="A6039">
        <v>6038</v>
      </c>
      <c r="B6039" s="17" t="s">
        <v>15570</v>
      </c>
      <c r="C6039" t="s">
        <v>6117</v>
      </c>
    </row>
    <row r="6040" spans="1:3" x14ac:dyDescent="0.25">
      <c r="A6040">
        <v>6039</v>
      </c>
      <c r="B6040" s="17" t="s">
        <v>15571</v>
      </c>
      <c r="C6040" t="s">
        <v>6118</v>
      </c>
    </row>
    <row r="6041" spans="1:3" x14ac:dyDescent="0.25">
      <c r="A6041">
        <v>6040</v>
      </c>
      <c r="B6041" s="17" t="s">
        <v>15572</v>
      </c>
      <c r="C6041" t="s">
        <v>6119</v>
      </c>
    </row>
    <row r="6042" spans="1:3" x14ac:dyDescent="0.25">
      <c r="A6042">
        <v>6041</v>
      </c>
      <c r="B6042" s="17" t="s">
        <v>15573</v>
      </c>
      <c r="C6042" t="s">
        <v>6120</v>
      </c>
    </row>
    <row r="6043" spans="1:3" x14ac:dyDescent="0.25">
      <c r="A6043">
        <v>6042</v>
      </c>
      <c r="B6043" s="17" t="s">
        <v>15574</v>
      </c>
      <c r="C6043" t="s">
        <v>6121</v>
      </c>
    </row>
    <row r="6044" spans="1:3" x14ac:dyDescent="0.25">
      <c r="A6044">
        <v>6043</v>
      </c>
      <c r="B6044" s="17" t="s">
        <v>15575</v>
      </c>
      <c r="C6044" t="s">
        <v>6122</v>
      </c>
    </row>
    <row r="6045" spans="1:3" x14ac:dyDescent="0.25">
      <c r="A6045">
        <v>6044</v>
      </c>
      <c r="B6045" s="17" t="s">
        <v>15576</v>
      </c>
      <c r="C6045" t="s">
        <v>6123</v>
      </c>
    </row>
    <row r="6046" spans="1:3" x14ac:dyDescent="0.25">
      <c r="A6046">
        <v>6045</v>
      </c>
      <c r="B6046" s="17" t="s">
        <v>15577</v>
      </c>
      <c r="C6046" t="s">
        <v>6124</v>
      </c>
    </row>
    <row r="6047" spans="1:3" x14ac:dyDescent="0.25">
      <c r="A6047">
        <v>6046</v>
      </c>
      <c r="B6047" s="17" t="s">
        <v>15578</v>
      </c>
      <c r="C6047" t="s">
        <v>6125</v>
      </c>
    </row>
    <row r="6048" spans="1:3" x14ac:dyDescent="0.25">
      <c r="A6048">
        <v>6047</v>
      </c>
      <c r="B6048" s="17" t="s">
        <v>15579</v>
      </c>
      <c r="C6048" t="s">
        <v>6126</v>
      </c>
    </row>
    <row r="6049" spans="1:3" x14ac:dyDescent="0.25">
      <c r="A6049">
        <v>6048</v>
      </c>
      <c r="B6049" s="17" t="s">
        <v>15580</v>
      </c>
      <c r="C6049" t="s">
        <v>6127</v>
      </c>
    </row>
    <row r="6050" spans="1:3" x14ac:dyDescent="0.25">
      <c r="A6050">
        <v>6049</v>
      </c>
      <c r="B6050" s="17" t="s">
        <v>15581</v>
      </c>
      <c r="C6050" t="s">
        <v>6128</v>
      </c>
    </row>
    <row r="6051" spans="1:3" x14ac:dyDescent="0.25">
      <c r="A6051">
        <v>6050</v>
      </c>
      <c r="B6051" s="17" t="s">
        <v>15582</v>
      </c>
      <c r="C6051" t="s">
        <v>6129</v>
      </c>
    </row>
    <row r="6052" spans="1:3" x14ac:dyDescent="0.25">
      <c r="A6052">
        <v>6051</v>
      </c>
      <c r="B6052" s="17" t="s">
        <v>15583</v>
      </c>
      <c r="C6052" t="s">
        <v>6130</v>
      </c>
    </row>
    <row r="6053" spans="1:3" x14ac:dyDescent="0.25">
      <c r="A6053">
        <v>6052</v>
      </c>
      <c r="B6053" s="17" t="s">
        <v>15584</v>
      </c>
      <c r="C6053" t="s">
        <v>6131</v>
      </c>
    </row>
    <row r="6054" spans="1:3" x14ac:dyDescent="0.25">
      <c r="A6054">
        <v>6053</v>
      </c>
      <c r="B6054" s="17" t="s">
        <v>15585</v>
      </c>
      <c r="C6054" t="s">
        <v>6132</v>
      </c>
    </row>
    <row r="6055" spans="1:3" x14ac:dyDescent="0.25">
      <c r="A6055">
        <v>6054</v>
      </c>
      <c r="B6055" s="17" t="s">
        <v>15586</v>
      </c>
      <c r="C6055" t="s">
        <v>6133</v>
      </c>
    </row>
    <row r="6056" spans="1:3" x14ac:dyDescent="0.25">
      <c r="A6056">
        <v>6055</v>
      </c>
      <c r="B6056" s="17" t="s">
        <v>15587</v>
      </c>
      <c r="C6056" t="s">
        <v>6134</v>
      </c>
    </row>
    <row r="6057" spans="1:3" x14ac:dyDescent="0.25">
      <c r="A6057">
        <v>6056</v>
      </c>
      <c r="B6057" s="17" t="s">
        <v>15588</v>
      </c>
      <c r="C6057" t="s">
        <v>6135</v>
      </c>
    </row>
    <row r="6058" spans="1:3" x14ac:dyDescent="0.25">
      <c r="A6058">
        <v>6057</v>
      </c>
      <c r="B6058" s="17" t="s">
        <v>15589</v>
      </c>
      <c r="C6058" t="s">
        <v>6136</v>
      </c>
    </row>
    <row r="6059" spans="1:3" x14ac:dyDescent="0.25">
      <c r="A6059">
        <v>6058</v>
      </c>
      <c r="B6059" s="17" t="s">
        <v>15590</v>
      </c>
      <c r="C6059" t="s">
        <v>6137</v>
      </c>
    </row>
    <row r="6060" spans="1:3" x14ac:dyDescent="0.25">
      <c r="A6060">
        <v>6059</v>
      </c>
      <c r="B6060" s="17" t="s">
        <v>15591</v>
      </c>
      <c r="C6060" t="s">
        <v>6138</v>
      </c>
    </row>
    <row r="6061" spans="1:3" x14ac:dyDescent="0.25">
      <c r="A6061">
        <v>6060</v>
      </c>
      <c r="B6061" s="17" t="s">
        <v>15592</v>
      </c>
      <c r="C6061" t="s">
        <v>6139</v>
      </c>
    </row>
    <row r="6062" spans="1:3" x14ac:dyDescent="0.25">
      <c r="A6062">
        <v>6061</v>
      </c>
      <c r="B6062" s="17" t="s">
        <v>15593</v>
      </c>
      <c r="C6062" t="s">
        <v>6140</v>
      </c>
    </row>
    <row r="6063" spans="1:3" x14ac:dyDescent="0.25">
      <c r="A6063">
        <v>6062</v>
      </c>
      <c r="B6063" s="17" t="s">
        <v>15594</v>
      </c>
      <c r="C6063" t="s">
        <v>6141</v>
      </c>
    </row>
    <row r="6064" spans="1:3" x14ac:dyDescent="0.25">
      <c r="A6064">
        <v>6063</v>
      </c>
      <c r="B6064" s="17" t="s">
        <v>15595</v>
      </c>
      <c r="C6064" t="s">
        <v>6142</v>
      </c>
    </row>
    <row r="6065" spans="1:3" x14ac:dyDescent="0.25">
      <c r="A6065">
        <v>6064</v>
      </c>
      <c r="B6065" s="17" t="s">
        <v>15596</v>
      </c>
      <c r="C6065" t="s">
        <v>6143</v>
      </c>
    </row>
    <row r="6066" spans="1:3" x14ac:dyDescent="0.25">
      <c r="A6066">
        <v>6065</v>
      </c>
      <c r="B6066" s="17" t="s">
        <v>15597</v>
      </c>
      <c r="C6066" t="s">
        <v>6144</v>
      </c>
    </row>
    <row r="6067" spans="1:3" x14ac:dyDescent="0.25">
      <c r="A6067">
        <v>6066</v>
      </c>
      <c r="B6067" s="17" t="s">
        <v>15598</v>
      </c>
      <c r="C6067" t="s">
        <v>6145</v>
      </c>
    </row>
    <row r="6068" spans="1:3" x14ac:dyDescent="0.25">
      <c r="A6068">
        <v>6067</v>
      </c>
      <c r="B6068" s="17" t="s">
        <v>15599</v>
      </c>
      <c r="C6068" t="s">
        <v>6146</v>
      </c>
    </row>
    <row r="6069" spans="1:3" x14ac:dyDescent="0.25">
      <c r="A6069">
        <v>6068</v>
      </c>
      <c r="B6069" s="17" t="s">
        <v>15600</v>
      </c>
      <c r="C6069" t="s">
        <v>6147</v>
      </c>
    </row>
    <row r="6070" spans="1:3" x14ac:dyDescent="0.25">
      <c r="A6070">
        <v>6069</v>
      </c>
      <c r="B6070" s="17" t="s">
        <v>15601</v>
      </c>
      <c r="C6070" t="s">
        <v>6148</v>
      </c>
    </row>
    <row r="6071" spans="1:3" x14ac:dyDescent="0.25">
      <c r="A6071">
        <v>6070</v>
      </c>
      <c r="B6071" s="17" t="s">
        <v>15602</v>
      </c>
      <c r="C6071" t="s">
        <v>6149</v>
      </c>
    </row>
    <row r="6072" spans="1:3" x14ac:dyDescent="0.25">
      <c r="A6072">
        <v>6071</v>
      </c>
      <c r="B6072" s="17" t="s">
        <v>15603</v>
      </c>
      <c r="C6072" t="s">
        <v>6150</v>
      </c>
    </row>
    <row r="6073" spans="1:3" x14ac:dyDescent="0.25">
      <c r="A6073">
        <v>6072</v>
      </c>
      <c r="B6073" s="17" t="s">
        <v>15604</v>
      </c>
      <c r="C6073" t="s">
        <v>6151</v>
      </c>
    </row>
    <row r="6074" spans="1:3" x14ac:dyDescent="0.25">
      <c r="A6074">
        <v>6073</v>
      </c>
      <c r="B6074" s="17" t="s">
        <v>15605</v>
      </c>
      <c r="C6074" t="s">
        <v>6152</v>
      </c>
    </row>
    <row r="6075" spans="1:3" x14ac:dyDescent="0.25">
      <c r="A6075">
        <v>6074</v>
      </c>
      <c r="B6075" s="17" t="s">
        <v>15606</v>
      </c>
      <c r="C6075" t="s">
        <v>6153</v>
      </c>
    </row>
    <row r="6076" spans="1:3" x14ac:dyDescent="0.25">
      <c r="A6076">
        <v>6075</v>
      </c>
      <c r="B6076" s="17" t="s">
        <v>15607</v>
      </c>
      <c r="C6076" t="s">
        <v>2329</v>
      </c>
    </row>
    <row r="6077" spans="1:3" x14ac:dyDescent="0.25">
      <c r="A6077">
        <v>6076</v>
      </c>
      <c r="B6077" s="17" t="s">
        <v>15608</v>
      </c>
      <c r="C6077" t="s">
        <v>6154</v>
      </c>
    </row>
    <row r="6078" spans="1:3" x14ac:dyDescent="0.25">
      <c r="A6078">
        <v>6077</v>
      </c>
      <c r="B6078" s="17" t="s">
        <v>15609</v>
      </c>
      <c r="C6078" t="s">
        <v>6155</v>
      </c>
    </row>
    <row r="6079" spans="1:3" x14ac:dyDescent="0.25">
      <c r="A6079">
        <v>6078</v>
      </c>
      <c r="B6079" s="17" t="s">
        <v>15610</v>
      </c>
      <c r="C6079" t="s">
        <v>6156</v>
      </c>
    </row>
    <row r="6080" spans="1:3" x14ac:dyDescent="0.25">
      <c r="A6080">
        <v>6079</v>
      </c>
      <c r="B6080" s="17" t="s">
        <v>15611</v>
      </c>
      <c r="C6080" t="s">
        <v>6157</v>
      </c>
    </row>
    <row r="6081" spans="1:3" x14ac:dyDescent="0.25">
      <c r="A6081">
        <v>6080</v>
      </c>
      <c r="B6081" s="17" t="s">
        <v>15612</v>
      </c>
      <c r="C6081" t="s">
        <v>6158</v>
      </c>
    </row>
    <row r="6082" spans="1:3" x14ac:dyDescent="0.25">
      <c r="A6082">
        <v>6081</v>
      </c>
      <c r="B6082" s="17" t="s">
        <v>15613</v>
      </c>
      <c r="C6082" t="s">
        <v>6159</v>
      </c>
    </row>
    <row r="6083" spans="1:3" x14ac:dyDescent="0.25">
      <c r="A6083">
        <v>6082</v>
      </c>
      <c r="B6083" s="17" t="s">
        <v>15614</v>
      </c>
      <c r="C6083" t="s">
        <v>6104</v>
      </c>
    </row>
    <row r="6084" spans="1:3" x14ac:dyDescent="0.25">
      <c r="A6084">
        <v>6083</v>
      </c>
      <c r="B6084" s="17" t="s">
        <v>15615</v>
      </c>
      <c r="C6084" t="s">
        <v>6160</v>
      </c>
    </row>
    <row r="6085" spans="1:3" x14ac:dyDescent="0.25">
      <c r="A6085">
        <v>6084</v>
      </c>
      <c r="B6085" s="17" t="s">
        <v>15616</v>
      </c>
      <c r="C6085" t="s">
        <v>6161</v>
      </c>
    </row>
    <row r="6086" spans="1:3" x14ac:dyDescent="0.25">
      <c r="A6086">
        <v>6085</v>
      </c>
      <c r="B6086" s="17" t="s">
        <v>15617</v>
      </c>
      <c r="C6086" t="s">
        <v>6162</v>
      </c>
    </row>
    <row r="6087" spans="1:3" x14ac:dyDescent="0.25">
      <c r="A6087">
        <v>6086</v>
      </c>
      <c r="B6087" s="17" t="s">
        <v>15618</v>
      </c>
      <c r="C6087" t="s">
        <v>6163</v>
      </c>
    </row>
    <row r="6088" spans="1:3" x14ac:dyDescent="0.25">
      <c r="A6088">
        <v>6087</v>
      </c>
      <c r="B6088" s="17" t="s">
        <v>15619</v>
      </c>
      <c r="C6088" t="s">
        <v>6164</v>
      </c>
    </row>
    <row r="6089" spans="1:3" x14ac:dyDescent="0.25">
      <c r="A6089">
        <v>6088</v>
      </c>
      <c r="B6089" s="17" t="s">
        <v>15620</v>
      </c>
      <c r="C6089" t="s">
        <v>6165</v>
      </c>
    </row>
    <row r="6090" spans="1:3" x14ac:dyDescent="0.25">
      <c r="A6090">
        <v>6089</v>
      </c>
      <c r="B6090" s="17" t="s">
        <v>15621</v>
      </c>
      <c r="C6090" t="s">
        <v>6166</v>
      </c>
    </row>
    <row r="6091" spans="1:3" x14ac:dyDescent="0.25">
      <c r="A6091">
        <v>6090</v>
      </c>
      <c r="B6091" s="17" t="s">
        <v>15622</v>
      </c>
      <c r="C6091" t="s">
        <v>6167</v>
      </c>
    </row>
    <row r="6092" spans="1:3" x14ac:dyDescent="0.25">
      <c r="A6092">
        <v>6091</v>
      </c>
      <c r="B6092" s="17" t="s">
        <v>15623</v>
      </c>
      <c r="C6092" t="s">
        <v>6168</v>
      </c>
    </row>
    <row r="6093" spans="1:3" x14ac:dyDescent="0.25">
      <c r="A6093">
        <v>6092</v>
      </c>
      <c r="B6093" s="17" t="s">
        <v>15624</v>
      </c>
      <c r="C6093" t="s">
        <v>6169</v>
      </c>
    </row>
    <row r="6094" spans="1:3" x14ac:dyDescent="0.25">
      <c r="A6094">
        <v>6093</v>
      </c>
      <c r="B6094" s="17" t="s">
        <v>15625</v>
      </c>
      <c r="C6094" t="s">
        <v>6170</v>
      </c>
    </row>
    <row r="6095" spans="1:3" x14ac:dyDescent="0.25">
      <c r="A6095">
        <v>6094</v>
      </c>
      <c r="B6095" s="17" t="s">
        <v>15626</v>
      </c>
      <c r="C6095" t="s">
        <v>6171</v>
      </c>
    </row>
    <row r="6096" spans="1:3" x14ac:dyDescent="0.25">
      <c r="A6096">
        <v>6095</v>
      </c>
      <c r="B6096" s="17" t="s">
        <v>15627</v>
      </c>
      <c r="C6096" t="s">
        <v>6172</v>
      </c>
    </row>
    <row r="6097" spans="1:3" x14ac:dyDescent="0.25">
      <c r="A6097">
        <v>6096</v>
      </c>
      <c r="B6097" s="17" t="s">
        <v>15628</v>
      </c>
      <c r="C6097" t="s">
        <v>6173</v>
      </c>
    </row>
    <row r="6098" spans="1:3" x14ac:dyDescent="0.25">
      <c r="A6098">
        <v>6097</v>
      </c>
      <c r="B6098" s="17" t="s">
        <v>15629</v>
      </c>
      <c r="C6098" t="s">
        <v>6174</v>
      </c>
    </row>
    <row r="6099" spans="1:3" x14ac:dyDescent="0.25">
      <c r="A6099">
        <v>6098</v>
      </c>
      <c r="B6099" s="17" t="s">
        <v>15630</v>
      </c>
      <c r="C6099" t="s">
        <v>6175</v>
      </c>
    </row>
    <row r="6100" spans="1:3" x14ac:dyDescent="0.25">
      <c r="A6100">
        <v>6099</v>
      </c>
      <c r="B6100" s="17" t="s">
        <v>15631</v>
      </c>
      <c r="C6100" t="s">
        <v>6176</v>
      </c>
    </row>
    <row r="6101" spans="1:3" x14ac:dyDescent="0.25">
      <c r="A6101">
        <v>6100</v>
      </c>
      <c r="B6101" s="17" t="s">
        <v>15632</v>
      </c>
      <c r="C6101" t="s">
        <v>6177</v>
      </c>
    </row>
    <row r="6102" spans="1:3" x14ac:dyDescent="0.25">
      <c r="A6102">
        <v>6101</v>
      </c>
      <c r="B6102" s="17" t="s">
        <v>15633</v>
      </c>
      <c r="C6102" t="s">
        <v>6178</v>
      </c>
    </row>
    <row r="6103" spans="1:3" x14ac:dyDescent="0.25">
      <c r="A6103">
        <v>6102</v>
      </c>
      <c r="B6103" s="17" t="s">
        <v>15634</v>
      </c>
      <c r="C6103" t="s">
        <v>6179</v>
      </c>
    </row>
    <row r="6104" spans="1:3" x14ac:dyDescent="0.25">
      <c r="A6104">
        <v>6103</v>
      </c>
      <c r="B6104" s="17" t="s">
        <v>15635</v>
      </c>
      <c r="C6104" t="s">
        <v>6180</v>
      </c>
    </row>
    <row r="6105" spans="1:3" x14ac:dyDescent="0.25">
      <c r="A6105">
        <v>6104</v>
      </c>
      <c r="B6105" s="17" t="s">
        <v>15636</v>
      </c>
      <c r="C6105" t="s">
        <v>6181</v>
      </c>
    </row>
    <row r="6106" spans="1:3" x14ac:dyDescent="0.25">
      <c r="A6106">
        <v>6105</v>
      </c>
      <c r="B6106" s="17" t="s">
        <v>15637</v>
      </c>
      <c r="C6106" t="s">
        <v>6182</v>
      </c>
    </row>
    <row r="6107" spans="1:3" x14ac:dyDescent="0.25">
      <c r="A6107">
        <v>6106</v>
      </c>
      <c r="B6107" s="17" t="s">
        <v>15638</v>
      </c>
      <c r="C6107" t="s">
        <v>3929</v>
      </c>
    </row>
    <row r="6108" spans="1:3" x14ac:dyDescent="0.25">
      <c r="A6108">
        <v>6107</v>
      </c>
      <c r="B6108" s="17" t="s">
        <v>15639</v>
      </c>
      <c r="C6108" t="s">
        <v>6183</v>
      </c>
    </row>
    <row r="6109" spans="1:3" x14ac:dyDescent="0.25">
      <c r="A6109">
        <v>6108</v>
      </c>
      <c r="B6109" s="17" t="s">
        <v>15640</v>
      </c>
      <c r="C6109" t="s">
        <v>6184</v>
      </c>
    </row>
    <row r="6110" spans="1:3" x14ac:dyDescent="0.25">
      <c r="A6110">
        <v>6109</v>
      </c>
      <c r="B6110" s="17" t="s">
        <v>15641</v>
      </c>
      <c r="C6110" t="s">
        <v>6185</v>
      </c>
    </row>
    <row r="6111" spans="1:3" x14ac:dyDescent="0.25">
      <c r="A6111">
        <v>6110</v>
      </c>
      <c r="B6111" s="17" t="s">
        <v>15642</v>
      </c>
      <c r="C6111" t="s">
        <v>6186</v>
      </c>
    </row>
    <row r="6112" spans="1:3" x14ac:dyDescent="0.25">
      <c r="A6112">
        <v>6111</v>
      </c>
      <c r="B6112" s="17" t="s">
        <v>15643</v>
      </c>
      <c r="C6112" t="s">
        <v>6187</v>
      </c>
    </row>
    <row r="6113" spans="1:3" x14ac:dyDescent="0.25">
      <c r="A6113">
        <v>6112</v>
      </c>
      <c r="B6113" s="17" t="s">
        <v>15644</v>
      </c>
      <c r="C6113" t="s">
        <v>6188</v>
      </c>
    </row>
    <row r="6114" spans="1:3" x14ac:dyDescent="0.25">
      <c r="A6114">
        <v>6113</v>
      </c>
      <c r="B6114" s="17" t="s">
        <v>15645</v>
      </c>
      <c r="C6114" t="s">
        <v>6189</v>
      </c>
    </row>
    <row r="6115" spans="1:3" x14ac:dyDescent="0.25">
      <c r="A6115">
        <v>6114</v>
      </c>
      <c r="B6115" s="17" t="s">
        <v>15646</v>
      </c>
      <c r="C6115" t="s">
        <v>6190</v>
      </c>
    </row>
    <row r="6116" spans="1:3" x14ac:dyDescent="0.25">
      <c r="A6116">
        <v>6115</v>
      </c>
      <c r="B6116" s="17" t="s">
        <v>15647</v>
      </c>
      <c r="C6116" t="s">
        <v>6191</v>
      </c>
    </row>
    <row r="6117" spans="1:3" x14ac:dyDescent="0.25">
      <c r="A6117">
        <v>6116</v>
      </c>
      <c r="B6117" s="17" t="s">
        <v>15648</v>
      </c>
      <c r="C6117" t="s">
        <v>6192</v>
      </c>
    </row>
    <row r="6118" spans="1:3" x14ac:dyDescent="0.25">
      <c r="A6118">
        <v>6117</v>
      </c>
      <c r="B6118" s="17" t="s">
        <v>15649</v>
      </c>
      <c r="C6118" t="s">
        <v>6193</v>
      </c>
    </row>
    <row r="6119" spans="1:3" x14ac:dyDescent="0.25">
      <c r="A6119">
        <v>6118</v>
      </c>
      <c r="B6119" s="17" t="s">
        <v>15650</v>
      </c>
      <c r="C6119" t="s">
        <v>6194</v>
      </c>
    </row>
    <row r="6120" spans="1:3" x14ac:dyDescent="0.25">
      <c r="A6120">
        <v>6119</v>
      </c>
      <c r="B6120" s="17" t="s">
        <v>15651</v>
      </c>
      <c r="C6120" t="s">
        <v>6195</v>
      </c>
    </row>
    <row r="6121" spans="1:3" x14ac:dyDescent="0.25">
      <c r="A6121">
        <v>6120</v>
      </c>
      <c r="B6121" s="17" t="s">
        <v>15652</v>
      </c>
      <c r="C6121" t="s">
        <v>6196</v>
      </c>
    </row>
    <row r="6122" spans="1:3" x14ac:dyDescent="0.25">
      <c r="A6122">
        <v>6121</v>
      </c>
      <c r="B6122" s="17" t="s">
        <v>15653</v>
      </c>
      <c r="C6122" t="s">
        <v>6197</v>
      </c>
    </row>
    <row r="6123" spans="1:3" x14ac:dyDescent="0.25">
      <c r="A6123">
        <v>6122</v>
      </c>
      <c r="B6123" s="17" t="s">
        <v>15654</v>
      </c>
      <c r="C6123" t="s">
        <v>6198</v>
      </c>
    </row>
    <row r="6124" spans="1:3" x14ac:dyDescent="0.25">
      <c r="A6124">
        <v>6123</v>
      </c>
      <c r="B6124" s="17" t="s">
        <v>15655</v>
      </c>
      <c r="C6124" t="s">
        <v>6199</v>
      </c>
    </row>
    <row r="6125" spans="1:3" x14ac:dyDescent="0.25">
      <c r="A6125">
        <v>6124</v>
      </c>
      <c r="B6125" s="17" t="s">
        <v>15656</v>
      </c>
      <c r="C6125" t="s">
        <v>6200</v>
      </c>
    </row>
    <row r="6126" spans="1:3" x14ac:dyDescent="0.25">
      <c r="A6126">
        <v>6125</v>
      </c>
      <c r="B6126" s="17" t="s">
        <v>15657</v>
      </c>
      <c r="C6126" t="s">
        <v>6201</v>
      </c>
    </row>
    <row r="6127" spans="1:3" x14ac:dyDescent="0.25">
      <c r="A6127">
        <v>6126</v>
      </c>
      <c r="B6127" s="17" t="s">
        <v>15658</v>
      </c>
      <c r="C6127" t="s">
        <v>6202</v>
      </c>
    </row>
    <row r="6128" spans="1:3" x14ac:dyDescent="0.25">
      <c r="A6128">
        <v>6127</v>
      </c>
      <c r="B6128" s="17" t="s">
        <v>15659</v>
      </c>
      <c r="C6128" t="s">
        <v>6203</v>
      </c>
    </row>
    <row r="6129" spans="1:3" x14ac:dyDescent="0.25">
      <c r="A6129">
        <v>6128</v>
      </c>
      <c r="B6129" s="17" t="s">
        <v>15660</v>
      </c>
      <c r="C6129" t="s">
        <v>6204</v>
      </c>
    </row>
    <row r="6130" spans="1:3" x14ac:dyDescent="0.25">
      <c r="A6130">
        <v>6129</v>
      </c>
      <c r="B6130" s="17" t="s">
        <v>15661</v>
      </c>
      <c r="C6130" t="s">
        <v>6205</v>
      </c>
    </row>
    <row r="6131" spans="1:3" x14ac:dyDescent="0.25">
      <c r="A6131">
        <v>6130</v>
      </c>
      <c r="B6131" s="17" t="s">
        <v>15662</v>
      </c>
      <c r="C6131" t="s">
        <v>6206</v>
      </c>
    </row>
    <row r="6132" spans="1:3" x14ac:dyDescent="0.25">
      <c r="A6132">
        <v>6131</v>
      </c>
      <c r="B6132" s="17" t="s">
        <v>15663</v>
      </c>
      <c r="C6132" t="s">
        <v>6207</v>
      </c>
    </row>
    <row r="6133" spans="1:3" x14ac:dyDescent="0.25">
      <c r="A6133">
        <v>6132</v>
      </c>
      <c r="B6133" s="17" t="s">
        <v>15664</v>
      </c>
      <c r="C6133" t="s">
        <v>6208</v>
      </c>
    </row>
    <row r="6134" spans="1:3" x14ac:dyDescent="0.25">
      <c r="A6134">
        <v>6133</v>
      </c>
      <c r="B6134" s="17" t="s">
        <v>15665</v>
      </c>
      <c r="C6134" t="s">
        <v>6209</v>
      </c>
    </row>
    <row r="6135" spans="1:3" x14ac:dyDescent="0.25">
      <c r="A6135">
        <v>6134</v>
      </c>
      <c r="B6135" s="17" t="s">
        <v>15666</v>
      </c>
      <c r="C6135" t="s">
        <v>6210</v>
      </c>
    </row>
    <row r="6136" spans="1:3" x14ac:dyDescent="0.25">
      <c r="A6136">
        <v>6135</v>
      </c>
      <c r="B6136" s="17" t="s">
        <v>15667</v>
      </c>
      <c r="C6136" t="s">
        <v>6211</v>
      </c>
    </row>
    <row r="6137" spans="1:3" x14ac:dyDescent="0.25">
      <c r="A6137">
        <v>6136</v>
      </c>
      <c r="B6137" s="17" t="s">
        <v>15668</v>
      </c>
      <c r="C6137" t="s">
        <v>6212</v>
      </c>
    </row>
    <row r="6138" spans="1:3" x14ac:dyDescent="0.25">
      <c r="A6138">
        <v>6137</v>
      </c>
      <c r="B6138" s="17" t="s">
        <v>15669</v>
      </c>
      <c r="C6138" t="s">
        <v>6213</v>
      </c>
    </row>
    <row r="6139" spans="1:3" x14ac:dyDescent="0.25">
      <c r="A6139">
        <v>6138</v>
      </c>
      <c r="B6139" s="17" t="s">
        <v>15670</v>
      </c>
      <c r="C6139" t="s">
        <v>6214</v>
      </c>
    </row>
    <row r="6140" spans="1:3" x14ac:dyDescent="0.25">
      <c r="A6140">
        <v>6139</v>
      </c>
      <c r="B6140" s="17" t="s">
        <v>15671</v>
      </c>
      <c r="C6140" t="s">
        <v>6215</v>
      </c>
    </row>
    <row r="6141" spans="1:3" x14ac:dyDescent="0.25">
      <c r="A6141">
        <v>6140</v>
      </c>
      <c r="B6141" s="17" t="s">
        <v>15672</v>
      </c>
      <c r="C6141" t="s">
        <v>6216</v>
      </c>
    </row>
    <row r="6142" spans="1:3" x14ac:dyDescent="0.25">
      <c r="A6142">
        <v>6141</v>
      </c>
      <c r="B6142" s="17" t="s">
        <v>15673</v>
      </c>
      <c r="C6142" t="s">
        <v>6217</v>
      </c>
    </row>
    <row r="6143" spans="1:3" x14ac:dyDescent="0.25">
      <c r="A6143">
        <v>6142</v>
      </c>
      <c r="B6143" s="17" t="s">
        <v>15674</v>
      </c>
      <c r="C6143" t="s">
        <v>6218</v>
      </c>
    </row>
    <row r="6144" spans="1:3" x14ac:dyDescent="0.25">
      <c r="A6144">
        <v>6143</v>
      </c>
      <c r="B6144" s="17" t="s">
        <v>15675</v>
      </c>
      <c r="C6144" t="s">
        <v>6219</v>
      </c>
    </row>
    <row r="6145" spans="1:3" x14ac:dyDescent="0.25">
      <c r="A6145">
        <v>6144</v>
      </c>
      <c r="B6145" s="17" t="s">
        <v>15676</v>
      </c>
      <c r="C6145" t="s">
        <v>6220</v>
      </c>
    </row>
    <row r="6146" spans="1:3" x14ac:dyDescent="0.25">
      <c r="A6146">
        <v>6145</v>
      </c>
      <c r="B6146" s="17" t="s">
        <v>15677</v>
      </c>
      <c r="C6146" t="s">
        <v>6221</v>
      </c>
    </row>
    <row r="6147" spans="1:3" x14ac:dyDescent="0.25">
      <c r="A6147">
        <v>6146</v>
      </c>
      <c r="B6147" s="17" t="s">
        <v>15678</v>
      </c>
      <c r="C6147" t="s">
        <v>6222</v>
      </c>
    </row>
    <row r="6148" spans="1:3" x14ac:dyDescent="0.25">
      <c r="A6148">
        <v>6147</v>
      </c>
      <c r="B6148" s="17" t="s">
        <v>15679</v>
      </c>
      <c r="C6148" t="s">
        <v>6223</v>
      </c>
    </row>
    <row r="6149" spans="1:3" x14ac:dyDescent="0.25">
      <c r="A6149">
        <v>6148</v>
      </c>
      <c r="B6149" s="17" t="s">
        <v>15680</v>
      </c>
      <c r="C6149" t="s">
        <v>6224</v>
      </c>
    </row>
    <row r="6150" spans="1:3" x14ac:dyDescent="0.25">
      <c r="A6150">
        <v>6149</v>
      </c>
      <c r="B6150" s="17" t="s">
        <v>15681</v>
      </c>
      <c r="C6150" t="s">
        <v>6225</v>
      </c>
    </row>
    <row r="6151" spans="1:3" x14ac:dyDescent="0.25">
      <c r="A6151">
        <v>6150</v>
      </c>
      <c r="B6151" s="17" t="s">
        <v>15682</v>
      </c>
      <c r="C6151" t="s">
        <v>6226</v>
      </c>
    </row>
    <row r="6152" spans="1:3" x14ac:dyDescent="0.25">
      <c r="A6152">
        <v>6151</v>
      </c>
      <c r="B6152" s="17" t="s">
        <v>15683</v>
      </c>
      <c r="C6152" t="s">
        <v>6227</v>
      </c>
    </row>
    <row r="6153" spans="1:3" x14ac:dyDescent="0.25">
      <c r="A6153">
        <v>6152</v>
      </c>
      <c r="B6153" s="17" t="s">
        <v>15684</v>
      </c>
      <c r="C6153" t="s">
        <v>6228</v>
      </c>
    </row>
    <row r="6154" spans="1:3" x14ac:dyDescent="0.25">
      <c r="A6154">
        <v>6153</v>
      </c>
      <c r="B6154" s="17" t="s">
        <v>15685</v>
      </c>
      <c r="C6154" t="s">
        <v>6229</v>
      </c>
    </row>
    <row r="6155" spans="1:3" x14ac:dyDescent="0.25">
      <c r="A6155">
        <v>6154</v>
      </c>
      <c r="B6155" s="17" t="s">
        <v>15686</v>
      </c>
      <c r="C6155" t="s">
        <v>6230</v>
      </c>
    </row>
    <row r="6156" spans="1:3" x14ac:dyDescent="0.25">
      <c r="A6156">
        <v>6155</v>
      </c>
      <c r="B6156" s="17" t="s">
        <v>15687</v>
      </c>
      <c r="C6156" t="s">
        <v>6231</v>
      </c>
    </row>
    <row r="6157" spans="1:3" x14ac:dyDescent="0.25">
      <c r="A6157">
        <v>6156</v>
      </c>
      <c r="B6157" s="17" t="s">
        <v>15688</v>
      </c>
      <c r="C6157" t="s">
        <v>6232</v>
      </c>
    </row>
    <row r="6158" spans="1:3" x14ac:dyDescent="0.25">
      <c r="A6158">
        <v>6157</v>
      </c>
      <c r="B6158" s="17" t="s">
        <v>15689</v>
      </c>
      <c r="C6158" t="s">
        <v>6233</v>
      </c>
    </row>
    <row r="6159" spans="1:3" x14ac:dyDescent="0.25">
      <c r="A6159">
        <v>6158</v>
      </c>
      <c r="B6159" s="17" t="s">
        <v>15690</v>
      </c>
      <c r="C6159" t="s">
        <v>6234</v>
      </c>
    </row>
    <row r="6160" spans="1:3" x14ac:dyDescent="0.25">
      <c r="A6160">
        <v>6159</v>
      </c>
      <c r="B6160" s="17" t="s">
        <v>15691</v>
      </c>
      <c r="C6160" t="s">
        <v>6235</v>
      </c>
    </row>
    <row r="6161" spans="1:3" x14ac:dyDescent="0.25">
      <c r="A6161">
        <v>6160</v>
      </c>
      <c r="B6161" s="17" t="s">
        <v>15692</v>
      </c>
      <c r="C6161" t="s">
        <v>6236</v>
      </c>
    </row>
    <row r="6162" spans="1:3" x14ac:dyDescent="0.25">
      <c r="A6162">
        <v>6161</v>
      </c>
      <c r="B6162" s="17" t="s">
        <v>15693</v>
      </c>
      <c r="C6162" t="s">
        <v>6237</v>
      </c>
    </row>
    <row r="6163" spans="1:3" x14ac:dyDescent="0.25">
      <c r="A6163">
        <v>6162</v>
      </c>
      <c r="B6163" s="17" t="s">
        <v>15694</v>
      </c>
      <c r="C6163" t="s">
        <v>6238</v>
      </c>
    </row>
    <row r="6164" spans="1:3" x14ac:dyDescent="0.25">
      <c r="A6164">
        <v>6163</v>
      </c>
      <c r="B6164" s="17" t="s">
        <v>15695</v>
      </c>
      <c r="C6164" t="s">
        <v>6239</v>
      </c>
    </row>
    <row r="6165" spans="1:3" x14ac:dyDescent="0.25">
      <c r="A6165">
        <v>6164</v>
      </c>
      <c r="B6165" s="17" t="s">
        <v>15696</v>
      </c>
      <c r="C6165" t="s">
        <v>6240</v>
      </c>
    </row>
    <row r="6166" spans="1:3" x14ac:dyDescent="0.25">
      <c r="A6166">
        <v>6165</v>
      </c>
      <c r="B6166" s="17" t="s">
        <v>15697</v>
      </c>
      <c r="C6166" t="s">
        <v>6241</v>
      </c>
    </row>
    <row r="6167" spans="1:3" x14ac:dyDescent="0.25">
      <c r="A6167">
        <v>6166</v>
      </c>
      <c r="B6167" s="17" t="s">
        <v>15698</v>
      </c>
      <c r="C6167" t="s">
        <v>6242</v>
      </c>
    </row>
    <row r="6168" spans="1:3" x14ac:dyDescent="0.25">
      <c r="A6168">
        <v>6167</v>
      </c>
      <c r="B6168" s="17" t="s">
        <v>15699</v>
      </c>
      <c r="C6168" t="s">
        <v>6243</v>
      </c>
    </row>
    <row r="6169" spans="1:3" x14ac:dyDescent="0.25">
      <c r="A6169">
        <v>6168</v>
      </c>
      <c r="B6169" s="17" t="s">
        <v>15700</v>
      </c>
      <c r="C6169" t="s">
        <v>6244</v>
      </c>
    </row>
    <row r="6170" spans="1:3" x14ac:dyDescent="0.25">
      <c r="A6170">
        <v>6169</v>
      </c>
      <c r="B6170" s="17" t="s">
        <v>15701</v>
      </c>
      <c r="C6170" t="s">
        <v>6245</v>
      </c>
    </row>
    <row r="6171" spans="1:3" x14ac:dyDescent="0.25">
      <c r="A6171">
        <v>6170</v>
      </c>
      <c r="B6171" s="17" t="s">
        <v>15702</v>
      </c>
      <c r="C6171" t="s">
        <v>6246</v>
      </c>
    </row>
    <row r="6172" spans="1:3" x14ac:dyDescent="0.25">
      <c r="A6172">
        <v>6171</v>
      </c>
      <c r="B6172" s="17" t="s">
        <v>15703</v>
      </c>
      <c r="C6172" t="s">
        <v>6247</v>
      </c>
    </row>
    <row r="6173" spans="1:3" x14ac:dyDescent="0.25">
      <c r="A6173">
        <v>6172</v>
      </c>
      <c r="B6173" s="17" t="s">
        <v>15704</v>
      </c>
      <c r="C6173" t="s">
        <v>6248</v>
      </c>
    </row>
    <row r="6174" spans="1:3" x14ac:dyDescent="0.25">
      <c r="A6174">
        <v>6173</v>
      </c>
      <c r="B6174" s="17" t="s">
        <v>15705</v>
      </c>
      <c r="C6174" t="s">
        <v>6249</v>
      </c>
    </row>
    <row r="6175" spans="1:3" x14ac:dyDescent="0.25">
      <c r="A6175">
        <v>6174</v>
      </c>
      <c r="B6175" s="17" t="s">
        <v>15706</v>
      </c>
      <c r="C6175" t="s">
        <v>6250</v>
      </c>
    </row>
    <row r="6176" spans="1:3" x14ac:dyDescent="0.25">
      <c r="A6176">
        <v>6175</v>
      </c>
      <c r="B6176" s="17" t="s">
        <v>15707</v>
      </c>
      <c r="C6176" t="s">
        <v>6251</v>
      </c>
    </row>
    <row r="6177" spans="1:3" x14ac:dyDescent="0.25">
      <c r="A6177">
        <v>6176</v>
      </c>
      <c r="B6177" s="17" t="s">
        <v>15708</v>
      </c>
      <c r="C6177" t="s">
        <v>6252</v>
      </c>
    </row>
    <row r="6178" spans="1:3" x14ac:dyDescent="0.25">
      <c r="A6178">
        <v>6177</v>
      </c>
      <c r="B6178" s="17" t="s">
        <v>15709</v>
      </c>
      <c r="C6178" t="s">
        <v>6253</v>
      </c>
    </row>
    <row r="6179" spans="1:3" x14ac:dyDescent="0.25">
      <c r="A6179">
        <v>6178</v>
      </c>
      <c r="B6179" s="17" t="s">
        <v>15710</v>
      </c>
      <c r="C6179" t="s">
        <v>6254</v>
      </c>
    </row>
    <row r="6180" spans="1:3" x14ac:dyDescent="0.25">
      <c r="A6180">
        <v>6179</v>
      </c>
      <c r="B6180" s="17" t="s">
        <v>15711</v>
      </c>
      <c r="C6180" t="s">
        <v>6255</v>
      </c>
    </row>
    <row r="6181" spans="1:3" x14ac:dyDescent="0.25">
      <c r="A6181">
        <v>6180</v>
      </c>
      <c r="B6181" s="17" t="s">
        <v>15712</v>
      </c>
      <c r="C6181" t="s">
        <v>6256</v>
      </c>
    </row>
    <row r="6182" spans="1:3" x14ac:dyDescent="0.25">
      <c r="A6182">
        <v>6181</v>
      </c>
      <c r="B6182" s="17" t="s">
        <v>15713</v>
      </c>
      <c r="C6182" t="s">
        <v>6257</v>
      </c>
    </row>
    <row r="6183" spans="1:3" x14ac:dyDescent="0.25">
      <c r="A6183">
        <v>6182</v>
      </c>
      <c r="B6183" s="17" t="s">
        <v>15714</v>
      </c>
      <c r="C6183" t="s">
        <v>6258</v>
      </c>
    </row>
    <row r="6184" spans="1:3" x14ac:dyDescent="0.25">
      <c r="A6184">
        <v>6183</v>
      </c>
      <c r="B6184" s="17" t="s">
        <v>15715</v>
      </c>
      <c r="C6184" t="s">
        <v>6259</v>
      </c>
    </row>
    <row r="6185" spans="1:3" x14ac:dyDescent="0.25">
      <c r="A6185">
        <v>6184</v>
      </c>
      <c r="B6185" s="17" t="s">
        <v>15716</v>
      </c>
      <c r="C6185" t="s">
        <v>6260</v>
      </c>
    </row>
    <row r="6186" spans="1:3" x14ac:dyDescent="0.25">
      <c r="A6186">
        <v>6185</v>
      </c>
      <c r="B6186" s="17" t="s">
        <v>15717</v>
      </c>
      <c r="C6186" t="s">
        <v>6261</v>
      </c>
    </row>
    <row r="6187" spans="1:3" x14ac:dyDescent="0.25">
      <c r="A6187">
        <v>6186</v>
      </c>
      <c r="B6187" s="17" t="s">
        <v>15718</v>
      </c>
      <c r="C6187" t="s">
        <v>6262</v>
      </c>
    </row>
    <row r="6188" spans="1:3" x14ac:dyDescent="0.25">
      <c r="A6188">
        <v>6187</v>
      </c>
      <c r="B6188" s="17" t="s">
        <v>15719</v>
      </c>
      <c r="C6188" t="s">
        <v>6263</v>
      </c>
    </row>
    <row r="6189" spans="1:3" x14ac:dyDescent="0.25">
      <c r="A6189">
        <v>6188</v>
      </c>
      <c r="B6189" s="17" t="s">
        <v>15720</v>
      </c>
      <c r="C6189" t="s">
        <v>6264</v>
      </c>
    </row>
    <row r="6190" spans="1:3" x14ac:dyDescent="0.25">
      <c r="A6190">
        <v>6189</v>
      </c>
      <c r="B6190" s="17" t="s">
        <v>15721</v>
      </c>
      <c r="C6190" t="s">
        <v>6265</v>
      </c>
    </row>
    <row r="6191" spans="1:3" x14ac:dyDescent="0.25">
      <c r="A6191">
        <v>6190</v>
      </c>
      <c r="B6191" s="17" t="s">
        <v>15722</v>
      </c>
      <c r="C6191" t="s">
        <v>6266</v>
      </c>
    </row>
    <row r="6192" spans="1:3" x14ac:dyDescent="0.25">
      <c r="A6192">
        <v>6191</v>
      </c>
      <c r="B6192" s="17" t="s">
        <v>15723</v>
      </c>
      <c r="C6192" t="s">
        <v>6267</v>
      </c>
    </row>
    <row r="6193" spans="1:3" x14ac:dyDescent="0.25">
      <c r="A6193">
        <v>6192</v>
      </c>
      <c r="B6193" s="17" t="s">
        <v>15724</v>
      </c>
      <c r="C6193" t="s">
        <v>6268</v>
      </c>
    </row>
    <row r="6194" spans="1:3" x14ac:dyDescent="0.25">
      <c r="A6194">
        <v>6193</v>
      </c>
      <c r="B6194" s="17" t="s">
        <v>15725</v>
      </c>
      <c r="C6194" t="s">
        <v>6269</v>
      </c>
    </row>
    <row r="6195" spans="1:3" x14ac:dyDescent="0.25">
      <c r="A6195">
        <v>6194</v>
      </c>
      <c r="B6195" s="17" t="s">
        <v>15726</v>
      </c>
      <c r="C6195" t="s">
        <v>6270</v>
      </c>
    </row>
    <row r="6196" spans="1:3" x14ac:dyDescent="0.25">
      <c r="A6196">
        <v>6195</v>
      </c>
      <c r="B6196" s="17" t="s">
        <v>15727</v>
      </c>
      <c r="C6196" t="s">
        <v>6271</v>
      </c>
    </row>
    <row r="6197" spans="1:3" x14ac:dyDescent="0.25">
      <c r="A6197">
        <v>6196</v>
      </c>
      <c r="B6197" s="17" t="s">
        <v>15728</v>
      </c>
      <c r="C6197" t="s">
        <v>6272</v>
      </c>
    </row>
    <row r="6198" spans="1:3" x14ac:dyDescent="0.25">
      <c r="A6198">
        <v>6197</v>
      </c>
      <c r="B6198" s="17" t="s">
        <v>15729</v>
      </c>
      <c r="C6198" t="s">
        <v>6273</v>
      </c>
    </row>
    <row r="6199" spans="1:3" x14ac:dyDescent="0.25">
      <c r="A6199">
        <v>6198</v>
      </c>
      <c r="B6199" s="17" t="s">
        <v>15730</v>
      </c>
      <c r="C6199" t="s">
        <v>6274</v>
      </c>
    </row>
    <row r="6200" spans="1:3" x14ac:dyDescent="0.25">
      <c r="A6200">
        <v>6199</v>
      </c>
      <c r="B6200" s="17" t="s">
        <v>15731</v>
      </c>
      <c r="C6200" t="s">
        <v>6275</v>
      </c>
    </row>
    <row r="6201" spans="1:3" x14ac:dyDescent="0.25">
      <c r="A6201">
        <v>6200</v>
      </c>
      <c r="B6201" s="17" t="s">
        <v>15732</v>
      </c>
      <c r="C6201" t="s">
        <v>6276</v>
      </c>
    </row>
    <row r="6202" spans="1:3" x14ac:dyDescent="0.25">
      <c r="A6202">
        <v>6201</v>
      </c>
      <c r="B6202" s="17" t="s">
        <v>15733</v>
      </c>
      <c r="C6202" t="s">
        <v>6277</v>
      </c>
    </row>
    <row r="6203" spans="1:3" x14ac:dyDescent="0.25">
      <c r="A6203">
        <v>6202</v>
      </c>
      <c r="B6203" s="17" t="s">
        <v>15734</v>
      </c>
      <c r="C6203" t="s">
        <v>6278</v>
      </c>
    </row>
    <row r="6204" spans="1:3" x14ac:dyDescent="0.25">
      <c r="A6204">
        <v>6203</v>
      </c>
      <c r="B6204" s="17" t="s">
        <v>15735</v>
      </c>
      <c r="C6204" t="s">
        <v>6279</v>
      </c>
    </row>
    <row r="6205" spans="1:3" x14ac:dyDescent="0.25">
      <c r="A6205">
        <v>6204</v>
      </c>
      <c r="B6205" s="17" t="s">
        <v>15736</v>
      </c>
      <c r="C6205" t="s">
        <v>6280</v>
      </c>
    </row>
    <row r="6206" spans="1:3" x14ac:dyDescent="0.25">
      <c r="A6206">
        <v>6205</v>
      </c>
      <c r="B6206" s="17" t="s">
        <v>15737</v>
      </c>
      <c r="C6206" t="s">
        <v>6281</v>
      </c>
    </row>
    <row r="6207" spans="1:3" x14ac:dyDescent="0.25">
      <c r="A6207">
        <v>6206</v>
      </c>
      <c r="B6207" s="17" t="s">
        <v>15738</v>
      </c>
      <c r="C6207" t="s">
        <v>6282</v>
      </c>
    </row>
    <row r="6208" spans="1:3" x14ac:dyDescent="0.25">
      <c r="A6208">
        <v>6207</v>
      </c>
      <c r="B6208" s="17" t="s">
        <v>15739</v>
      </c>
      <c r="C6208" t="s">
        <v>6283</v>
      </c>
    </row>
    <row r="6209" spans="1:3" x14ac:dyDescent="0.25">
      <c r="A6209">
        <v>6208</v>
      </c>
      <c r="B6209" s="17" t="s">
        <v>15740</v>
      </c>
      <c r="C6209" t="s">
        <v>6284</v>
      </c>
    </row>
    <row r="6210" spans="1:3" x14ac:dyDescent="0.25">
      <c r="A6210">
        <v>6209</v>
      </c>
      <c r="B6210" s="17" t="s">
        <v>15741</v>
      </c>
      <c r="C6210" t="s">
        <v>6285</v>
      </c>
    </row>
    <row r="6211" spans="1:3" x14ac:dyDescent="0.25">
      <c r="A6211">
        <v>6210</v>
      </c>
      <c r="B6211" s="17" t="s">
        <v>15742</v>
      </c>
      <c r="C6211" t="s">
        <v>3930</v>
      </c>
    </row>
    <row r="6212" spans="1:3" x14ac:dyDescent="0.25">
      <c r="A6212">
        <v>6211</v>
      </c>
      <c r="B6212" s="17" t="s">
        <v>15743</v>
      </c>
      <c r="C6212" t="s">
        <v>6286</v>
      </c>
    </row>
    <row r="6213" spans="1:3" x14ac:dyDescent="0.25">
      <c r="A6213">
        <v>6212</v>
      </c>
      <c r="B6213" s="17" t="s">
        <v>15744</v>
      </c>
      <c r="C6213" t="s">
        <v>6287</v>
      </c>
    </row>
    <row r="6214" spans="1:3" x14ac:dyDescent="0.25">
      <c r="A6214">
        <v>6213</v>
      </c>
      <c r="B6214" s="17" t="s">
        <v>15745</v>
      </c>
      <c r="C6214" t="s">
        <v>6288</v>
      </c>
    </row>
    <row r="6215" spans="1:3" x14ac:dyDescent="0.25">
      <c r="A6215">
        <v>6214</v>
      </c>
      <c r="B6215" s="17" t="s">
        <v>15746</v>
      </c>
      <c r="C6215" t="s">
        <v>6289</v>
      </c>
    </row>
    <row r="6216" spans="1:3" x14ac:dyDescent="0.25">
      <c r="A6216">
        <v>6215</v>
      </c>
      <c r="B6216" s="17" t="s">
        <v>15747</v>
      </c>
      <c r="C6216" t="s">
        <v>6290</v>
      </c>
    </row>
    <row r="6217" spans="1:3" x14ac:dyDescent="0.25">
      <c r="A6217">
        <v>6216</v>
      </c>
      <c r="B6217" s="17" t="s">
        <v>15748</v>
      </c>
      <c r="C6217" t="s">
        <v>6291</v>
      </c>
    </row>
    <row r="6218" spans="1:3" x14ac:dyDescent="0.25">
      <c r="A6218">
        <v>6217</v>
      </c>
      <c r="B6218" s="17" t="s">
        <v>15749</v>
      </c>
      <c r="C6218" t="s">
        <v>6292</v>
      </c>
    </row>
    <row r="6219" spans="1:3" x14ac:dyDescent="0.25">
      <c r="A6219">
        <v>6218</v>
      </c>
      <c r="B6219" s="17" t="s">
        <v>15750</v>
      </c>
      <c r="C6219" t="s">
        <v>6293</v>
      </c>
    </row>
    <row r="6220" spans="1:3" x14ac:dyDescent="0.25">
      <c r="A6220">
        <v>6219</v>
      </c>
      <c r="B6220" s="17" t="s">
        <v>15751</v>
      </c>
      <c r="C6220" t="s">
        <v>6294</v>
      </c>
    </row>
    <row r="6221" spans="1:3" x14ac:dyDescent="0.25">
      <c r="A6221">
        <v>6220</v>
      </c>
      <c r="B6221" s="17" t="s">
        <v>15752</v>
      </c>
      <c r="C6221" t="s">
        <v>6295</v>
      </c>
    </row>
    <row r="6222" spans="1:3" x14ac:dyDescent="0.25">
      <c r="A6222">
        <v>6221</v>
      </c>
      <c r="B6222" s="17" t="s">
        <v>15753</v>
      </c>
      <c r="C6222" t="s">
        <v>6296</v>
      </c>
    </row>
    <row r="6223" spans="1:3" x14ac:dyDescent="0.25">
      <c r="A6223">
        <v>6222</v>
      </c>
      <c r="B6223" s="17" t="s">
        <v>15754</v>
      </c>
      <c r="C6223" t="s">
        <v>6297</v>
      </c>
    </row>
    <row r="6224" spans="1:3" x14ac:dyDescent="0.25">
      <c r="A6224">
        <v>6223</v>
      </c>
      <c r="B6224" s="17" t="s">
        <v>15755</v>
      </c>
      <c r="C6224" t="s">
        <v>6298</v>
      </c>
    </row>
    <row r="6225" spans="1:3" x14ac:dyDescent="0.25">
      <c r="A6225">
        <v>6224</v>
      </c>
      <c r="B6225" s="17" t="s">
        <v>15756</v>
      </c>
      <c r="C6225" t="s">
        <v>6299</v>
      </c>
    </row>
    <row r="6226" spans="1:3" x14ac:dyDescent="0.25">
      <c r="A6226">
        <v>6225</v>
      </c>
      <c r="B6226" s="17" t="s">
        <v>15757</v>
      </c>
      <c r="C6226" t="s">
        <v>6293</v>
      </c>
    </row>
    <row r="6227" spans="1:3" x14ac:dyDescent="0.25">
      <c r="A6227">
        <v>6226</v>
      </c>
      <c r="B6227" s="17" t="s">
        <v>15758</v>
      </c>
      <c r="C6227" t="s">
        <v>6300</v>
      </c>
    </row>
    <row r="6228" spans="1:3" x14ac:dyDescent="0.25">
      <c r="A6228">
        <v>6227</v>
      </c>
      <c r="B6228" s="17" t="s">
        <v>15759</v>
      </c>
      <c r="C6228" t="s">
        <v>6301</v>
      </c>
    </row>
    <row r="6229" spans="1:3" x14ac:dyDescent="0.25">
      <c r="A6229">
        <v>6228</v>
      </c>
      <c r="B6229" s="17" t="s">
        <v>15760</v>
      </c>
      <c r="C6229" t="s">
        <v>6302</v>
      </c>
    </row>
    <row r="6230" spans="1:3" x14ac:dyDescent="0.25">
      <c r="A6230">
        <v>6229</v>
      </c>
      <c r="B6230" s="17" t="s">
        <v>15761</v>
      </c>
      <c r="C6230" t="s">
        <v>6303</v>
      </c>
    </row>
    <row r="6231" spans="1:3" x14ac:dyDescent="0.25">
      <c r="A6231">
        <v>6230</v>
      </c>
      <c r="B6231" s="17" t="s">
        <v>15762</v>
      </c>
      <c r="C6231" t="s">
        <v>6304</v>
      </c>
    </row>
    <row r="6232" spans="1:3" x14ac:dyDescent="0.25">
      <c r="A6232">
        <v>6231</v>
      </c>
      <c r="B6232" s="17" t="s">
        <v>15763</v>
      </c>
      <c r="C6232" t="s">
        <v>6305</v>
      </c>
    </row>
    <row r="6233" spans="1:3" x14ac:dyDescent="0.25">
      <c r="A6233">
        <v>6232</v>
      </c>
      <c r="B6233" s="17" t="s">
        <v>15764</v>
      </c>
      <c r="C6233" t="s">
        <v>6306</v>
      </c>
    </row>
    <row r="6234" spans="1:3" x14ac:dyDescent="0.25">
      <c r="A6234">
        <v>6233</v>
      </c>
      <c r="B6234" s="17" t="s">
        <v>15765</v>
      </c>
      <c r="C6234" t="s">
        <v>6307</v>
      </c>
    </row>
    <row r="6235" spans="1:3" x14ac:dyDescent="0.25">
      <c r="A6235">
        <v>6234</v>
      </c>
      <c r="B6235" s="17" t="s">
        <v>15766</v>
      </c>
      <c r="C6235" t="s">
        <v>6308</v>
      </c>
    </row>
    <row r="6236" spans="1:3" x14ac:dyDescent="0.25">
      <c r="A6236">
        <v>6235</v>
      </c>
      <c r="B6236" s="17" t="s">
        <v>15767</v>
      </c>
      <c r="C6236" t="s">
        <v>6309</v>
      </c>
    </row>
    <row r="6237" spans="1:3" x14ac:dyDescent="0.25">
      <c r="A6237">
        <v>6236</v>
      </c>
      <c r="B6237" s="17" t="s">
        <v>15768</v>
      </c>
      <c r="C6237" t="s">
        <v>6310</v>
      </c>
    </row>
    <row r="6238" spans="1:3" x14ac:dyDescent="0.25">
      <c r="A6238">
        <v>6237</v>
      </c>
      <c r="B6238" s="17" t="s">
        <v>15769</v>
      </c>
      <c r="C6238" t="s">
        <v>6311</v>
      </c>
    </row>
    <row r="6239" spans="1:3" x14ac:dyDescent="0.25">
      <c r="A6239">
        <v>6238</v>
      </c>
      <c r="B6239" s="17" t="s">
        <v>15770</v>
      </c>
      <c r="C6239" t="s">
        <v>6312</v>
      </c>
    </row>
    <row r="6240" spans="1:3" x14ac:dyDescent="0.25">
      <c r="A6240">
        <v>6239</v>
      </c>
      <c r="B6240" s="17" t="s">
        <v>15771</v>
      </c>
      <c r="C6240" t="s">
        <v>6313</v>
      </c>
    </row>
    <row r="6241" spans="1:3" x14ac:dyDescent="0.25">
      <c r="A6241">
        <v>6240</v>
      </c>
      <c r="B6241" s="17" t="s">
        <v>15772</v>
      </c>
      <c r="C6241" t="s">
        <v>6314</v>
      </c>
    </row>
    <row r="6242" spans="1:3" x14ac:dyDescent="0.25">
      <c r="A6242">
        <v>6241</v>
      </c>
      <c r="B6242" s="17" t="s">
        <v>15773</v>
      </c>
      <c r="C6242" t="s">
        <v>3462</v>
      </c>
    </row>
    <row r="6243" spans="1:3" x14ac:dyDescent="0.25">
      <c r="A6243">
        <v>6242</v>
      </c>
      <c r="B6243" s="17" t="s">
        <v>15774</v>
      </c>
      <c r="C6243" t="s">
        <v>6315</v>
      </c>
    </row>
    <row r="6244" spans="1:3" x14ac:dyDescent="0.25">
      <c r="A6244">
        <v>6243</v>
      </c>
      <c r="B6244" s="17" t="s">
        <v>15775</v>
      </c>
      <c r="C6244" t="s">
        <v>6316</v>
      </c>
    </row>
    <row r="6245" spans="1:3" x14ac:dyDescent="0.25">
      <c r="A6245">
        <v>6244</v>
      </c>
      <c r="B6245" s="17" t="s">
        <v>15776</v>
      </c>
      <c r="C6245" t="s">
        <v>6317</v>
      </c>
    </row>
    <row r="6246" spans="1:3" x14ac:dyDescent="0.25">
      <c r="A6246">
        <v>6245</v>
      </c>
      <c r="B6246" s="17" t="s">
        <v>15777</v>
      </c>
      <c r="C6246" t="s">
        <v>6318</v>
      </c>
    </row>
    <row r="6247" spans="1:3" x14ac:dyDescent="0.25">
      <c r="A6247">
        <v>6246</v>
      </c>
      <c r="B6247" s="17" t="s">
        <v>15778</v>
      </c>
      <c r="C6247" t="s">
        <v>6319</v>
      </c>
    </row>
    <row r="6248" spans="1:3" x14ac:dyDescent="0.25">
      <c r="A6248">
        <v>6247</v>
      </c>
      <c r="B6248" s="17" t="s">
        <v>15779</v>
      </c>
      <c r="C6248" t="s">
        <v>6320</v>
      </c>
    </row>
    <row r="6249" spans="1:3" x14ac:dyDescent="0.25">
      <c r="A6249">
        <v>6248</v>
      </c>
      <c r="B6249" s="17" t="s">
        <v>15780</v>
      </c>
      <c r="C6249" t="s">
        <v>6321</v>
      </c>
    </row>
    <row r="6250" spans="1:3" x14ac:dyDescent="0.25">
      <c r="A6250">
        <v>6249</v>
      </c>
      <c r="B6250" s="17" t="s">
        <v>15781</v>
      </c>
      <c r="C6250" t="s">
        <v>6322</v>
      </c>
    </row>
    <row r="6251" spans="1:3" x14ac:dyDescent="0.25">
      <c r="A6251">
        <v>6250</v>
      </c>
      <c r="B6251" s="17" t="s">
        <v>15782</v>
      </c>
      <c r="C6251" t="s">
        <v>6323</v>
      </c>
    </row>
    <row r="6252" spans="1:3" x14ac:dyDescent="0.25">
      <c r="A6252">
        <v>6251</v>
      </c>
      <c r="B6252" s="17" t="s">
        <v>15783</v>
      </c>
      <c r="C6252" t="s">
        <v>6324</v>
      </c>
    </row>
    <row r="6253" spans="1:3" x14ac:dyDescent="0.25">
      <c r="A6253">
        <v>6252</v>
      </c>
      <c r="B6253" s="17" t="s">
        <v>15784</v>
      </c>
      <c r="C6253" t="s">
        <v>6325</v>
      </c>
    </row>
    <row r="6254" spans="1:3" x14ac:dyDescent="0.25">
      <c r="A6254">
        <v>6253</v>
      </c>
      <c r="B6254" s="17" t="s">
        <v>15785</v>
      </c>
      <c r="C6254" t="s">
        <v>6326</v>
      </c>
    </row>
    <row r="6255" spans="1:3" x14ac:dyDescent="0.25">
      <c r="A6255">
        <v>6254</v>
      </c>
      <c r="B6255" s="17" t="s">
        <v>15786</v>
      </c>
      <c r="C6255" t="s">
        <v>6327</v>
      </c>
    </row>
    <row r="6256" spans="1:3" x14ac:dyDescent="0.25">
      <c r="A6256">
        <v>6255</v>
      </c>
      <c r="B6256" s="17" t="s">
        <v>15787</v>
      </c>
      <c r="C6256" t="s">
        <v>6328</v>
      </c>
    </row>
    <row r="6257" spans="1:3" x14ac:dyDescent="0.25">
      <c r="A6257">
        <v>6256</v>
      </c>
      <c r="B6257" s="17" t="s">
        <v>15788</v>
      </c>
      <c r="C6257" t="s">
        <v>6329</v>
      </c>
    </row>
    <row r="6258" spans="1:3" x14ac:dyDescent="0.25">
      <c r="A6258">
        <v>6257</v>
      </c>
      <c r="B6258" s="17" t="s">
        <v>15789</v>
      </c>
      <c r="C6258" t="s">
        <v>6330</v>
      </c>
    </row>
    <row r="6259" spans="1:3" x14ac:dyDescent="0.25">
      <c r="A6259">
        <v>6258</v>
      </c>
      <c r="B6259" s="17" t="s">
        <v>15790</v>
      </c>
      <c r="C6259" t="s">
        <v>6331</v>
      </c>
    </row>
    <row r="6260" spans="1:3" x14ac:dyDescent="0.25">
      <c r="A6260">
        <v>6259</v>
      </c>
      <c r="B6260" s="17" t="s">
        <v>15791</v>
      </c>
      <c r="C6260" t="s">
        <v>6332</v>
      </c>
    </row>
    <row r="6261" spans="1:3" x14ac:dyDescent="0.25">
      <c r="A6261">
        <v>6260</v>
      </c>
      <c r="B6261" s="17" t="s">
        <v>15792</v>
      </c>
      <c r="C6261" t="s">
        <v>6333</v>
      </c>
    </row>
    <row r="6262" spans="1:3" x14ac:dyDescent="0.25">
      <c r="A6262">
        <v>6261</v>
      </c>
      <c r="B6262" s="17" t="s">
        <v>15793</v>
      </c>
      <c r="C6262" t="s">
        <v>6334</v>
      </c>
    </row>
    <row r="6263" spans="1:3" x14ac:dyDescent="0.25">
      <c r="A6263">
        <v>6262</v>
      </c>
      <c r="B6263" s="17" t="s">
        <v>15794</v>
      </c>
      <c r="C6263" t="s">
        <v>6335</v>
      </c>
    </row>
    <row r="6264" spans="1:3" x14ac:dyDescent="0.25">
      <c r="A6264">
        <v>6263</v>
      </c>
      <c r="B6264" s="17" t="s">
        <v>15795</v>
      </c>
      <c r="C6264" t="s">
        <v>6336</v>
      </c>
    </row>
    <row r="6265" spans="1:3" x14ac:dyDescent="0.25">
      <c r="A6265">
        <v>6264</v>
      </c>
      <c r="B6265" s="17" t="s">
        <v>15796</v>
      </c>
      <c r="C6265" t="s">
        <v>6337</v>
      </c>
    </row>
    <row r="6266" spans="1:3" x14ac:dyDescent="0.25">
      <c r="A6266">
        <v>6265</v>
      </c>
      <c r="B6266" s="17" t="s">
        <v>15797</v>
      </c>
      <c r="C6266" t="s">
        <v>6338</v>
      </c>
    </row>
    <row r="6267" spans="1:3" x14ac:dyDescent="0.25">
      <c r="A6267">
        <v>6266</v>
      </c>
      <c r="B6267" s="17" t="s">
        <v>15798</v>
      </c>
      <c r="C6267" t="s">
        <v>6339</v>
      </c>
    </row>
    <row r="6268" spans="1:3" x14ac:dyDescent="0.25">
      <c r="A6268">
        <v>6267</v>
      </c>
      <c r="B6268" s="17" t="s">
        <v>15799</v>
      </c>
      <c r="C6268" t="s">
        <v>6340</v>
      </c>
    </row>
    <row r="6269" spans="1:3" x14ac:dyDescent="0.25">
      <c r="A6269">
        <v>6268</v>
      </c>
      <c r="B6269" s="17" t="s">
        <v>15800</v>
      </c>
      <c r="C6269" t="s">
        <v>6341</v>
      </c>
    </row>
    <row r="6270" spans="1:3" x14ac:dyDescent="0.25">
      <c r="A6270">
        <v>6269</v>
      </c>
      <c r="B6270" s="17" t="s">
        <v>15801</v>
      </c>
      <c r="C6270" t="s">
        <v>6342</v>
      </c>
    </row>
    <row r="6271" spans="1:3" x14ac:dyDescent="0.25">
      <c r="A6271">
        <v>6270</v>
      </c>
      <c r="B6271" s="17" t="s">
        <v>15802</v>
      </c>
      <c r="C6271" t="s">
        <v>6343</v>
      </c>
    </row>
    <row r="6272" spans="1:3" x14ac:dyDescent="0.25">
      <c r="A6272">
        <v>6271</v>
      </c>
      <c r="B6272" s="17" t="s">
        <v>15803</v>
      </c>
      <c r="C6272" t="s">
        <v>6344</v>
      </c>
    </row>
    <row r="6273" spans="1:3" x14ac:dyDescent="0.25">
      <c r="A6273">
        <v>6272</v>
      </c>
      <c r="B6273" s="17" t="s">
        <v>15804</v>
      </c>
      <c r="C6273" t="s">
        <v>6345</v>
      </c>
    </row>
    <row r="6274" spans="1:3" x14ac:dyDescent="0.25">
      <c r="A6274">
        <v>6273</v>
      </c>
      <c r="B6274" s="17" t="s">
        <v>15805</v>
      </c>
      <c r="C6274" t="s">
        <v>6346</v>
      </c>
    </row>
    <row r="6275" spans="1:3" x14ac:dyDescent="0.25">
      <c r="A6275">
        <v>6274</v>
      </c>
      <c r="B6275" s="17" t="s">
        <v>15806</v>
      </c>
      <c r="C6275" t="s">
        <v>6347</v>
      </c>
    </row>
    <row r="6276" spans="1:3" x14ac:dyDescent="0.25">
      <c r="A6276">
        <v>6275</v>
      </c>
      <c r="B6276" s="17" t="s">
        <v>15807</v>
      </c>
      <c r="C6276" t="s">
        <v>6348</v>
      </c>
    </row>
    <row r="6277" spans="1:3" x14ac:dyDescent="0.25">
      <c r="A6277">
        <v>6276</v>
      </c>
      <c r="B6277" s="17" t="s">
        <v>15808</v>
      </c>
      <c r="C6277" t="s">
        <v>6349</v>
      </c>
    </row>
    <row r="6278" spans="1:3" x14ac:dyDescent="0.25">
      <c r="A6278">
        <v>6277</v>
      </c>
      <c r="B6278" s="17" t="s">
        <v>15809</v>
      </c>
      <c r="C6278" t="s">
        <v>6350</v>
      </c>
    </row>
    <row r="6279" spans="1:3" x14ac:dyDescent="0.25">
      <c r="A6279">
        <v>6278</v>
      </c>
      <c r="B6279" s="17" t="s">
        <v>15810</v>
      </c>
      <c r="C6279" t="s">
        <v>6351</v>
      </c>
    </row>
    <row r="6280" spans="1:3" x14ac:dyDescent="0.25">
      <c r="A6280">
        <v>6279</v>
      </c>
      <c r="B6280" s="17" t="s">
        <v>15811</v>
      </c>
      <c r="C6280" t="s">
        <v>6352</v>
      </c>
    </row>
    <row r="6281" spans="1:3" x14ac:dyDescent="0.25">
      <c r="A6281">
        <v>6280</v>
      </c>
      <c r="B6281" s="17" t="s">
        <v>15812</v>
      </c>
      <c r="C6281" t="s">
        <v>6353</v>
      </c>
    </row>
    <row r="6282" spans="1:3" x14ac:dyDescent="0.25">
      <c r="A6282">
        <v>6281</v>
      </c>
      <c r="B6282" s="17" t="s">
        <v>15813</v>
      </c>
      <c r="C6282" t="s">
        <v>6354</v>
      </c>
    </row>
    <row r="6283" spans="1:3" x14ac:dyDescent="0.25">
      <c r="A6283">
        <v>6282</v>
      </c>
      <c r="B6283" s="17" t="s">
        <v>15814</v>
      </c>
      <c r="C6283" t="s">
        <v>6355</v>
      </c>
    </row>
    <row r="6284" spans="1:3" x14ac:dyDescent="0.25">
      <c r="A6284">
        <v>6283</v>
      </c>
      <c r="B6284" s="17" t="s">
        <v>15815</v>
      </c>
      <c r="C6284" t="s">
        <v>6356</v>
      </c>
    </row>
    <row r="6285" spans="1:3" x14ac:dyDescent="0.25">
      <c r="A6285">
        <v>6284</v>
      </c>
      <c r="B6285" s="17" t="s">
        <v>15816</v>
      </c>
      <c r="C6285" t="s">
        <v>6357</v>
      </c>
    </row>
    <row r="6286" spans="1:3" x14ac:dyDescent="0.25">
      <c r="A6286">
        <v>6285</v>
      </c>
      <c r="B6286" s="17" t="s">
        <v>15817</v>
      </c>
      <c r="C6286" t="s">
        <v>6358</v>
      </c>
    </row>
    <row r="6287" spans="1:3" x14ac:dyDescent="0.25">
      <c r="A6287">
        <v>6286</v>
      </c>
      <c r="B6287" s="17" t="s">
        <v>15818</v>
      </c>
      <c r="C6287" t="s">
        <v>6359</v>
      </c>
    </row>
    <row r="6288" spans="1:3" x14ac:dyDescent="0.25">
      <c r="A6288">
        <v>6287</v>
      </c>
      <c r="B6288" s="17" t="s">
        <v>15819</v>
      </c>
      <c r="C6288" t="s">
        <v>6360</v>
      </c>
    </row>
    <row r="6289" spans="1:3" x14ac:dyDescent="0.25">
      <c r="A6289">
        <v>6288</v>
      </c>
      <c r="B6289" s="17" t="s">
        <v>15820</v>
      </c>
      <c r="C6289" t="s">
        <v>6361</v>
      </c>
    </row>
    <row r="6290" spans="1:3" x14ac:dyDescent="0.25">
      <c r="A6290">
        <v>6289</v>
      </c>
      <c r="B6290" s="17" t="s">
        <v>15821</v>
      </c>
      <c r="C6290" t="s">
        <v>6362</v>
      </c>
    </row>
    <row r="6291" spans="1:3" x14ac:dyDescent="0.25">
      <c r="A6291">
        <v>6290</v>
      </c>
      <c r="B6291" s="17" t="s">
        <v>15822</v>
      </c>
      <c r="C6291" t="s">
        <v>6363</v>
      </c>
    </row>
    <row r="6292" spans="1:3" x14ac:dyDescent="0.25">
      <c r="A6292">
        <v>6291</v>
      </c>
      <c r="B6292" s="17" t="s">
        <v>15823</v>
      </c>
      <c r="C6292" t="s">
        <v>6364</v>
      </c>
    </row>
    <row r="6293" spans="1:3" x14ac:dyDescent="0.25">
      <c r="A6293">
        <v>6292</v>
      </c>
      <c r="B6293" s="17" t="s">
        <v>15824</v>
      </c>
      <c r="C6293" t="s">
        <v>6365</v>
      </c>
    </row>
    <row r="6294" spans="1:3" x14ac:dyDescent="0.25">
      <c r="A6294">
        <v>6293</v>
      </c>
      <c r="B6294" s="17" t="s">
        <v>15825</v>
      </c>
      <c r="C6294" t="s">
        <v>6366</v>
      </c>
    </row>
    <row r="6295" spans="1:3" x14ac:dyDescent="0.25">
      <c r="A6295">
        <v>6294</v>
      </c>
      <c r="B6295" s="17" t="s">
        <v>15826</v>
      </c>
      <c r="C6295" t="s">
        <v>6367</v>
      </c>
    </row>
    <row r="6296" spans="1:3" x14ac:dyDescent="0.25">
      <c r="A6296">
        <v>6295</v>
      </c>
      <c r="B6296" s="17" t="s">
        <v>15827</v>
      </c>
      <c r="C6296" t="s">
        <v>6368</v>
      </c>
    </row>
    <row r="6297" spans="1:3" x14ac:dyDescent="0.25">
      <c r="A6297">
        <v>6296</v>
      </c>
      <c r="B6297" s="17" t="s">
        <v>15828</v>
      </c>
      <c r="C6297" t="s">
        <v>6369</v>
      </c>
    </row>
    <row r="6298" spans="1:3" x14ac:dyDescent="0.25">
      <c r="A6298">
        <v>6297</v>
      </c>
      <c r="B6298" s="17" t="s">
        <v>15829</v>
      </c>
      <c r="C6298" t="s">
        <v>6370</v>
      </c>
    </row>
    <row r="6299" spans="1:3" x14ac:dyDescent="0.25">
      <c r="A6299">
        <v>6298</v>
      </c>
      <c r="B6299" s="17" t="s">
        <v>15830</v>
      </c>
      <c r="C6299" t="s">
        <v>6371</v>
      </c>
    </row>
    <row r="6300" spans="1:3" x14ac:dyDescent="0.25">
      <c r="A6300">
        <v>6299</v>
      </c>
      <c r="B6300" s="17" t="s">
        <v>15831</v>
      </c>
      <c r="C6300" t="s">
        <v>6372</v>
      </c>
    </row>
    <row r="6301" spans="1:3" x14ac:dyDescent="0.25">
      <c r="A6301">
        <v>6300</v>
      </c>
      <c r="B6301" s="17" t="s">
        <v>15832</v>
      </c>
      <c r="C6301" t="s">
        <v>5518</v>
      </c>
    </row>
    <row r="6302" spans="1:3" x14ac:dyDescent="0.25">
      <c r="A6302">
        <v>6301</v>
      </c>
      <c r="B6302" s="17" t="s">
        <v>15833</v>
      </c>
      <c r="C6302" t="s">
        <v>6373</v>
      </c>
    </row>
    <row r="6303" spans="1:3" x14ac:dyDescent="0.25">
      <c r="A6303">
        <v>6302</v>
      </c>
      <c r="B6303" s="17" t="s">
        <v>15834</v>
      </c>
      <c r="C6303" t="s">
        <v>6374</v>
      </c>
    </row>
    <row r="6304" spans="1:3" x14ac:dyDescent="0.25">
      <c r="A6304">
        <v>6303</v>
      </c>
      <c r="B6304" s="17" t="s">
        <v>15835</v>
      </c>
      <c r="C6304" t="s">
        <v>6375</v>
      </c>
    </row>
    <row r="6305" spans="1:3" x14ac:dyDescent="0.25">
      <c r="A6305">
        <v>6304</v>
      </c>
      <c r="B6305" s="17" t="s">
        <v>15836</v>
      </c>
      <c r="C6305" t="s">
        <v>6376</v>
      </c>
    </row>
    <row r="6306" spans="1:3" x14ac:dyDescent="0.25">
      <c r="A6306">
        <v>6305</v>
      </c>
      <c r="B6306" s="17" t="s">
        <v>15837</v>
      </c>
      <c r="C6306" t="s">
        <v>6377</v>
      </c>
    </row>
    <row r="6307" spans="1:3" x14ac:dyDescent="0.25">
      <c r="A6307">
        <v>6306</v>
      </c>
      <c r="B6307" s="17" t="s">
        <v>15838</v>
      </c>
      <c r="C6307" t="s">
        <v>6378</v>
      </c>
    </row>
    <row r="6308" spans="1:3" x14ac:dyDescent="0.25">
      <c r="A6308">
        <v>6307</v>
      </c>
      <c r="B6308" s="17" t="s">
        <v>15839</v>
      </c>
      <c r="C6308" t="s">
        <v>6379</v>
      </c>
    </row>
    <row r="6309" spans="1:3" x14ac:dyDescent="0.25">
      <c r="A6309">
        <v>6308</v>
      </c>
      <c r="B6309" s="17" t="s">
        <v>15840</v>
      </c>
      <c r="C6309" t="s">
        <v>6380</v>
      </c>
    </row>
    <row r="6310" spans="1:3" x14ac:dyDescent="0.25">
      <c r="A6310">
        <v>6309</v>
      </c>
      <c r="B6310" s="17" t="s">
        <v>15841</v>
      </c>
      <c r="C6310" t="s">
        <v>6381</v>
      </c>
    </row>
    <row r="6311" spans="1:3" x14ac:dyDescent="0.25">
      <c r="A6311">
        <v>6310</v>
      </c>
      <c r="B6311" s="17" t="s">
        <v>15842</v>
      </c>
      <c r="C6311" t="s">
        <v>6382</v>
      </c>
    </row>
    <row r="6312" spans="1:3" x14ac:dyDescent="0.25">
      <c r="A6312">
        <v>6311</v>
      </c>
      <c r="B6312" s="17" t="s">
        <v>15843</v>
      </c>
      <c r="C6312" t="s">
        <v>6383</v>
      </c>
    </row>
    <row r="6313" spans="1:3" x14ac:dyDescent="0.25">
      <c r="A6313">
        <v>6312</v>
      </c>
      <c r="B6313" s="17" t="s">
        <v>15844</v>
      </c>
      <c r="C6313" t="s">
        <v>6384</v>
      </c>
    </row>
    <row r="6314" spans="1:3" x14ac:dyDescent="0.25">
      <c r="A6314">
        <v>6313</v>
      </c>
      <c r="B6314" s="17" t="s">
        <v>15845</v>
      </c>
      <c r="C6314" t="s">
        <v>6385</v>
      </c>
    </row>
    <row r="6315" spans="1:3" x14ac:dyDescent="0.25">
      <c r="A6315">
        <v>6314</v>
      </c>
      <c r="B6315" s="17" t="s">
        <v>15846</v>
      </c>
      <c r="C6315" t="s">
        <v>6386</v>
      </c>
    </row>
    <row r="6316" spans="1:3" x14ac:dyDescent="0.25">
      <c r="A6316">
        <v>6315</v>
      </c>
      <c r="B6316" s="17" t="s">
        <v>15847</v>
      </c>
      <c r="C6316" t="s">
        <v>6387</v>
      </c>
    </row>
    <row r="6317" spans="1:3" x14ac:dyDescent="0.25">
      <c r="A6317">
        <v>6316</v>
      </c>
      <c r="B6317" s="17" t="s">
        <v>15848</v>
      </c>
      <c r="C6317" t="s">
        <v>6388</v>
      </c>
    </row>
    <row r="6318" spans="1:3" x14ac:dyDescent="0.25">
      <c r="A6318">
        <v>6317</v>
      </c>
      <c r="B6318" s="17" t="s">
        <v>15849</v>
      </c>
      <c r="C6318" t="s">
        <v>6389</v>
      </c>
    </row>
    <row r="6319" spans="1:3" x14ac:dyDescent="0.25">
      <c r="A6319">
        <v>6318</v>
      </c>
      <c r="B6319" s="17" t="s">
        <v>15850</v>
      </c>
      <c r="C6319" t="s">
        <v>6390</v>
      </c>
    </row>
    <row r="6320" spans="1:3" x14ac:dyDescent="0.25">
      <c r="A6320">
        <v>6319</v>
      </c>
      <c r="B6320" s="17" t="s">
        <v>15851</v>
      </c>
      <c r="C6320" t="s">
        <v>337</v>
      </c>
    </row>
    <row r="6321" spans="1:3" x14ac:dyDescent="0.25">
      <c r="A6321">
        <v>6320</v>
      </c>
      <c r="B6321" s="17" t="s">
        <v>15852</v>
      </c>
      <c r="C6321" t="s">
        <v>6391</v>
      </c>
    </row>
    <row r="6322" spans="1:3" x14ac:dyDescent="0.25">
      <c r="A6322">
        <v>6321</v>
      </c>
      <c r="B6322" s="17" t="s">
        <v>15853</v>
      </c>
      <c r="C6322" t="s">
        <v>6392</v>
      </c>
    </row>
    <row r="6323" spans="1:3" x14ac:dyDescent="0.25">
      <c r="A6323">
        <v>6322</v>
      </c>
      <c r="B6323" s="17" t="s">
        <v>15854</v>
      </c>
      <c r="C6323" t="s">
        <v>6393</v>
      </c>
    </row>
    <row r="6324" spans="1:3" x14ac:dyDescent="0.25">
      <c r="A6324">
        <v>6323</v>
      </c>
      <c r="B6324" s="17" t="s">
        <v>15855</v>
      </c>
      <c r="C6324" t="s">
        <v>6394</v>
      </c>
    </row>
    <row r="6325" spans="1:3" x14ac:dyDescent="0.25">
      <c r="A6325">
        <v>6324</v>
      </c>
      <c r="B6325" s="17" t="s">
        <v>15856</v>
      </c>
      <c r="C6325" t="s">
        <v>6395</v>
      </c>
    </row>
    <row r="6326" spans="1:3" x14ac:dyDescent="0.25">
      <c r="A6326">
        <v>6325</v>
      </c>
      <c r="B6326" s="17" t="s">
        <v>15857</v>
      </c>
      <c r="C6326" t="s">
        <v>6396</v>
      </c>
    </row>
    <row r="6327" spans="1:3" x14ac:dyDescent="0.25">
      <c r="A6327">
        <v>6326</v>
      </c>
      <c r="B6327" s="17" t="s">
        <v>15858</v>
      </c>
      <c r="C6327" t="s">
        <v>6397</v>
      </c>
    </row>
    <row r="6328" spans="1:3" x14ac:dyDescent="0.25">
      <c r="A6328">
        <v>6327</v>
      </c>
      <c r="B6328" s="17" t="s">
        <v>15859</v>
      </c>
      <c r="C6328" t="s">
        <v>6398</v>
      </c>
    </row>
    <row r="6329" spans="1:3" x14ac:dyDescent="0.25">
      <c r="A6329">
        <v>6328</v>
      </c>
      <c r="B6329" s="17" t="s">
        <v>15860</v>
      </c>
      <c r="C6329" t="s">
        <v>6399</v>
      </c>
    </row>
    <row r="6330" spans="1:3" x14ac:dyDescent="0.25">
      <c r="A6330">
        <v>6329</v>
      </c>
      <c r="B6330" s="17" t="s">
        <v>15861</v>
      </c>
      <c r="C6330" t="s">
        <v>6400</v>
      </c>
    </row>
    <row r="6331" spans="1:3" x14ac:dyDescent="0.25">
      <c r="A6331">
        <v>6330</v>
      </c>
      <c r="B6331" s="17" t="s">
        <v>15862</v>
      </c>
      <c r="C6331" t="s">
        <v>6401</v>
      </c>
    </row>
    <row r="6332" spans="1:3" x14ac:dyDescent="0.25">
      <c r="A6332">
        <v>6331</v>
      </c>
      <c r="B6332" s="17" t="s">
        <v>15863</v>
      </c>
      <c r="C6332" t="s">
        <v>6402</v>
      </c>
    </row>
    <row r="6333" spans="1:3" x14ac:dyDescent="0.25">
      <c r="A6333">
        <v>6332</v>
      </c>
      <c r="B6333" s="17" t="s">
        <v>15864</v>
      </c>
      <c r="C6333" t="s">
        <v>6403</v>
      </c>
    </row>
    <row r="6334" spans="1:3" x14ac:dyDescent="0.25">
      <c r="A6334">
        <v>6333</v>
      </c>
      <c r="B6334" s="17" t="s">
        <v>15865</v>
      </c>
      <c r="C6334" t="s">
        <v>6404</v>
      </c>
    </row>
    <row r="6335" spans="1:3" x14ac:dyDescent="0.25">
      <c r="A6335">
        <v>6334</v>
      </c>
      <c r="B6335" s="17" t="s">
        <v>15866</v>
      </c>
      <c r="C6335" t="s">
        <v>6405</v>
      </c>
    </row>
    <row r="6336" spans="1:3" x14ac:dyDescent="0.25">
      <c r="A6336">
        <v>6335</v>
      </c>
      <c r="B6336" s="17" t="s">
        <v>15867</v>
      </c>
      <c r="C6336" t="s">
        <v>6406</v>
      </c>
    </row>
    <row r="6337" spans="1:3" x14ac:dyDescent="0.25">
      <c r="A6337">
        <v>6336</v>
      </c>
      <c r="B6337" s="17" t="s">
        <v>15868</v>
      </c>
      <c r="C6337" t="s">
        <v>6407</v>
      </c>
    </row>
    <row r="6338" spans="1:3" x14ac:dyDescent="0.25">
      <c r="A6338">
        <v>6337</v>
      </c>
      <c r="B6338" s="17" t="s">
        <v>15869</v>
      </c>
      <c r="C6338" t="s">
        <v>6408</v>
      </c>
    </row>
    <row r="6339" spans="1:3" x14ac:dyDescent="0.25">
      <c r="A6339">
        <v>6338</v>
      </c>
      <c r="B6339" s="17" t="s">
        <v>15870</v>
      </c>
      <c r="C6339" t="s">
        <v>2902</v>
      </c>
    </row>
    <row r="6340" spans="1:3" x14ac:dyDescent="0.25">
      <c r="A6340">
        <v>6339</v>
      </c>
      <c r="B6340" s="17" t="s">
        <v>15871</v>
      </c>
      <c r="C6340" t="s">
        <v>6409</v>
      </c>
    </row>
    <row r="6341" spans="1:3" x14ac:dyDescent="0.25">
      <c r="A6341">
        <v>6340</v>
      </c>
      <c r="B6341" s="17" t="s">
        <v>15872</v>
      </c>
      <c r="C6341" t="s">
        <v>6410</v>
      </c>
    </row>
    <row r="6342" spans="1:3" x14ac:dyDescent="0.25">
      <c r="A6342">
        <v>6341</v>
      </c>
      <c r="B6342" s="17" t="s">
        <v>15873</v>
      </c>
      <c r="C6342" t="s">
        <v>6411</v>
      </c>
    </row>
    <row r="6343" spans="1:3" x14ac:dyDescent="0.25">
      <c r="A6343">
        <v>6342</v>
      </c>
      <c r="B6343" s="17" t="s">
        <v>15874</v>
      </c>
      <c r="C6343" t="s">
        <v>6412</v>
      </c>
    </row>
    <row r="6344" spans="1:3" x14ac:dyDescent="0.25">
      <c r="A6344">
        <v>6343</v>
      </c>
      <c r="B6344" s="17" t="s">
        <v>15875</v>
      </c>
      <c r="C6344" t="s">
        <v>6413</v>
      </c>
    </row>
    <row r="6345" spans="1:3" x14ac:dyDescent="0.25">
      <c r="A6345">
        <v>6344</v>
      </c>
      <c r="B6345" s="17" t="s">
        <v>15876</v>
      </c>
      <c r="C6345" t="s">
        <v>6414</v>
      </c>
    </row>
    <row r="6346" spans="1:3" x14ac:dyDescent="0.25">
      <c r="A6346">
        <v>6345</v>
      </c>
      <c r="B6346" s="17" t="s">
        <v>15877</v>
      </c>
      <c r="C6346" t="s">
        <v>6415</v>
      </c>
    </row>
    <row r="6347" spans="1:3" x14ac:dyDescent="0.25">
      <c r="A6347">
        <v>6346</v>
      </c>
      <c r="B6347" s="17" t="s">
        <v>15878</v>
      </c>
      <c r="C6347" t="s">
        <v>6416</v>
      </c>
    </row>
    <row r="6348" spans="1:3" x14ac:dyDescent="0.25">
      <c r="A6348">
        <v>6347</v>
      </c>
      <c r="B6348" s="17" t="s">
        <v>15879</v>
      </c>
      <c r="C6348" t="s">
        <v>6417</v>
      </c>
    </row>
    <row r="6349" spans="1:3" x14ac:dyDescent="0.25">
      <c r="A6349">
        <v>6348</v>
      </c>
      <c r="B6349" s="17" t="s">
        <v>15880</v>
      </c>
      <c r="C6349" t="s">
        <v>6418</v>
      </c>
    </row>
    <row r="6350" spans="1:3" x14ac:dyDescent="0.25">
      <c r="A6350">
        <v>6349</v>
      </c>
      <c r="B6350" s="17" t="s">
        <v>15881</v>
      </c>
      <c r="C6350" t="s">
        <v>6419</v>
      </c>
    </row>
    <row r="6351" spans="1:3" x14ac:dyDescent="0.25">
      <c r="A6351">
        <v>6350</v>
      </c>
      <c r="B6351" s="17" t="s">
        <v>15882</v>
      </c>
      <c r="C6351" t="s">
        <v>6420</v>
      </c>
    </row>
    <row r="6352" spans="1:3" x14ac:dyDescent="0.25">
      <c r="A6352">
        <v>6351</v>
      </c>
      <c r="B6352" s="17" t="s">
        <v>15883</v>
      </c>
      <c r="C6352" t="s">
        <v>6421</v>
      </c>
    </row>
    <row r="6353" spans="1:3" x14ac:dyDescent="0.25">
      <c r="A6353">
        <v>6352</v>
      </c>
      <c r="B6353" s="17" t="s">
        <v>15884</v>
      </c>
      <c r="C6353" t="s">
        <v>6422</v>
      </c>
    </row>
    <row r="6354" spans="1:3" x14ac:dyDescent="0.25">
      <c r="A6354">
        <v>6353</v>
      </c>
      <c r="B6354" s="17" t="s">
        <v>15885</v>
      </c>
      <c r="C6354" t="s">
        <v>6423</v>
      </c>
    </row>
    <row r="6355" spans="1:3" x14ac:dyDescent="0.25">
      <c r="A6355">
        <v>6354</v>
      </c>
      <c r="B6355" s="17" t="s">
        <v>15886</v>
      </c>
      <c r="C6355" t="s">
        <v>6424</v>
      </c>
    </row>
    <row r="6356" spans="1:3" x14ac:dyDescent="0.25">
      <c r="A6356">
        <v>6355</v>
      </c>
      <c r="B6356" s="17" t="s">
        <v>15887</v>
      </c>
      <c r="C6356" t="s">
        <v>6425</v>
      </c>
    </row>
    <row r="6357" spans="1:3" x14ac:dyDescent="0.25">
      <c r="A6357">
        <v>6356</v>
      </c>
      <c r="B6357" s="17" t="s">
        <v>15888</v>
      </c>
      <c r="C6357" t="s">
        <v>6426</v>
      </c>
    </row>
    <row r="6358" spans="1:3" x14ac:dyDescent="0.25">
      <c r="A6358">
        <v>6357</v>
      </c>
      <c r="B6358" s="17" t="s">
        <v>15889</v>
      </c>
      <c r="C6358" t="s">
        <v>6427</v>
      </c>
    </row>
    <row r="6359" spans="1:3" x14ac:dyDescent="0.25">
      <c r="A6359">
        <v>6358</v>
      </c>
      <c r="B6359" s="17" t="s">
        <v>15890</v>
      </c>
      <c r="C6359" t="s">
        <v>6428</v>
      </c>
    </row>
    <row r="6360" spans="1:3" x14ac:dyDescent="0.25">
      <c r="A6360">
        <v>6359</v>
      </c>
      <c r="B6360" s="17" t="s">
        <v>15891</v>
      </c>
      <c r="C6360" t="s">
        <v>6429</v>
      </c>
    </row>
    <row r="6361" spans="1:3" x14ac:dyDescent="0.25">
      <c r="A6361">
        <v>6360</v>
      </c>
      <c r="B6361" s="17" t="s">
        <v>15892</v>
      </c>
      <c r="C6361" t="s">
        <v>6430</v>
      </c>
    </row>
    <row r="6362" spans="1:3" x14ac:dyDescent="0.25">
      <c r="A6362">
        <v>6361</v>
      </c>
      <c r="B6362" s="17" t="s">
        <v>15893</v>
      </c>
      <c r="C6362" t="s">
        <v>6431</v>
      </c>
    </row>
    <row r="6363" spans="1:3" x14ac:dyDescent="0.25">
      <c r="A6363">
        <v>6362</v>
      </c>
      <c r="B6363" s="17" t="s">
        <v>15894</v>
      </c>
      <c r="C6363" t="s">
        <v>6432</v>
      </c>
    </row>
    <row r="6364" spans="1:3" x14ac:dyDescent="0.25">
      <c r="A6364">
        <v>6363</v>
      </c>
      <c r="B6364" s="17" t="s">
        <v>15895</v>
      </c>
      <c r="C6364" t="s">
        <v>6433</v>
      </c>
    </row>
    <row r="6365" spans="1:3" x14ac:dyDescent="0.25">
      <c r="A6365">
        <v>6364</v>
      </c>
      <c r="B6365" s="17" t="s">
        <v>15896</v>
      </c>
      <c r="C6365" t="s">
        <v>6434</v>
      </c>
    </row>
    <row r="6366" spans="1:3" x14ac:dyDescent="0.25">
      <c r="A6366">
        <v>6365</v>
      </c>
      <c r="B6366" s="17" t="s">
        <v>15897</v>
      </c>
      <c r="C6366" t="s">
        <v>6435</v>
      </c>
    </row>
    <row r="6367" spans="1:3" x14ac:dyDescent="0.25">
      <c r="A6367">
        <v>6366</v>
      </c>
      <c r="B6367" s="17" t="s">
        <v>15898</v>
      </c>
      <c r="C6367" t="s">
        <v>6436</v>
      </c>
    </row>
    <row r="6368" spans="1:3" x14ac:dyDescent="0.25">
      <c r="A6368">
        <v>6367</v>
      </c>
      <c r="B6368" s="17" t="s">
        <v>15899</v>
      </c>
      <c r="C6368" t="s">
        <v>6437</v>
      </c>
    </row>
    <row r="6369" spans="1:3" x14ac:dyDescent="0.25">
      <c r="A6369">
        <v>6368</v>
      </c>
      <c r="B6369" s="17" t="s">
        <v>15900</v>
      </c>
      <c r="C6369" t="s">
        <v>6438</v>
      </c>
    </row>
    <row r="6370" spans="1:3" x14ac:dyDescent="0.25">
      <c r="A6370">
        <v>6369</v>
      </c>
      <c r="B6370" s="17" t="s">
        <v>15901</v>
      </c>
      <c r="C6370" t="s">
        <v>6439</v>
      </c>
    </row>
    <row r="6371" spans="1:3" x14ac:dyDescent="0.25">
      <c r="A6371">
        <v>6370</v>
      </c>
      <c r="B6371" s="17" t="s">
        <v>15902</v>
      </c>
      <c r="C6371" t="s">
        <v>6440</v>
      </c>
    </row>
    <row r="6372" spans="1:3" x14ac:dyDescent="0.25">
      <c r="A6372">
        <v>6371</v>
      </c>
      <c r="B6372" s="17" t="s">
        <v>15903</v>
      </c>
      <c r="C6372" t="s">
        <v>6441</v>
      </c>
    </row>
    <row r="6373" spans="1:3" x14ac:dyDescent="0.25">
      <c r="A6373">
        <v>6372</v>
      </c>
      <c r="B6373" s="17" t="s">
        <v>15904</v>
      </c>
      <c r="C6373" t="s">
        <v>6442</v>
      </c>
    </row>
    <row r="6374" spans="1:3" x14ac:dyDescent="0.25">
      <c r="A6374">
        <v>6373</v>
      </c>
      <c r="B6374" s="17" t="s">
        <v>15905</v>
      </c>
      <c r="C6374" t="s">
        <v>6443</v>
      </c>
    </row>
    <row r="6375" spans="1:3" x14ac:dyDescent="0.25">
      <c r="A6375">
        <v>6374</v>
      </c>
      <c r="B6375" s="17" t="s">
        <v>15906</v>
      </c>
      <c r="C6375" t="s">
        <v>6444</v>
      </c>
    </row>
    <row r="6376" spans="1:3" x14ac:dyDescent="0.25">
      <c r="A6376">
        <v>6375</v>
      </c>
      <c r="B6376" s="17" t="s">
        <v>15907</v>
      </c>
      <c r="C6376" t="s">
        <v>6445</v>
      </c>
    </row>
    <row r="6377" spans="1:3" x14ac:dyDescent="0.25">
      <c r="A6377">
        <v>6376</v>
      </c>
      <c r="B6377" s="17" t="s">
        <v>15908</v>
      </c>
      <c r="C6377" t="s">
        <v>6446</v>
      </c>
    </row>
    <row r="6378" spans="1:3" x14ac:dyDescent="0.25">
      <c r="A6378">
        <v>6377</v>
      </c>
      <c r="B6378" s="17" t="s">
        <v>15909</v>
      </c>
      <c r="C6378" t="s">
        <v>6447</v>
      </c>
    </row>
    <row r="6379" spans="1:3" x14ac:dyDescent="0.25">
      <c r="A6379">
        <v>6378</v>
      </c>
      <c r="B6379" s="17" t="s">
        <v>15910</v>
      </c>
      <c r="C6379" t="s">
        <v>6448</v>
      </c>
    </row>
    <row r="6380" spans="1:3" x14ac:dyDescent="0.25">
      <c r="A6380">
        <v>6379</v>
      </c>
      <c r="B6380" s="17" t="s">
        <v>15911</v>
      </c>
      <c r="C6380" t="s">
        <v>6449</v>
      </c>
    </row>
    <row r="6381" spans="1:3" x14ac:dyDescent="0.25">
      <c r="A6381">
        <v>6380</v>
      </c>
      <c r="B6381" s="17" t="s">
        <v>15912</v>
      </c>
      <c r="C6381" t="s">
        <v>6450</v>
      </c>
    </row>
    <row r="6382" spans="1:3" x14ac:dyDescent="0.25">
      <c r="A6382">
        <v>6381</v>
      </c>
      <c r="B6382" s="17" t="s">
        <v>15913</v>
      </c>
      <c r="C6382" t="s">
        <v>6451</v>
      </c>
    </row>
    <row r="6383" spans="1:3" x14ac:dyDescent="0.25">
      <c r="A6383">
        <v>6382</v>
      </c>
      <c r="B6383" s="17" t="s">
        <v>15914</v>
      </c>
      <c r="C6383" t="s">
        <v>6452</v>
      </c>
    </row>
    <row r="6384" spans="1:3" x14ac:dyDescent="0.25">
      <c r="A6384">
        <v>6383</v>
      </c>
      <c r="B6384" s="17" t="s">
        <v>15915</v>
      </c>
      <c r="C6384" t="s">
        <v>6453</v>
      </c>
    </row>
    <row r="6385" spans="1:3" x14ac:dyDescent="0.25">
      <c r="A6385">
        <v>6384</v>
      </c>
      <c r="B6385" s="17" t="s">
        <v>15916</v>
      </c>
      <c r="C6385" t="s">
        <v>6454</v>
      </c>
    </row>
    <row r="6386" spans="1:3" x14ac:dyDescent="0.25">
      <c r="A6386">
        <v>6385</v>
      </c>
      <c r="B6386" s="17" t="s">
        <v>15917</v>
      </c>
      <c r="C6386" t="s">
        <v>6455</v>
      </c>
    </row>
    <row r="6387" spans="1:3" x14ac:dyDescent="0.25">
      <c r="A6387">
        <v>6386</v>
      </c>
      <c r="B6387" s="17" t="s">
        <v>15918</v>
      </c>
      <c r="C6387" t="s">
        <v>6456</v>
      </c>
    </row>
    <row r="6388" spans="1:3" x14ac:dyDescent="0.25">
      <c r="A6388">
        <v>6387</v>
      </c>
      <c r="B6388" s="17" t="s">
        <v>15919</v>
      </c>
      <c r="C6388" t="s">
        <v>6457</v>
      </c>
    </row>
    <row r="6389" spans="1:3" x14ac:dyDescent="0.25">
      <c r="A6389">
        <v>6388</v>
      </c>
      <c r="B6389" s="17" t="s">
        <v>15920</v>
      </c>
      <c r="C6389" t="s">
        <v>6458</v>
      </c>
    </row>
    <row r="6390" spans="1:3" x14ac:dyDescent="0.25">
      <c r="A6390">
        <v>6389</v>
      </c>
      <c r="B6390" s="17" t="s">
        <v>15921</v>
      </c>
      <c r="C6390" t="s">
        <v>6459</v>
      </c>
    </row>
    <row r="6391" spans="1:3" x14ac:dyDescent="0.25">
      <c r="A6391">
        <v>6390</v>
      </c>
      <c r="B6391" s="17" t="s">
        <v>15922</v>
      </c>
      <c r="C6391" t="s">
        <v>6460</v>
      </c>
    </row>
    <row r="6392" spans="1:3" x14ac:dyDescent="0.25">
      <c r="A6392">
        <v>6391</v>
      </c>
      <c r="B6392" s="17" t="s">
        <v>15923</v>
      </c>
      <c r="C6392" t="s">
        <v>6461</v>
      </c>
    </row>
    <row r="6393" spans="1:3" x14ac:dyDescent="0.25">
      <c r="A6393">
        <v>6392</v>
      </c>
      <c r="B6393" s="17" t="s">
        <v>15924</v>
      </c>
      <c r="C6393" t="s">
        <v>6462</v>
      </c>
    </row>
    <row r="6394" spans="1:3" x14ac:dyDescent="0.25">
      <c r="A6394">
        <v>6393</v>
      </c>
      <c r="B6394" s="17" t="s">
        <v>15925</v>
      </c>
      <c r="C6394" t="s">
        <v>6463</v>
      </c>
    </row>
    <row r="6395" spans="1:3" x14ac:dyDescent="0.25">
      <c r="A6395">
        <v>6394</v>
      </c>
      <c r="B6395" s="17" t="s">
        <v>15926</v>
      </c>
      <c r="C6395" t="s">
        <v>6464</v>
      </c>
    </row>
    <row r="6396" spans="1:3" x14ac:dyDescent="0.25">
      <c r="A6396">
        <v>6395</v>
      </c>
      <c r="B6396" s="17" t="s">
        <v>15927</v>
      </c>
      <c r="C6396" t="s">
        <v>6465</v>
      </c>
    </row>
    <row r="6397" spans="1:3" x14ac:dyDescent="0.25">
      <c r="A6397">
        <v>6396</v>
      </c>
      <c r="B6397" s="17" t="s">
        <v>15928</v>
      </c>
      <c r="C6397" t="s">
        <v>6466</v>
      </c>
    </row>
    <row r="6398" spans="1:3" x14ac:dyDescent="0.25">
      <c r="A6398">
        <v>6397</v>
      </c>
      <c r="B6398" s="17" t="s">
        <v>15929</v>
      </c>
      <c r="C6398" t="s">
        <v>6467</v>
      </c>
    </row>
    <row r="6399" spans="1:3" x14ac:dyDescent="0.25">
      <c r="A6399">
        <v>6398</v>
      </c>
      <c r="B6399" s="17" t="s">
        <v>15930</v>
      </c>
      <c r="C6399" t="s">
        <v>6468</v>
      </c>
    </row>
    <row r="6400" spans="1:3" x14ac:dyDescent="0.25">
      <c r="A6400">
        <v>6399</v>
      </c>
      <c r="B6400" s="17" t="s">
        <v>15931</v>
      </c>
      <c r="C6400" t="s">
        <v>6469</v>
      </c>
    </row>
    <row r="6401" spans="1:3" x14ac:dyDescent="0.25">
      <c r="A6401">
        <v>6400</v>
      </c>
      <c r="B6401" s="17" t="s">
        <v>15932</v>
      </c>
      <c r="C6401" t="s">
        <v>6470</v>
      </c>
    </row>
    <row r="6402" spans="1:3" x14ac:dyDescent="0.25">
      <c r="A6402">
        <v>6401</v>
      </c>
      <c r="B6402" s="17" t="s">
        <v>15933</v>
      </c>
      <c r="C6402" t="s">
        <v>6471</v>
      </c>
    </row>
    <row r="6403" spans="1:3" x14ac:dyDescent="0.25">
      <c r="A6403">
        <v>6402</v>
      </c>
      <c r="B6403" s="17" t="s">
        <v>15934</v>
      </c>
      <c r="C6403" t="s">
        <v>6472</v>
      </c>
    </row>
    <row r="6404" spans="1:3" x14ac:dyDescent="0.25">
      <c r="A6404">
        <v>6403</v>
      </c>
      <c r="B6404" s="17" t="s">
        <v>15935</v>
      </c>
      <c r="C6404" t="s">
        <v>6473</v>
      </c>
    </row>
    <row r="6405" spans="1:3" x14ac:dyDescent="0.25">
      <c r="A6405">
        <v>6404</v>
      </c>
      <c r="B6405" s="17" t="s">
        <v>15936</v>
      </c>
      <c r="C6405" t="s">
        <v>6474</v>
      </c>
    </row>
    <row r="6406" spans="1:3" x14ac:dyDescent="0.25">
      <c r="A6406">
        <v>6405</v>
      </c>
      <c r="B6406" s="17" t="s">
        <v>15937</v>
      </c>
      <c r="C6406" t="s">
        <v>6475</v>
      </c>
    </row>
    <row r="6407" spans="1:3" x14ac:dyDescent="0.25">
      <c r="A6407">
        <v>6406</v>
      </c>
      <c r="B6407" s="17" t="s">
        <v>15938</v>
      </c>
      <c r="C6407" t="s">
        <v>6476</v>
      </c>
    </row>
    <row r="6408" spans="1:3" x14ac:dyDescent="0.25">
      <c r="A6408">
        <v>6407</v>
      </c>
      <c r="B6408" s="17" t="s">
        <v>15939</v>
      </c>
      <c r="C6408" t="s">
        <v>6477</v>
      </c>
    </row>
    <row r="6409" spans="1:3" x14ac:dyDescent="0.25">
      <c r="A6409">
        <v>6408</v>
      </c>
      <c r="B6409" s="17" t="s">
        <v>15940</v>
      </c>
      <c r="C6409" t="s">
        <v>6478</v>
      </c>
    </row>
    <row r="6410" spans="1:3" x14ac:dyDescent="0.25">
      <c r="A6410">
        <v>6409</v>
      </c>
      <c r="B6410" s="17" t="s">
        <v>15941</v>
      </c>
      <c r="C6410" t="s">
        <v>6479</v>
      </c>
    </row>
    <row r="6411" spans="1:3" x14ac:dyDescent="0.25">
      <c r="A6411">
        <v>6410</v>
      </c>
      <c r="B6411" s="17" t="s">
        <v>15942</v>
      </c>
      <c r="C6411" t="s">
        <v>6480</v>
      </c>
    </row>
    <row r="6412" spans="1:3" x14ac:dyDescent="0.25">
      <c r="A6412">
        <v>6411</v>
      </c>
      <c r="B6412" s="17" t="s">
        <v>15943</v>
      </c>
      <c r="C6412" t="s">
        <v>6481</v>
      </c>
    </row>
    <row r="6413" spans="1:3" x14ac:dyDescent="0.25">
      <c r="A6413">
        <v>6412</v>
      </c>
      <c r="B6413" s="17" t="s">
        <v>15944</v>
      </c>
      <c r="C6413" t="s">
        <v>6482</v>
      </c>
    </row>
    <row r="6414" spans="1:3" x14ac:dyDescent="0.25">
      <c r="A6414">
        <v>6413</v>
      </c>
      <c r="B6414" s="17" t="s">
        <v>15945</v>
      </c>
      <c r="C6414" t="s">
        <v>6483</v>
      </c>
    </row>
    <row r="6415" spans="1:3" x14ac:dyDescent="0.25">
      <c r="A6415">
        <v>6414</v>
      </c>
      <c r="B6415" s="17" t="s">
        <v>15946</v>
      </c>
      <c r="C6415" t="s">
        <v>6484</v>
      </c>
    </row>
    <row r="6416" spans="1:3" x14ac:dyDescent="0.25">
      <c r="A6416">
        <v>6415</v>
      </c>
      <c r="B6416" s="17" t="s">
        <v>15947</v>
      </c>
      <c r="C6416" t="s">
        <v>6485</v>
      </c>
    </row>
    <row r="6417" spans="1:3" x14ac:dyDescent="0.25">
      <c r="A6417">
        <v>6416</v>
      </c>
      <c r="B6417" s="17" t="s">
        <v>15948</v>
      </c>
      <c r="C6417" t="s">
        <v>6486</v>
      </c>
    </row>
    <row r="6418" spans="1:3" x14ac:dyDescent="0.25">
      <c r="A6418">
        <v>6417</v>
      </c>
      <c r="B6418" s="17" t="s">
        <v>15949</v>
      </c>
      <c r="C6418" t="s">
        <v>6487</v>
      </c>
    </row>
    <row r="6419" spans="1:3" x14ac:dyDescent="0.25">
      <c r="A6419">
        <v>6418</v>
      </c>
      <c r="B6419" s="17" t="s">
        <v>15950</v>
      </c>
      <c r="C6419" t="s">
        <v>6488</v>
      </c>
    </row>
    <row r="6420" spans="1:3" x14ac:dyDescent="0.25">
      <c r="A6420">
        <v>6419</v>
      </c>
      <c r="B6420" s="17" t="s">
        <v>15951</v>
      </c>
      <c r="C6420" t="s">
        <v>6489</v>
      </c>
    </row>
    <row r="6421" spans="1:3" x14ac:dyDescent="0.25">
      <c r="A6421">
        <v>6420</v>
      </c>
      <c r="B6421" s="17" t="s">
        <v>15952</v>
      </c>
      <c r="C6421" t="s">
        <v>6490</v>
      </c>
    </row>
    <row r="6422" spans="1:3" x14ac:dyDescent="0.25">
      <c r="A6422">
        <v>6421</v>
      </c>
      <c r="B6422" s="17" t="s">
        <v>15953</v>
      </c>
      <c r="C6422" t="s">
        <v>6491</v>
      </c>
    </row>
    <row r="6423" spans="1:3" x14ac:dyDescent="0.25">
      <c r="A6423">
        <v>6422</v>
      </c>
      <c r="B6423" s="17" t="s">
        <v>15954</v>
      </c>
      <c r="C6423" t="s">
        <v>6492</v>
      </c>
    </row>
    <row r="6424" spans="1:3" x14ac:dyDescent="0.25">
      <c r="A6424">
        <v>6423</v>
      </c>
      <c r="B6424" s="17" t="s">
        <v>15955</v>
      </c>
      <c r="C6424" t="s">
        <v>6493</v>
      </c>
    </row>
    <row r="6425" spans="1:3" x14ac:dyDescent="0.25">
      <c r="A6425">
        <v>6424</v>
      </c>
      <c r="B6425" s="17" t="s">
        <v>15956</v>
      </c>
      <c r="C6425" t="s">
        <v>6494</v>
      </c>
    </row>
    <row r="6426" spans="1:3" x14ac:dyDescent="0.25">
      <c r="A6426">
        <v>6425</v>
      </c>
      <c r="B6426" s="17" t="s">
        <v>15957</v>
      </c>
      <c r="C6426" t="s">
        <v>6495</v>
      </c>
    </row>
    <row r="6427" spans="1:3" x14ac:dyDescent="0.25">
      <c r="A6427">
        <v>6426</v>
      </c>
      <c r="B6427" s="17" t="s">
        <v>15958</v>
      </c>
      <c r="C6427" t="s">
        <v>6496</v>
      </c>
    </row>
    <row r="6428" spans="1:3" x14ac:dyDescent="0.25">
      <c r="A6428">
        <v>6427</v>
      </c>
      <c r="B6428" s="17" t="s">
        <v>15959</v>
      </c>
      <c r="C6428" t="s">
        <v>6497</v>
      </c>
    </row>
    <row r="6429" spans="1:3" x14ac:dyDescent="0.25">
      <c r="A6429">
        <v>6428</v>
      </c>
      <c r="B6429" s="17" t="s">
        <v>15960</v>
      </c>
      <c r="C6429" t="s">
        <v>6498</v>
      </c>
    </row>
    <row r="6430" spans="1:3" x14ac:dyDescent="0.25">
      <c r="A6430">
        <v>6429</v>
      </c>
      <c r="B6430" s="17" t="s">
        <v>15961</v>
      </c>
      <c r="C6430" t="s">
        <v>6499</v>
      </c>
    </row>
    <row r="6431" spans="1:3" x14ac:dyDescent="0.25">
      <c r="A6431">
        <v>6430</v>
      </c>
      <c r="B6431" s="17" t="s">
        <v>15962</v>
      </c>
      <c r="C6431" t="s">
        <v>6500</v>
      </c>
    </row>
    <row r="6432" spans="1:3" x14ac:dyDescent="0.25">
      <c r="A6432">
        <v>6431</v>
      </c>
      <c r="B6432" s="17" t="s">
        <v>15963</v>
      </c>
      <c r="C6432" t="s">
        <v>6501</v>
      </c>
    </row>
    <row r="6433" spans="1:3" x14ac:dyDescent="0.25">
      <c r="A6433">
        <v>6432</v>
      </c>
      <c r="B6433" s="17" t="s">
        <v>15964</v>
      </c>
      <c r="C6433" t="s">
        <v>6502</v>
      </c>
    </row>
    <row r="6434" spans="1:3" x14ac:dyDescent="0.25">
      <c r="A6434">
        <v>6433</v>
      </c>
      <c r="B6434" s="17" t="s">
        <v>15965</v>
      </c>
      <c r="C6434" t="s">
        <v>6503</v>
      </c>
    </row>
    <row r="6435" spans="1:3" x14ac:dyDescent="0.25">
      <c r="A6435">
        <v>6434</v>
      </c>
      <c r="B6435" s="17" t="s">
        <v>15966</v>
      </c>
      <c r="C6435" t="s">
        <v>6504</v>
      </c>
    </row>
    <row r="6436" spans="1:3" x14ac:dyDescent="0.25">
      <c r="A6436">
        <v>6435</v>
      </c>
      <c r="B6436" s="17" t="s">
        <v>15967</v>
      </c>
      <c r="C6436" t="s">
        <v>6505</v>
      </c>
    </row>
    <row r="6437" spans="1:3" x14ac:dyDescent="0.25">
      <c r="A6437">
        <v>6436</v>
      </c>
      <c r="B6437" s="17" t="s">
        <v>15968</v>
      </c>
      <c r="C6437" t="s">
        <v>6506</v>
      </c>
    </row>
    <row r="6438" spans="1:3" x14ac:dyDescent="0.25">
      <c r="A6438">
        <v>6437</v>
      </c>
      <c r="B6438" s="17" t="s">
        <v>15969</v>
      </c>
      <c r="C6438" t="s">
        <v>6507</v>
      </c>
    </row>
    <row r="6439" spans="1:3" x14ac:dyDescent="0.25">
      <c r="A6439">
        <v>6438</v>
      </c>
      <c r="B6439" s="17" t="s">
        <v>15970</v>
      </c>
      <c r="C6439" t="s">
        <v>6508</v>
      </c>
    </row>
    <row r="6440" spans="1:3" x14ac:dyDescent="0.25">
      <c r="A6440">
        <v>6439</v>
      </c>
      <c r="B6440" s="17" t="s">
        <v>15971</v>
      </c>
      <c r="C6440" t="s">
        <v>6509</v>
      </c>
    </row>
    <row r="6441" spans="1:3" x14ac:dyDescent="0.25">
      <c r="A6441">
        <v>6440</v>
      </c>
      <c r="B6441" s="17" t="s">
        <v>15972</v>
      </c>
      <c r="C6441" t="s">
        <v>6510</v>
      </c>
    </row>
    <row r="6442" spans="1:3" x14ac:dyDescent="0.25">
      <c r="A6442">
        <v>6441</v>
      </c>
      <c r="B6442" s="17" t="s">
        <v>15973</v>
      </c>
      <c r="C6442" t="s">
        <v>6511</v>
      </c>
    </row>
    <row r="6443" spans="1:3" x14ac:dyDescent="0.25">
      <c r="A6443">
        <v>6442</v>
      </c>
      <c r="B6443" s="17" t="s">
        <v>15974</v>
      </c>
      <c r="C6443" t="s">
        <v>6512</v>
      </c>
    </row>
    <row r="6444" spans="1:3" x14ac:dyDescent="0.25">
      <c r="A6444">
        <v>6443</v>
      </c>
      <c r="B6444" s="17" t="s">
        <v>15975</v>
      </c>
      <c r="C6444" t="s">
        <v>6513</v>
      </c>
    </row>
    <row r="6445" spans="1:3" x14ac:dyDescent="0.25">
      <c r="A6445">
        <v>6444</v>
      </c>
      <c r="B6445" s="17" t="s">
        <v>15976</v>
      </c>
      <c r="C6445" t="s">
        <v>6514</v>
      </c>
    </row>
    <row r="6446" spans="1:3" x14ac:dyDescent="0.25">
      <c r="A6446">
        <v>6445</v>
      </c>
      <c r="B6446" s="17" t="s">
        <v>15977</v>
      </c>
      <c r="C6446" t="s">
        <v>6515</v>
      </c>
    </row>
    <row r="6447" spans="1:3" x14ac:dyDescent="0.25">
      <c r="A6447">
        <v>6446</v>
      </c>
      <c r="B6447" s="17" t="s">
        <v>15978</v>
      </c>
      <c r="C6447" t="s">
        <v>6516</v>
      </c>
    </row>
    <row r="6448" spans="1:3" x14ac:dyDescent="0.25">
      <c r="A6448">
        <v>6447</v>
      </c>
      <c r="B6448" s="17" t="s">
        <v>15979</v>
      </c>
      <c r="C6448" t="s">
        <v>6517</v>
      </c>
    </row>
    <row r="6449" spans="1:3" x14ac:dyDescent="0.25">
      <c r="A6449">
        <v>6448</v>
      </c>
      <c r="B6449" s="17" t="s">
        <v>15980</v>
      </c>
      <c r="C6449" t="s">
        <v>6518</v>
      </c>
    </row>
    <row r="6450" spans="1:3" x14ac:dyDescent="0.25">
      <c r="A6450">
        <v>6449</v>
      </c>
      <c r="B6450" s="17" t="s">
        <v>15981</v>
      </c>
      <c r="C6450" t="s">
        <v>6519</v>
      </c>
    </row>
    <row r="6451" spans="1:3" x14ac:dyDescent="0.25">
      <c r="A6451">
        <v>6450</v>
      </c>
      <c r="B6451" s="17" t="s">
        <v>15982</v>
      </c>
      <c r="C6451" t="s">
        <v>6520</v>
      </c>
    </row>
    <row r="6452" spans="1:3" x14ac:dyDescent="0.25">
      <c r="A6452">
        <v>6451</v>
      </c>
      <c r="B6452" s="17" t="s">
        <v>15983</v>
      </c>
      <c r="C6452" t="s">
        <v>6521</v>
      </c>
    </row>
    <row r="6453" spans="1:3" x14ac:dyDescent="0.25">
      <c r="A6453">
        <v>6452</v>
      </c>
      <c r="B6453" s="17" t="s">
        <v>15984</v>
      </c>
      <c r="C6453" t="s">
        <v>6522</v>
      </c>
    </row>
    <row r="6454" spans="1:3" x14ac:dyDescent="0.25">
      <c r="A6454">
        <v>6453</v>
      </c>
      <c r="B6454" s="17" t="s">
        <v>15985</v>
      </c>
      <c r="C6454" t="s">
        <v>6523</v>
      </c>
    </row>
    <row r="6455" spans="1:3" x14ac:dyDescent="0.25">
      <c r="A6455">
        <v>6454</v>
      </c>
      <c r="B6455" s="17" t="s">
        <v>15986</v>
      </c>
      <c r="C6455" t="s">
        <v>6524</v>
      </c>
    </row>
    <row r="6456" spans="1:3" x14ac:dyDescent="0.25">
      <c r="A6456">
        <v>6455</v>
      </c>
      <c r="B6456" s="17" t="s">
        <v>15987</v>
      </c>
      <c r="C6456" t="s">
        <v>6525</v>
      </c>
    </row>
    <row r="6457" spans="1:3" x14ac:dyDescent="0.25">
      <c r="A6457">
        <v>6456</v>
      </c>
      <c r="B6457" s="17" t="s">
        <v>15988</v>
      </c>
      <c r="C6457" t="s">
        <v>6526</v>
      </c>
    </row>
    <row r="6458" spans="1:3" x14ac:dyDescent="0.25">
      <c r="A6458">
        <v>6457</v>
      </c>
      <c r="B6458" s="17" t="s">
        <v>15989</v>
      </c>
      <c r="C6458" t="s">
        <v>6527</v>
      </c>
    </row>
    <row r="6459" spans="1:3" x14ac:dyDescent="0.25">
      <c r="A6459">
        <v>6458</v>
      </c>
      <c r="B6459" s="17" t="s">
        <v>15990</v>
      </c>
      <c r="C6459" t="s">
        <v>6528</v>
      </c>
    </row>
    <row r="6460" spans="1:3" x14ac:dyDescent="0.25">
      <c r="A6460">
        <v>6459</v>
      </c>
      <c r="B6460" s="17" t="s">
        <v>15991</v>
      </c>
      <c r="C6460" t="s">
        <v>6529</v>
      </c>
    </row>
    <row r="6461" spans="1:3" x14ac:dyDescent="0.25">
      <c r="A6461">
        <v>6460</v>
      </c>
      <c r="B6461" s="17" t="s">
        <v>15992</v>
      </c>
      <c r="C6461" t="s">
        <v>6530</v>
      </c>
    </row>
    <row r="6462" spans="1:3" x14ac:dyDescent="0.25">
      <c r="A6462">
        <v>6461</v>
      </c>
      <c r="B6462" s="17" t="s">
        <v>15993</v>
      </c>
      <c r="C6462" t="s">
        <v>6531</v>
      </c>
    </row>
    <row r="6463" spans="1:3" x14ac:dyDescent="0.25">
      <c r="A6463">
        <v>6462</v>
      </c>
      <c r="B6463" s="17" t="s">
        <v>15994</v>
      </c>
      <c r="C6463" t="s">
        <v>6532</v>
      </c>
    </row>
    <row r="6464" spans="1:3" x14ac:dyDescent="0.25">
      <c r="A6464">
        <v>6463</v>
      </c>
      <c r="B6464" s="17" t="s">
        <v>15995</v>
      </c>
      <c r="C6464" t="s">
        <v>6533</v>
      </c>
    </row>
    <row r="6465" spans="1:3" x14ac:dyDescent="0.25">
      <c r="A6465">
        <v>6464</v>
      </c>
      <c r="B6465" s="17" t="s">
        <v>15996</v>
      </c>
      <c r="C6465" t="s">
        <v>6534</v>
      </c>
    </row>
    <row r="6466" spans="1:3" x14ac:dyDescent="0.25">
      <c r="A6466">
        <v>6465</v>
      </c>
      <c r="B6466" s="17" t="s">
        <v>15997</v>
      </c>
      <c r="C6466" t="s">
        <v>6535</v>
      </c>
    </row>
    <row r="6467" spans="1:3" x14ac:dyDescent="0.25">
      <c r="A6467">
        <v>6466</v>
      </c>
      <c r="B6467" s="17" t="s">
        <v>15998</v>
      </c>
      <c r="C6467" t="s">
        <v>6536</v>
      </c>
    </row>
    <row r="6468" spans="1:3" x14ac:dyDescent="0.25">
      <c r="A6468">
        <v>6467</v>
      </c>
      <c r="B6468" s="17" t="s">
        <v>15999</v>
      </c>
      <c r="C6468" t="s">
        <v>6537</v>
      </c>
    </row>
    <row r="6469" spans="1:3" x14ac:dyDescent="0.25">
      <c r="A6469">
        <v>6468</v>
      </c>
      <c r="B6469" s="17" t="s">
        <v>16000</v>
      </c>
      <c r="C6469" t="s">
        <v>6538</v>
      </c>
    </row>
    <row r="6470" spans="1:3" x14ac:dyDescent="0.25">
      <c r="A6470">
        <v>6469</v>
      </c>
      <c r="B6470" s="17" t="s">
        <v>16001</v>
      </c>
      <c r="C6470" t="s">
        <v>6539</v>
      </c>
    </row>
    <row r="6471" spans="1:3" x14ac:dyDescent="0.25">
      <c r="A6471">
        <v>6470</v>
      </c>
      <c r="B6471" s="17" t="s">
        <v>16002</v>
      </c>
      <c r="C6471" t="s">
        <v>6540</v>
      </c>
    </row>
    <row r="6472" spans="1:3" x14ac:dyDescent="0.25">
      <c r="A6472">
        <v>6471</v>
      </c>
      <c r="B6472" s="17" t="s">
        <v>16003</v>
      </c>
      <c r="C6472" t="s">
        <v>6541</v>
      </c>
    </row>
    <row r="6473" spans="1:3" x14ac:dyDescent="0.25">
      <c r="A6473">
        <v>6472</v>
      </c>
      <c r="B6473" s="17" t="s">
        <v>16004</v>
      </c>
      <c r="C6473" t="s">
        <v>6542</v>
      </c>
    </row>
    <row r="6474" spans="1:3" x14ac:dyDescent="0.25">
      <c r="A6474">
        <v>6473</v>
      </c>
      <c r="B6474" s="17" t="s">
        <v>16005</v>
      </c>
      <c r="C6474" t="s">
        <v>6543</v>
      </c>
    </row>
    <row r="6475" spans="1:3" x14ac:dyDescent="0.25">
      <c r="A6475">
        <v>6474</v>
      </c>
      <c r="B6475" s="17" t="s">
        <v>16006</v>
      </c>
      <c r="C6475" t="s">
        <v>6544</v>
      </c>
    </row>
    <row r="6476" spans="1:3" x14ac:dyDescent="0.25">
      <c r="A6476">
        <v>6475</v>
      </c>
      <c r="B6476" s="17" t="s">
        <v>16007</v>
      </c>
      <c r="C6476" t="s">
        <v>6545</v>
      </c>
    </row>
    <row r="6477" spans="1:3" x14ac:dyDescent="0.25">
      <c r="A6477">
        <v>6476</v>
      </c>
      <c r="B6477" s="17" t="s">
        <v>16008</v>
      </c>
      <c r="C6477" t="s">
        <v>6546</v>
      </c>
    </row>
    <row r="6478" spans="1:3" x14ac:dyDescent="0.25">
      <c r="A6478">
        <v>6477</v>
      </c>
      <c r="B6478" s="17" t="s">
        <v>16009</v>
      </c>
      <c r="C6478" t="s">
        <v>6547</v>
      </c>
    </row>
    <row r="6479" spans="1:3" x14ac:dyDescent="0.25">
      <c r="A6479">
        <v>6478</v>
      </c>
      <c r="B6479" s="17" t="s">
        <v>16010</v>
      </c>
      <c r="C6479" t="s">
        <v>6548</v>
      </c>
    </row>
    <row r="6480" spans="1:3" x14ac:dyDescent="0.25">
      <c r="A6480">
        <v>6479</v>
      </c>
      <c r="B6480" s="17" t="s">
        <v>16011</v>
      </c>
      <c r="C6480" t="s">
        <v>6549</v>
      </c>
    </row>
    <row r="6481" spans="1:3" x14ac:dyDescent="0.25">
      <c r="A6481">
        <v>6480</v>
      </c>
      <c r="B6481" s="17" t="s">
        <v>16012</v>
      </c>
      <c r="C6481" t="s">
        <v>6550</v>
      </c>
    </row>
    <row r="6482" spans="1:3" x14ac:dyDescent="0.25">
      <c r="A6482">
        <v>6481</v>
      </c>
      <c r="B6482" s="17" t="s">
        <v>16013</v>
      </c>
      <c r="C6482" t="s">
        <v>6542</v>
      </c>
    </row>
    <row r="6483" spans="1:3" x14ac:dyDescent="0.25">
      <c r="A6483">
        <v>6482</v>
      </c>
      <c r="B6483" s="17" t="s">
        <v>16014</v>
      </c>
      <c r="C6483" t="s">
        <v>6551</v>
      </c>
    </row>
    <row r="6484" spans="1:3" x14ac:dyDescent="0.25">
      <c r="A6484">
        <v>6483</v>
      </c>
      <c r="B6484" s="17" t="s">
        <v>16015</v>
      </c>
      <c r="C6484" t="s">
        <v>6552</v>
      </c>
    </row>
    <row r="6485" spans="1:3" x14ac:dyDescent="0.25">
      <c r="A6485">
        <v>6484</v>
      </c>
      <c r="B6485" s="17" t="s">
        <v>16016</v>
      </c>
      <c r="C6485" t="s">
        <v>6553</v>
      </c>
    </row>
    <row r="6486" spans="1:3" x14ac:dyDescent="0.25">
      <c r="A6486">
        <v>6485</v>
      </c>
      <c r="B6486" s="17" t="s">
        <v>16017</v>
      </c>
      <c r="C6486" t="s">
        <v>6554</v>
      </c>
    </row>
    <row r="6487" spans="1:3" x14ac:dyDescent="0.25">
      <c r="A6487">
        <v>6486</v>
      </c>
      <c r="B6487" s="17" t="s">
        <v>16018</v>
      </c>
      <c r="C6487" t="s">
        <v>6555</v>
      </c>
    </row>
    <row r="6488" spans="1:3" x14ac:dyDescent="0.25">
      <c r="A6488">
        <v>6487</v>
      </c>
      <c r="B6488" s="17" t="s">
        <v>16019</v>
      </c>
      <c r="C6488" t="s">
        <v>6556</v>
      </c>
    </row>
    <row r="6489" spans="1:3" x14ac:dyDescent="0.25">
      <c r="A6489">
        <v>6488</v>
      </c>
      <c r="B6489" s="17" t="s">
        <v>16020</v>
      </c>
      <c r="C6489" t="s">
        <v>6557</v>
      </c>
    </row>
    <row r="6490" spans="1:3" x14ac:dyDescent="0.25">
      <c r="A6490">
        <v>6489</v>
      </c>
      <c r="B6490" s="17" t="s">
        <v>16021</v>
      </c>
      <c r="C6490" t="s">
        <v>6558</v>
      </c>
    </row>
    <row r="6491" spans="1:3" x14ac:dyDescent="0.25">
      <c r="A6491">
        <v>6490</v>
      </c>
      <c r="B6491" s="17" t="s">
        <v>16022</v>
      </c>
      <c r="C6491" t="s">
        <v>6559</v>
      </c>
    </row>
    <row r="6492" spans="1:3" x14ac:dyDescent="0.25">
      <c r="A6492">
        <v>6491</v>
      </c>
      <c r="B6492" s="17" t="s">
        <v>16023</v>
      </c>
      <c r="C6492" t="s">
        <v>6560</v>
      </c>
    </row>
    <row r="6493" spans="1:3" x14ac:dyDescent="0.25">
      <c r="A6493">
        <v>6492</v>
      </c>
      <c r="B6493" s="17" t="s">
        <v>16024</v>
      </c>
      <c r="C6493" t="s">
        <v>6561</v>
      </c>
    </row>
    <row r="6494" spans="1:3" x14ac:dyDescent="0.25">
      <c r="A6494">
        <v>6493</v>
      </c>
      <c r="B6494" s="17" t="s">
        <v>16025</v>
      </c>
      <c r="C6494" t="s">
        <v>6562</v>
      </c>
    </row>
    <row r="6495" spans="1:3" x14ac:dyDescent="0.25">
      <c r="A6495">
        <v>6494</v>
      </c>
      <c r="B6495" s="17" t="s">
        <v>16026</v>
      </c>
      <c r="C6495" t="s">
        <v>6563</v>
      </c>
    </row>
    <row r="6496" spans="1:3" x14ac:dyDescent="0.25">
      <c r="A6496">
        <v>6495</v>
      </c>
      <c r="B6496" s="17" t="s">
        <v>16027</v>
      </c>
      <c r="C6496" t="s">
        <v>6564</v>
      </c>
    </row>
    <row r="6497" spans="1:3" x14ac:dyDescent="0.25">
      <c r="A6497">
        <v>6496</v>
      </c>
      <c r="B6497" s="17" t="s">
        <v>16028</v>
      </c>
      <c r="C6497" t="s">
        <v>6565</v>
      </c>
    </row>
    <row r="6498" spans="1:3" x14ac:dyDescent="0.25">
      <c r="A6498">
        <v>6497</v>
      </c>
      <c r="B6498" s="17" t="s">
        <v>16029</v>
      </c>
      <c r="C6498" t="s">
        <v>6566</v>
      </c>
    </row>
    <row r="6499" spans="1:3" x14ac:dyDescent="0.25">
      <c r="A6499">
        <v>6498</v>
      </c>
      <c r="B6499" s="17" t="s">
        <v>16030</v>
      </c>
      <c r="C6499" t="s">
        <v>6567</v>
      </c>
    </row>
    <row r="6500" spans="1:3" x14ac:dyDescent="0.25">
      <c r="A6500">
        <v>6499</v>
      </c>
      <c r="B6500" s="17" t="s">
        <v>16031</v>
      </c>
      <c r="C6500" t="s">
        <v>6568</v>
      </c>
    </row>
    <row r="6501" spans="1:3" x14ac:dyDescent="0.25">
      <c r="A6501">
        <v>6500</v>
      </c>
      <c r="B6501" s="17" t="s">
        <v>16032</v>
      </c>
      <c r="C6501" t="s">
        <v>6569</v>
      </c>
    </row>
    <row r="6502" spans="1:3" x14ac:dyDescent="0.25">
      <c r="A6502">
        <v>6501</v>
      </c>
      <c r="B6502" s="17" t="s">
        <v>16033</v>
      </c>
      <c r="C6502" t="s">
        <v>6570</v>
      </c>
    </row>
    <row r="6503" spans="1:3" x14ac:dyDescent="0.25">
      <c r="A6503">
        <v>6502</v>
      </c>
      <c r="B6503" s="17" t="s">
        <v>16034</v>
      </c>
      <c r="C6503" t="s">
        <v>6571</v>
      </c>
    </row>
    <row r="6504" spans="1:3" x14ac:dyDescent="0.25">
      <c r="A6504">
        <v>6503</v>
      </c>
      <c r="B6504" s="17" t="s">
        <v>16035</v>
      </c>
      <c r="C6504" t="s">
        <v>6572</v>
      </c>
    </row>
    <row r="6505" spans="1:3" x14ac:dyDescent="0.25">
      <c r="A6505">
        <v>6504</v>
      </c>
      <c r="B6505" s="17" t="s">
        <v>16036</v>
      </c>
      <c r="C6505" t="s">
        <v>6573</v>
      </c>
    </row>
    <row r="6506" spans="1:3" x14ac:dyDescent="0.25">
      <c r="A6506">
        <v>6505</v>
      </c>
      <c r="B6506" s="17" t="s">
        <v>16037</v>
      </c>
      <c r="C6506" t="s">
        <v>6574</v>
      </c>
    </row>
    <row r="6507" spans="1:3" x14ac:dyDescent="0.25">
      <c r="A6507">
        <v>6506</v>
      </c>
      <c r="B6507" s="17" t="s">
        <v>16038</v>
      </c>
      <c r="C6507" t="s">
        <v>6575</v>
      </c>
    </row>
    <row r="6508" spans="1:3" x14ac:dyDescent="0.25">
      <c r="A6508">
        <v>6507</v>
      </c>
      <c r="B6508" s="17" t="s">
        <v>16039</v>
      </c>
      <c r="C6508" t="s">
        <v>6576</v>
      </c>
    </row>
    <row r="6509" spans="1:3" x14ac:dyDescent="0.25">
      <c r="A6509">
        <v>6508</v>
      </c>
      <c r="B6509" s="17" t="s">
        <v>16040</v>
      </c>
      <c r="C6509" t="s">
        <v>6577</v>
      </c>
    </row>
    <row r="6510" spans="1:3" x14ac:dyDescent="0.25">
      <c r="A6510">
        <v>6509</v>
      </c>
      <c r="B6510" s="17" t="s">
        <v>16041</v>
      </c>
      <c r="C6510" t="s">
        <v>6578</v>
      </c>
    </row>
    <row r="6511" spans="1:3" x14ac:dyDescent="0.25">
      <c r="A6511">
        <v>6510</v>
      </c>
      <c r="B6511" s="17" t="s">
        <v>16042</v>
      </c>
      <c r="C6511" t="s">
        <v>6579</v>
      </c>
    </row>
    <row r="6512" spans="1:3" x14ac:dyDescent="0.25">
      <c r="A6512">
        <v>6511</v>
      </c>
      <c r="B6512" s="17" t="s">
        <v>16043</v>
      </c>
      <c r="C6512" t="s">
        <v>6580</v>
      </c>
    </row>
    <row r="6513" spans="1:3" x14ac:dyDescent="0.25">
      <c r="A6513">
        <v>6512</v>
      </c>
      <c r="B6513" s="17" t="s">
        <v>16044</v>
      </c>
      <c r="C6513" t="s">
        <v>6581</v>
      </c>
    </row>
    <row r="6514" spans="1:3" x14ac:dyDescent="0.25">
      <c r="A6514">
        <v>6513</v>
      </c>
      <c r="B6514" s="17" t="s">
        <v>16045</v>
      </c>
      <c r="C6514" t="s">
        <v>6582</v>
      </c>
    </row>
    <row r="6515" spans="1:3" x14ac:dyDescent="0.25">
      <c r="A6515">
        <v>6514</v>
      </c>
      <c r="B6515" s="17" t="s">
        <v>16046</v>
      </c>
      <c r="C6515" t="s">
        <v>6583</v>
      </c>
    </row>
    <row r="6516" spans="1:3" x14ac:dyDescent="0.25">
      <c r="A6516">
        <v>6515</v>
      </c>
      <c r="B6516" s="17" t="s">
        <v>16047</v>
      </c>
      <c r="C6516" t="s">
        <v>6584</v>
      </c>
    </row>
    <row r="6517" spans="1:3" x14ac:dyDescent="0.25">
      <c r="A6517">
        <v>6516</v>
      </c>
      <c r="B6517" s="17" t="s">
        <v>16048</v>
      </c>
      <c r="C6517" t="s">
        <v>6585</v>
      </c>
    </row>
    <row r="6518" spans="1:3" x14ac:dyDescent="0.25">
      <c r="A6518">
        <v>6517</v>
      </c>
      <c r="B6518" s="17" t="s">
        <v>16049</v>
      </c>
      <c r="C6518" t="s">
        <v>6586</v>
      </c>
    </row>
    <row r="6519" spans="1:3" x14ac:dyDescent="0.25">
      <c r="A6519">
        <v>6518</v>
      </c>
      <c r="B6519" s="17" t="s">
        <v>16050</v>
      </c>
      <c r="C6519" t="s">
        <v>6587</v>
      </c>
    </row>
    <row r="6520" spans="1:3" x14ac:dyDescent="0.25">
      <c r="A6520">
        <v>6519</v>
      </c>
      <c r="B6520" s="17" t="s">
        <v>16051</v>
      </c>
      <c r="C6520" t="s">
        <v>6588</v>
      </c>
    </row>
    <row r="6521" spans="1:3" x14ac:dyDescent="0.25">
      <c r="A6521">
        <v>6520</v>
      </c>
      <c r="B6521" s="17" t="s">
        <v>16052</v>
      </c>
      <c r="C6521" t="s">
        <v>6589</v>
      </c>
    </row>
    <row r="6522" spans="1:3" x14ac:dyDescent="0.25">
      <c r="A6522">
        <v>6521</v>
      </c>
      <c r="B6522" s="17" t="s">
        <v>16053</v>
      </c>
      <c r="C6522" t="s">
        <v>6590</v>
      </c>
    </row>
    <row r="6523" spans="1:3" x14ac:dyDescent="0.25">
      <c r="A6523">
        <v>6522</v>
      </c>
      <c r="B6523" s="17" t="s">
        <v>16054</v>
      </c>
      <c r="C6523" t="s">
        <v>6591</v>
      </c>
    </row>
    <row r="6524" spans="1:3" x14ac:dyDescent="0.25">
      <c r="A6524">
        <v>6523</v>
      </c>
      <c r="B6524" s="17" t="s">
        <v>16055</v>
      </c>
      <c r="C6524" t="s">
        <v>6592</v>
      </c>
    </row>
    <row r="6525" spans="1:3" x14ac:dyDescent="0.25">
      <c r="A6525">
        <v>6524</v>
      </c>
      <c r="B6525" s="17" t="s">
        <v>16056</v>
      </c>
      <c r="C6525" t="s">
        <v>6593</v>
      </c>
    </row>
    <row r="6526" spans="1:3" x14ac:dyDescent="0.25">
      <c r="A6526">
        <v>6525</v>
      </c>
      <c r="B6526" s="17" t="s">
        <v>16057</v>
      </c>
      <c r="C6526" t="s">
        <v>6594</v>
      </c>
    </row>
    <row r="6527" spans="1:3" x14ac:dyDescent="0.25">
      <c r="A6527">
        <v>6526</v>
      </c>
      <c r="B6527" s="17" t="s">
        <v>16058</v>
      </c>
      <c r="C6527" t="s">
        <v>6595</v>
      </c>
    </row>
    <row r="6528" spans="1:3" x14ac:dyDescent="0.25">
      <c r="A6528">
        <v>6527</v>
      </c>
      <c r="B6528" s="17" t="s">
        <v>16059</v>
      </c>
      <c r="C6528" t="s">
        <v>6596</v>
      </c>
    </row>
    <row r="6529" spans="1:3" x14ac:dyDescent="0.25">
      <c r="A6529">
        <v>6528</v>
      </c>
      <c r="B6529" s="17" t="s">
        <v>16060</v>
      </c>
      <c r="C6529" t="s">
        <v>6597</v>
      </c>
    </row>
    <row r="6530" spans="1:3" x14ac:dyDescent="0.25">
      <c r="A6530">
        <v>6529</v>
      </c>
      <c r="B6530" s="17" t="s">
        <v>16061</v>
      </c>
      <c r="C6530" t="s">
        <v>6598</v>
      </c>
    </row>
    <row r="6531" spans="1:3" x14ac:dyDescent="0.25">
      <c r="A6531">
        <v>6530</v>
      </c>
      <c r="B6531" s="17" t="s">
        <v>16062</v>
      </c>
      <c r="C6531" t="s">
        <v>6522</v>
      </c>
    </row>
    <row r="6532" spans="1:3" x14ac:dyDescent="0.25">
      <c r="A6532">
        <v>6531</v>
      </c>
      <c r="B6532" s="17" t="s">
        <v>16063</v>
      </c>
      <c r="C6532" t="s">
        <v>6599</v>
      </c>
    </row>
    <row r="6533" spans="1:3" x14ac:dyDescent="0.25">
      <c r="A6533">
        <v>6532</v>
      </c>
      <c r="B6533" s="17" t="s">
        <v>16064</v>
      </c>
      <c r="C6533" t="s">
        <v>6600</v>
      </c>
    </row>
    <row r="6534" spans="1:3" x14ac:dyDescent="0.25">
      <c r="A6534">
        <v>6533</v>
      </c>
      <c r="B6534" s="17" t="s">
        <v>16065</v>
      </c>
      <c r="C6534" t="s">
        <v>6601</v>
      </c>
    </row>
    <row r="6535" spans="1:3" x14ac:dyDescent="0.25">
      <c r="A6535">
        <v>6534</v>
      </c>
      <c r="B6535" s="17" t="s">
        <v>16066</v>
      </c>
      <c r="C6535" t="s">
        <v>6602</v>
      </c>
    </row>
    <row r="6536" spans="1:3" x14ac:dyDescent="0.25">
      <c r="A6536">
        <v>6535</v>
      </c>
      <c r="B6536" s="17" t="s">
        <v>16067</v>
      </c>
      <c r="C6536" t="s">
        <v>6603</v>
      </c>
    </row>
    <row r="6537" spans="1:3" x14ac:dyDescent="0.25">
      <c r="A6537">
        <v>6536</v>
      </c>
      <c r="B6537" s="17" t="s">
        <v>16068</v>
      </c>
      <c r="C6537" t="s">
        <v>6604</v>
      </c>
    </row>
    <row r="6538" spans="1:3" x14ac:dyDescent="0.25">
      <c r="A6538">
        <v>6537</v>
      </c>
      <c r="B6538" s="17" t="s">
        <v>16069</v>
      </c>
      <c r="C6538" t="s">
        <v>6605</v>
      </c>
    </row>
    <row r="6539" spans="1:3" x14ac:dyDescent="0.25">
      <c r="A6539">
        <v>6538</v>
      </c>
      <c r="B6539" s="17" t="s">
        <v>16070</v>
      </c>
      <c r="C6539" t="s">
        <v>6606</v>
      </c>
    </row>
    <row r="6540" spans="1:3" x14ac:dyDescent="0.25">
      <c r="A6540">
        <v>6539</v>
      </c>
      <c r="B6540" s="17" t="s">
        <v>16071</v>
      </c>
      <c r="C6540" t="s">
        <v>6607</v>
      </c>
    </row>
    <row r="6541" spans="1:3" x14ac:dyDescent="0.25">
      <c r="A6541">
        <v>6540</v>
      </c>
      <c r="B6541" s="17" t="s">
        <v>16072</v>
      </c>
      <c r="C6541" t="s">
        <v>6608</v>
      </c>
    </row>
    <row r="6542" spans="1:3" x14ac:dyDescent="0.25">
      <c r="A6542">
        <v>6541</v>
      </c>
      <c r="B6542" s="17" t="s">
        <v>16073</v>
      </c>
      <c r="C6542" t="s">
        <v>6609</v>
      </c>
    </row>
    <row r="6543" spans="1:3" x14ac:dyDescent="0.25">
      <c r="A6543">
        <v>6542</v>
      </c>
      <c r="B6543" s="17" t="s">
        <v>16074</v>
      </c>
      <c r="C6543" t="s">
        <v>6610</v>
      </c>
    </row>
    <row r="6544" spans="1:3" x14ac:dyDescent="0.25">
      <c r="A6544">
        <v>6543</v>
      </c>
      <c r="B6544" s="17" t="s">
        <v>16075</v>
      </c>
      <c r="C6544" t="s">
        <v>6611</v>
      </c>
    </row>
    <row r="6545" spans="1:3" x14ac:dyDescent="0.25">
      <c r="A6545">
        <v>6544</v>
      </c>
      <c r="B6545" s="17" t="s">
        <v>16076</v>
      </c>
      <c r="C6545" t="s">
        <v>6612</v>
      </c>
    </row>
    <row r="6546" spans="1:3" x14ac:dyDescent="0.25">
      <c r="A6546">
        <v>6545</v>
      </c>
      <c r="B6546" s="17" t="s">
        <v>16077</v>
      </c>
      <c r="C6546" t="s">
        <v>6613</v>
      </c>
    </row>
    <row r="6547" spans="1:3" x14ac:dyDescent="0.25">
      <c r="A6547">
        <v>6546</v>
      </c>
      <c r="B6547" s="17" t="s">
        <v>16078</v>
      </c>
      <c r="C6547" t="s">
        <v>6614</v>
      </c>
    </row>
    <row r="6548" spans="1:3" x14ac:dyDescent="0.25">
      <c r="A6548">
        <v>6547</v>
      </c>
      <c r="B6548" s="17" t="s">
        <v>16079</v>
      </c>
      <c r="C6548" t="s">
        <v>6615</v>
      </c>
    </row>
    <row r="6549" spans="1:3" x14ac:dyDescent="0.25">
      <c r="A6549">
        <v>6548</v>
      </c>
      <c r="B6549" s="17" t="s">
        <v>16080</v>
      </c>
      <c r="C6549" t="s">
        <v>6616</v>
      </c>
    </row>
    <row r="6550" spans="1:3" x14ac:dyDescent="0.25">
      <c r="A6550">
        <v>6549</v>
      </c>
      <c r="B6550" s="17" t="s">
        <v>16081</v>
      </c>
      <c r="C6550" t="s">
        <v>6617</v>
      </c>
    </row>
    <row r="6551" spans="1:3" x14ac:dyDescent="0.25">
      <c r="A6551">
        <v>6550</v>
      </c>
      <c r="B6551" s="17" t="s">
        <v>16082</v>
      </c>
      <c r="C6551" t="s">
        <v>6618</v>
      </c>
    </row>
    <row r="6552" spans="1:3" x14ac:dyDescent="0.25">
      <c r="A6552">
        <v>6551</v>
      </c>
      <c r="B6552" s="17" t="s">
        <v>16083</v>
      </c>
      <c r="C6552" t="s">
        <v>6619</v>
      </c>
    </row>
    <row r="6553" spans="1:3" x14ac:dyDescent="0.25">
      <c r="A6553">
        <v>6552</v>
      </c>
      <c r="B6553" s="17" t="s">
        <v>16084</v>
      </c>
      <c r="C6553" t="s">
        <v>6620</v>
      </c>
    </row>
    <row r="6554" spans="1:3" x14ac:dyDescent="0.25">
      <c r="A6554">
        <v>6553</v>
      </c>
      <c r="B6554" s="17" t="s">
        <v>16085</v>
      </c>
      <c r="C6554" t="s">
        <v>6621</v>
      </c>
    </row>
    <row r="6555" spans="1:3" x14ac:dyDescent="0.25">
      <c r="A6555">
        <v>6554</v>
      </c>
      <c r="B6555" s="17" t="s">
        <v>16086</v>
      </c>
      <c r="C6555" t="s">
        <v>6622</v>
      </c>
    </row>
    <row r="6556" spans="1:3" x14ac:dyDescent="0.25">
      <c r="A6556">
        <v>6555</v>
      </c>
      <c r="B6556" s="17" t="s">
        <v>16087</v>
      </c>
      <c r="C6556" t="s">
        <v>6623</v>
      </c>
    </row>
    <row r="6557" spans="1:3" x14ac:dyDescent="0.25">
      <c r="A6557">
        <v>6556</v>
      </c>
      <c r="B6557" s="17" t="s">
        <v>16088</v>
      </c>
      <c r="C6557" t="s">
        <v>6624</v>
      </c>
    </row>
    <row r="6558" spans="1:3" x14ac:dyDescent="0.25">
      <c r="A6558">
        <v>6557</v>
      </c>
      <c r="B6558" s="17" t="s">
        <v>16089</v>
      </c>
      <c r="C6558" t="s">
        <v>6625</v>
      </c>
    </row>
    <row r="6559" spans="1:3" x14ac:dyDescent="0.25">
      <c r="A6559">
        <v>6558</v>
      </c>
      <c r="B6559" s="17" t="s">
        <v>16090</v>
      </c>
      <c r="C6559" t="s">
        <v>6626</v>
      </c>
    </row>
    <row r="6560" spans="1:3" x14ac:dyDescent="0.25">
      <c r="A6560">
        <v>6559</v>
      </c>
      <c r="B6560" s="17" t="s">
        <v>16091</v>
      </c>
      <c r="C6560" t="s">
        <v>6627</v>
      </c>
    </row>
    <row r="6561" spans="1:3" x14ac:dyDescent="0.25">
      <c r="A6561">
        <v>6560</v>
      </c>
      <c r="B6561" s="17" t="s">
        <v>16092</v>
      </c>
      <c r="C6561" t="s">
        <v>6628</v>
      </c>
    </row>
    <row r="6562" spans="1:3" x14ac:dyDescent="0.25">
      <c r="A6562">
        <v>6561</v>
      </c>
      <c r="B6562" s="17" t="s">
        <v>16093</v>
      </c>
      <c r="C6562" t="s">
        <v>6629</v>
      </c>
    </row>
    <row r="6563" spans="1:3" x14ac:dyDescent="0.25">
      <c r="A6563">
        <v>6562</v>
      </c>
      <c r="B6563" s="17" t="s">
        <v>16094</v>
      </c>
      <c r="C6563" t="s">
        <v>6630</v>
      </c>
    </row>
    <row r="6564" spans="1:3" x14ac:dyDescent="0.25">
      <c r="A6564">
        <v>6563</v>
      </c>
      <c r="B6564" s="17" t="s">
        <v>16095</v>
      </c>
      <c r="C6564" t="s">
        <v>6631</v>
      </c>
    </row>
    <row r="6565" spans="1:3" x14ac:dyDescent="0.25">
      <c r="A6565">
        <v>6564</v>
      </c>
      <c r="B6565" s="17" t="s">
        <v>16096</v>
      </c>
      <c r="C6565" t="s">
        <v>6632</v>
      </c>
    </row>
    <row r="6566" spans="1:3" x14ac:dyDescent="0.25">
      <c r="A6566">
        <v>6565</v>
      </c>
      <c r="B6566" s="17" t="s">
        <v>16097</v>
      </c>
      <c r="C6566" t="s">
        <v>6633</v>
      </c>
    </row>
    <row r="6567" spans="1:3" x14ac:dyDescent="0.25">
      <c r="A6567">
        <v>6566</v>
      </c>
      <c r="B6567" s="17" t="s">
        <v>16098</v>
      </c>
      <c r="C6567" t="s">
        <v>6634</v>
      </c>
    </row>
    <row r="6568" spans="1:3" x14ac:dyDescent="0.25">
      <c r="A6568">
        <v>6567</v>
      </c>
      <c r="B6568" s="17" t="s">
        <v>16099</v>
      </c>
      <c r="C6568" t="s">
        <v>6635</v>
      </c>
    </row>
    <row r="6569" spans="1:3" x14ac:dyDescent="0.25">
      <c r="A6569">
        <v>6568</v>
      </c>
      <c r="B6569" s="17" t="s">
        <v>16100</v>
      </c>
      <c r="C6569" t="s">
        <v>6636</v>
      </c>
    </row>
    <row r="6570" spans="1:3" x14ac:dyDescent="0.25">
      <c r="A6570">
        <v>6569</v>
      </c>
      <c r="B6570" s="17" t="s">
        <v>16101</v>
      </c>
      <c r="C6570" t="s">
        <v>6637</v>
      </c>
    </row>
    <row r="6571" spans="1:3" x14ac:dyDescent="0.25">
      <c r="A6571">
        <v>6570</v>
      </c>
      <c r="B6571" s="17" t="s">
        <v>16102</v>
      </c>
      <c r="C6571" t="s">
        <v>6638</v>
      </c>
    </row>
    <row r="6572" spans="1:3" x14ac:dyDescent="0.25">
      <c r="A6572">
        <v>6571</v>
      </c>
      <c r="B6572" s="17" t="s">
        <v>16103</v>
      </c>
      <c r="C6572" t="s">
        <v>6639</v>
      </c>
    </row>
    <row r="6573" spans="1:3" x14ac:dyDescent="0.25">
      <c r="A6573">
        <v>6572</v>
      </c>
      <c r="B6573" s="17" t="s">
        <v>16104</v>
      </c>
      <c r="C6573" t="s">
        <v>6640</v>
      </c>
    </row>
    <row r="6574" spans="1:3" x14ac:dyDescent="0.25">
      <c r="A6574">
        <v>6573</v>
      </c>
      <c r="B6574" s="17" t="s">
        <v>16105</v>
      </c>
      <c r="C6574" t="s">
        <v>6641</v>
      </c>
    </row>
    <row r="6575" spans="1:3" x14ac:dyDescent="0.25">
      <c r="A6575">
        <v>6574</v>
      </c>
      <c r="B6575" s="17" t="s">
        <v>16106</v>
      </c>
      <c r="C6575" t="s">
        <v>6642</v>
      </c>
    </row>
    <row r="6576" spans="1:3" x14ac:dyDescent="0.25">
      <c r="A6576">
        <v>6575</v>
      </c>
      <c r="B6576" s="17" t="s">
        <v>16107</v>
      </c>
      <c r="C6576" t="s">
        <v>6643</v>
      </c>
    </row>
    <row r="6577" spans="1:3" x14ac:dyDescent="0.25">
      <c r="A6577">
        <v>6576</v>
      </c>
      <c r="B6577" s="17" t="s">
        <v>16108</v>
      </c>
      <c r="C6577" t="s">
        <v>6644</v>
      </c>
    </row>
    <row r="6578" spans="1:3" x14ac:dyDescent="0.25">
      <c r="A6578">
        <v>6577</v>
      </c>
      <c r="B6578" s="17" t="s">
        <v>16109</v>
      </c>
      <c r="C6578" t="s">
        <v>6645</v>
      </c>
    </row>
    <row r="6579" spans="1:3" x14ac:dyDescent="0.25">
      <c r="A6579">
        <v>6578</v>
      </c>
      <c r="B6579" s="17" t="s">
        <v>16110</v>
      </c>
      <c r="C6579" t="s">
        <v>6646</v>
      </c>
    </row>
    <row r="6580" spans="1:3" x14ac:dyDescent="0.25">
      <c r="A6580">
        <v>6579</v>
      </c>
      <c r="B6580" s="17" t="s">
        <v>16111</v>
      </c>
      <c r="C6580" t="s">
        <v>6647</v>
      </c>
    </row>
    <row r="6581" spans="1:3" x14ac:dyDescent="0.25">
      <c r="A6581">
        <v>6580</v>
      </c>
      <c r="B6581" s="17" t="s">
        <v>16112</v>
      </c>
      <c r="C6581" t="s">
        <v>6648</v>
      </c>
    </row>
    <row r="6582" spans="1:3" x14ac:dyDescent="0.25">
      <c r="A6582">
        <v>6581</v>
      </c>
      <c r="B6582" s="17" t="s">
        <v>16113</v>
      </c>
      <c r="C6582" t="s">
        <v>6649</v>
      </c>
    </row>
    <row r="6583" spans="1:3" x14ac:dyDescent="0.25">
      <c r="A6583">
        <v>6582</v>
      </c>
      <c r="B6583" s="17" t="s">
        <v>16114</v>
      </c>
      <c r="C6583" t="s">
        <v>6650</v>
      </c>
    </row>
    <row r="6584" spans="1:3" x14ac:dyDescent="0.25">
      <c r="A6584">
        <v>6583</v>
      </c>
      <c r="B6584" s="17" t="s">
        <v>16115</v>
      </c>
      <c r="C6584" t="s">
        <v>6651</v>
      </c>
    </row>
    <row r="6585" spans="1:3" x14ac:dyDescent="0.25">
      <c r="A6585">
        <v>6584</v>
      </c>
      <c r="B6585" s="17" t="s">
        <v>16116</v>
      </c>
      <c r="C6585" t="s">
        <v>6652</v>
      </c>
    </row>
    <row r="6586" spans="1:3" x14ac:dyDescent="0.25">
      <c r="A6586">
        <v>6585</v>
      </c>
      <c r="B6586" s="17" t="s">
        <v>16117</v>
      </c>
      <c r="C6586" t="s">
        <v>6653</v>
      </c>
    </row>
    <row r="6587" spans="1:3" x14ac:dyDescent="0.25">
      <c r="A6587">
        <v>6586</v>
      </c>
      <c r="B6587" s="17" t="s">
        <v>16118</v>
      </c>
      <c r="C6587" t="s">
        <v>6654</v>
      </c>
    </row>
    <row r="6588" spans="1:3" x14ac:dyDescent="0.25">
      <c r="A6588">
        <v>6587</v>
      </c>
      <c r="B6588" s="17" t="s">
        <v>16119</v>
      </c>
      <c r="C6588" t="s">
        <v>6655</v>
      </c>
    </row>
    <row r="6589" spans="1:3" x14ac:dyDescent="0.25">
      <c r="A6589">
        <v>6588</v>
      </c>
      <c r="B6589" s="17" t="s">
        <v>16120</v>
      </c>
      <c r="C6589" t="s">
        <v>6656</v>
      </c>
    </row>
    <row r="6590" spans="1:3" x14ac:dyDescent="0.25">
      <c r="A6590">
        <v>6589</v>
      </c>
      <c r="B6590" s="17" t="s">
        <v>16121</v>
      </c>
      <c r="C6590" t="s">
        <v>6657</v>
      </c>
    </row>
    <row r="6591" spans="1:3" x14ac:dyDescent="0.25">
      <c r="A6591">
        <v>6590</v>
      </c>
      <c r="B6591" s="17" t="s">
        <v>16122</v>
      </c>
      <c r="C6591" t="s">
        <v>6658</v>
      </c>
    </row>
    <row r="6592" spans="1:3" x14ac:dyDescent="0.25">
      <c r="A6592">
        <v>6591</v>
      </c>
      <c r="B6592" s="17" t="s">
        <v>16123</v>
      </c>
      <c r="C6592" t="s">
        <v>6659</v>
      </c>
    </row>
    <row r="6593" spans="1:3" x14ac:dyDescent="0.25">
      <c r="A6593">
        <v>6592</v>
      </c>
      <c r="B6593" s="17" t="s">
        <v>16124</v>
      </c>
      <c r="C6593" t="s">
        <v>6660</v>
      </c>
    </row>
    <row r="6594" spans="1:3" x14ac:dyDescent="0.25">
      <c r="A6594">
        <v>6593</v>
      </c>
      <c r="B6594" s="17" t="s">
        <v>16125</v>
      </c>
      <c r="C6594" t="s">
        <v>6661</v>
      </c>
    </row>
    <row r="6595" spans="1:3" x14ac:dyDescent="0.25">
      <c r="A6595">
        <v>6594</v>
      </c>
      <c r="B6595" s="17" t="s">
        <v>16126</v>
      </c>
      <c r="C6595" t="s">
        <v>6662</v>
      </c>
    </row>
    <row r="6596" spans="1:3" x14ac:dyDescent="0.25">
      <c r="A6596">
        <v>6595</v>
      </c>
      <c r="B6596" s="17" t="s">
        <v>16127</v>
      </c>
      <c r="C6596" t="s">
        <v>6663</v>
      </c>
    </row>
    <row r="6597" spans="1:3" x14ac:dyDescent="0.25">
      <c r="A6597">
        <v>6596</v>
      </c>
      <c r="B6597" s="17" t="s">
        <v>16128</v>
      </c>
      <c r="C6597" t="s">
        <v>6664</v>
      </c>
    </row>
    <row r="6598" spans="1:3" x14ac:dyDescent="0.25">
      <c r="A6598">
        <v>6597</v>
      </c>
      <c r="B6598" s="17" t="s">
        <v>16129</v>
      </c>
      <c r="C6598" t="s">
        <v>6665</v>
      </c>
    </row>
    <row r="6599" spans="1:3" x14ac:dyDescent="0.25">
      <c r="A6599">
        <v>6598</v>
      </c>
      <c r="B6599" s="17" t="s">
        <v>16130</v>
      </c>
      <c r="C6599" t="s">
        <v>6666</v>
      </c>
    </row>
    <row r="6600" spans="1:3" x14ac:dyDescent="0.25">
      <c r="A6600">
        <v>6599</v>
      </c>
      <c r="B6600" s="17" t="s">
        <v>16131</v>
      </c>
      <c r="C6600" t="s">
        <v>6667</v>
      </c>
    </row>
    <row r="6601" spans="1:3" x14ac:dyDescent="0.25">
      <c r="A6601">
        <v>6600</v>
      </c>
      <c r="B6601" s="17" t="s">
        <v>16132</v>
      </c>
      <c r="C6601" t="s">
        <v>6668</v>
      </c>
    </row>
    <row r="6602" spans="1:3" x14ac:dyDescent="0.25">
      <c r="A6602">
        <v>6601</v>
      </c>
      <c r="B6602" s="17" t="s">
        <v>16133</v>
      </c>
      <c r="C6602" t="s">
        <v>6669</v>
      </c>
    </row>
    <row r="6603" spans="1:3" x14ac:dyDescent="0.25">
      <c r="A6603">
        <v>6602</v>
      </c>
      <c r="B6603" s="17" t="s">
        <v>16134</v>
      </c>
      <c r="C6603" t="s">
        <v>6670</v>
      </c>
    </row>
    <row r="6604" spans="1:3" x14ac:dyDescent="0.25">
      <c r="A6604">
        <v>6603</v>
      </c>
      <c r="B6604" s="17" t="s">
        <v>16135</v>
      </c>
      <c r="C6604" t="s">
        <v>6671</v>
      </c>
    </row>
    <row r="6605" spans="1:3" x14ac:dyDescent="0.25">
      <c r="A6605">
        <v>6604</v>
      </c>
      <c r="B6605" s="17" t="s">
        <v>16136</v>
      </c>
      <c r="C6605" t="s">
        <v>6672</v>
      </c>
    </row>
    <row r="6606" spans="1:3" x14ac:dyDescent="0.25">
      <c r="A6606">
        <v>6605</v>
      </c>
      <c r="B6606" s="17" t="s">
        <v>16137</v>
      </c>
      <c r="C6606" t="s">
        <v>6673</v>
      </c>
    </row>
    <row r="6607" spans="1:3" x14ac:dyDescent="0.25">
      <c r="A6607">
        <v>6606</v>
      </c>
      <c r="B6607" s="17" t="s">
        <v>16138</v>
      </c>
      <c r="C6607" t="s">
        <v>6674</v>
      </c>
    </row>
    <row r="6608" spans="1:3" x14ac:dyDescent="0.25">
      <c r="A6608">
        <v>6607</v>
      </c>
      <c r="B6608" s="17" t="s">
        <v>16139</v>
      </c>
      <c r="C6608" t="s">
        <v>6675</v>
      </c>
    </row>
    <row r="6609" spans="1:3" x14ac:dyDescent="0.25">
      <c r="A6609">
        <v>6608</v>
      </c>
      <c r="B6609" s="17" t="s">
        <v>16140</v>
      </c>
      <c r="C6609" t="s">
        <v>6676</v>
      </c>
    </row>
    <row r="6610" spans="1:3" x14ac:dyDescent="0.25">
      <c r="A6610">
        <v>6609</v>
      </c>
      <c r="B6610" s="17" t="s">
        <v>16141</v>
      </c>
      <c r="C6610" t="s">
        <v>6677</v>
      </c>
    </row>
    <row r="6611" spans="1:3" x14ac:dyDescent="0.25">
      <c r="A6611">
        <v>6610</v>
      </c>
      <c r="B6611" s="17" t="s">
        <v>16142</v>
      </c>
      <c r="C6611" t="s">
        <v>6678</v>
      </c>
    </row>
    <row r="6612" spans="1:3" x14ac:dyDescent="0.25">
      <c r="A6612">
        <v>6611</v>
      </c>
      <c r="B6612" s="17" t="s">
        <v>16143</v>
      </c>
      <c r="C6612" t="s">
        <v>6679</v>
      </c>
    </row>
    <row r="6613" spans="1:3" x14ac:dyDescent="0.25">
      <c r="A6613">
        <v>6612</v>
      </c>
      <c r="B6613" s="17" t="s">
        <v>16144</v>
      </c>
      <c r="C6613" t="s">
        <v>6680</v>
      </c>
    </row>
    <row r="6614" spans="1:3" x14ac:dyDescent="0.25">
      <c r="A6614">
        <v>6613</v>
      </c>
      <c r="B6614" s="17" t="s">
        <v>16145</v>
      </c>
      <c r="C6614" t="s">
        <v>6681</v>
      </c>
    </row>
    <row r="6615" spans="1:3" x14ac:dyDescent="0.25">
      <c r="A6615">
        <v>6614</v>
      </c>
      <c r="B6615" s="17" t="s">
        <v>16146</v>
      </c>
      <c r="C6615" t="s">
        <v>6682</v>
      </c>
    </row>
    <row r="6616" spans="1:3" x14ac:dyDescent="0.25">
      <c r="A6616">
        <v>6615</v>
      </c>
      <c r="B6616" s="17" t="s">
        <v>16147</v>
      </c>
      <c r="C6616" t="s">
        <v>6683</v>
      </c>
    </row>
    <row r="6617" spans="1:3" x14ac:dyDescent="0.25">
      <c r="A6617">
        <v>6616</v>
      </c>
      <c r="B6617" s="17" t="s">
        <v>16148</v>
      </c>
      <c r="C6617" t="s">
        <v>6684</v>
      </c>
    </row>
    <row r="6618" spans="1:3" x14ac:dyDescent="0.25">
      <c r="A6618">
        <v>6617</v>
      </c>
      <c r="B6618" s="17" t="s">
        <v>16149</v>
      </c>
      <c r="C6618" t="s">
        <v>6685</v>
      </c>
    </row>
    <row r="6619" spans="1:3" x14ac:dyDescent="0.25">
      <c r="A6619">
        <v>6618</v>
      </c>
      <c r="B6619" s="17" t="s">
        <v>16150</v>
      </c>
      <c r="C6619" t="s">
        <v>6686</v>
      </c>
    </row>
    <row r="6620" spans="1:3" x14ac:dyDescent="0.25">
      <c r="A6620">
        <v>6619</v>
      </c>
      <c r="B6620" s="17" t="s">
        <v>16151</v>
      </c>
      <c r="C6620" t="s">
        <v>6687</v>
      </c>
    </row>
    <row r="6621" spans="1:3" x14ac:dyDescent="0.25">
      <c r="A6621">
        <v>6620</v>
      </c>
      <c r="B6621" s="17" t="s">
        <v>16152</v>
      </c>
      <c r="C6621" t="s">
        <v>6688</v>
      </c>
    </row>
    <row r="6622" spans="1:3" x14ac:dyDescent="0.25">
      <c r="A6622">
        <v>6621</v>
      </c>
      <c r="B6622" s="17" t="s">
        <v>16153</v>
      </c>
      <c r="C6622" t="s">
        <v>6689</v>
      </c>
    </row>
    <row r="6623" spans="1:3" x14ac:dyDescent="0.25">
      <c r="A6623">
        <v>6622</v>
      </c>
      <c r="B6623" s="17" t="s">
        <v>16154</v>
      </c>
      <c r="C6623" t="s">
        <v>6690</v>
      </c>
    </row>
    <row r="6624" spans="1:3" x14ac:dyDescent="0.25">
      <c r="A6624">
        <v>6623</v>
      </c>
      <c r="B6624" s="17" t="s">
        <v>16155</v>
      </c>
      <c r="C6624" t="s">
        <v>6691</v>
      </c>
    </row>
    <row r="6625" spans="1:3" x14ac:dyDescent="0.25">
      <c r="A6625">
        <v>6624</v>
      </c>
      <c r="B6625" s="17" t="s">
        <v>16156</v>
      </c>
      <c r="C6625" t="s">
        <v>6692</v>
      </c>
    </row>
    <row r="6626" spans="1:3" x14ac:dyDescent="0.25">
      <c r="A6626">
        <v>6625</v>
      </c>
      <c r="B6626" s="17" t="s">
        <v>16157</v>
      </c>
      <c r="C6626" t="s">
        <v>6693</v>
      </c>
    </row>
    <row r="6627" spans="1:3" x14ac:dyDescent="0.25">
      <c r="A6627">
        <v>6626</v>
      </c>
      <c r="B6627" s="17" t="s">
        <v>16158</v>
      </c>
      <c r="C6627" t="s">
        <v>6694</v>
      </c>
    </row>
    <row r="6628" spans="1:3" x14ac:dyDescent="0.25">
      <c r="A6628">
        <v>6627</v>
      </c>
      <c r="B6628" s="17" t="s">
        <v>16159</v>
      </c>
      <c r="C6628" t="s">
        <v>6695</v>
      </c>
    </row>
    <row r="6629" spans="1:3" x14ac:dyDescent="0.25">
      <c r="A6629">
        <v>6628</v>
      </c>
      <c r="B6629" s="17" t="s">
        <v>16160</v>
      </c>
      <c r="C6629" t="s">
        <v>6696</v>
      </c>
    </row>
    <row r="6630" spans="1:3" x14ac:dyDescent="0.25">
      <c r="A6630">
        <v>6629</v>
      </c>
      <c r="B6630" s="17" t="s">
        <v>16161</v>
      </c>
      <c r="C6630" t="s">
        <v>6697</v>
      </c>
    </row>
    <row r="6631" spans="1:3" x14ac:dyDescent="0.25">
      <c r="A6631">
        <v>6630</v>
      </c>
      <c r="B6631" s="17" t="s">
        <v>16162</v>
      </c>
      <c r="C6631" t="s">
        <v>6698</v>
      </c>
    </row>
    <row r="6632" spans="1:3" x14ac:dyDescent="0.25">
      <c r="A6632">
        <v>6631</v>
      </c>
      <c r="B6632" s="17" t="s">
        <v>16163</v>
      </c>
      <c r="C6632" t="s">
        <v>6699</v>
      </c>
    </row>
    <row r="6633" spans="1:3" x14ac:dyDescent="0.25">
      <c r="A6633">
        <v>6632</v>
      </c>
      <c r="B6633" s="17" t="s">
        <v>16164</v>
      </c>
      <c r="C6633" t="s">
        <v>6700</v>
      </c>
    </row>
    <row r="6634" spans="1:3" x14ac:dyDescent="0.25">
      <c r="A6634">
        <v>6633</v>
      </c>
      <c r="B6634" s="17" t="s">
        <v>16165</v>
      </c>
      <c r="C6634" t="s">
        <v>6701</v>
      </c>
    </row>
    <row r="6635" spans="1:3" x14ac:dyDescent="0.25">
      <c r="A6635">
        <v>6634</v>
      </c>
      <c r="B6635" s="17" t="s">
        <v>16166</v>
      </c>
      <c r="C6635" t="s">
        <v>6702</v>
      </c>
    </row>
    <row r="6636" spans="1:3" x14ac:dyDescent="0.25">
      <c r="A6636">
        <v>6635</v>
      </c>
      <c r="B6636" s="17" t="s">
        <v>16167</v>
      </c>
      <c r="C6636" t="s">
        <v>6703</v>
      </c>
    </row>
    <row r="6637" spans="1:3" x14ac:dyDescent="0.25">
      <c r="A6637">
        <v>6636</v>
      </c>
      <c r="B6637" s="17" t="s">
        <v>16168</v>
      </c>
      <c r="C6637" t="s">
        <v>6704</v>
      </c>
    </row>
    <row r="6638" spans="1:3" x14ac:dyDescent="0.25">
      <c r="A6638">
        <v>6637</v>
      </c>
      <c r="B6638" s="17" t="s">
        <v>16169</v>
      </c>
      <c r="C6638" t="s">
        <v>6705</v>
      </c>
    </row>
    <row r="6639" spans="1:3" x14ac:dyDescent="0.25">
      <c r="A6639">
        <v>6638</v>
      </c>
      <c r="B6639" s="17" t="s">
        <v>16170</v>
      </c>
      <c r="C6639" t="s">
        <v>6706</v>
      </c>
    </row>
    <row r="6640" spans="1:3" x14ac:dyDescent="0.25">
      <c r="A6640">
        <v>6639</v>
      </c>
      <c r="B6640" s="17" t="s">
        <v>16171</v>
      </c>
      <c r="C6640" t="s">
        <v>6707</v>
      </c>
    </row>
    <row r="6641" spans="1:3" x14ac:dyDescent="0.25">
      <c r="A6641">
        <v>6640</v>
      </c>
      <c r="B6641" s="17" t="s">
        <v>16172</v>
      </c>
      <c r="C6641" t="s">
        <v>6708</v>
      </c>
    </row>
    <row r="6642" spans="1:3" x14ac:dyDescent="0.25">
      <c r="A6642">
        <v>6641</v>
      </c>
      <c r="B6642" s="17" t="s">
        <v>16173</v>
      </c>
      <c r="C6642" t="s">
        <v>6709</v>
      </c>
    </row>
    <row r="6643" spans="1:3" x14ac:dyDescent="0.25">
      <c r="A6643">
        <v>6642</v>
      </c>
      <c r="B6643" s="17" t="s">
        <v>16174</v>
      </c>
      <c r="C6643" t="s">
        <v>6710</v>
      </c>
    </row>
    <row r="6644" spans="1:3" x14ac:dyDescent="0.25">
      <c r="A6644">
        <v>6643</v>
      </c>
      <c r="B6644" s="17" t="s">
        <v>16175</v>
      </c>
      <c r="C6644" t="s">
        <v>6711</v>
      </c>
    </row>
    <row r="6645" spans="1:3" x14ac:dyDescent="0.25">
      <c r="A6645">
        <v>6644</v>
      </c>
      <c r="B6645" s="17" t="s">
        <v>16176</v>
      </c>
      <c r="C6645" t="s">
        <v>6712</v>
      </c>
    </row>
    <row r="6646" spans="1:3" x14ac:dyDescent="0.25">
      <c r="A6646">
        <v>6645</v>
      </c>
      <c r="B6646" s="17" t="s">
        <v>16177</v>
      </c>
      <c r="C6646" t="s">
        <v>6713</v>
      </c>
    </row>
    <row r="6647" spans="1:3" x14ac:dyDescent="0.25">
      <c r="A6647">
        <v>6646</v>
      </c>
      <c r="B6647" s="17" t="s">
        <v>16178</v>
      </c>
      <c r="C6647" t="s">
        <v>6714</v>
      </c>
    </row>
    <row r="6648" spans="1:3" x14ac:dyDescent="0.25">
      <c r="A6648">
        <v>6647</v>
      </c>
      <c r="B6648" s="17" t="s">
        <v>16179</v>
      </c>
      <c r="C6648" t="s">
        <v>6715</v>
      </c>
    </row>
    <row r="6649" spans="1:3" x14ac:dyDescent="0.25">
      <c r="A6649">
        <v>6648</v>
      </c>
      <c r="B6649" s="17" t="s">
        <v>16180</v>
      </c>
      <c r="C6649" t="s">
        <v>6716</v>
      </c>
    </row>
    <row r="6650" spans="1:3" x14ac:dyDescent="0.25">
      <c r="A6650">
        <v>6649</v>
      </c>
      <c r="B6650" s="17" t="s">
        <v>16181</v>
      </c>
      <c r="C6650" t="s">
        <v>6717</v>
      </c>
    </row>
    <row r="6651" spans="1:3" x14ac:dyDescent="0.25">
      <c r="A6651">
        <v>6650</v>
      </c>
      <c r="B6651" s="17" t="s">
        <v>16182</v>
      </c>
      <c r="C6651" t="s">
        <v>6718</v>
      </c>
    </row>
    <row r="6652" spans="1:3" x14ac:dyDescent="0.25">
      <c r="A6652">
        <v>6651</v>
      </c>
      <c r="B6652" s="17" t="s">
        <v>16183</v>
      </c>
      <c r="C6652" t="s">
        <v>6719</v>
      </c>
    </row>
    <row r="6653" spans="1:3" x14ac:dyDescent="0.25">
      <c r="A6653">
        <v>6652</v>
      </c>
      <c r="B6653" s="17" t="s">
        <v>16184</v>
      </c>
      <c r="C6653" t="s">
        <v>6720</v>
      </c>
    </row>
    <row r="6654" spans="1:3" x14ac:dyDescent="0.25">
      <c r="A6654">
        <v>6653</v>
      </c>
      <c r="B6654" s="17" t="s">
        <v>16185</v>
      </c>
      <c r="C6654" t="s">
        <v>6721</v>
      </c>
    </row>
    <row r="6655" spans="1:3" x14ac:dyDescent="0.25">
      <c r="A6655">
        <v>6654</v>
      </c>
      <c r="B6655" s="17" t="s">
        <v>16186</v>
      </c>
      <c r="C6655" t="s">
        <v>6722</v>
      </c>
    </row>
    <row r="6656" spans="1:3" x14ac:dyDescent="0.25">
      <c r="A6656">
        <v>6655</v>
      </c>
      <c r="B6656" s="17" t="s">
        <v>16187</v>
      </c>
      <c r="C6656" t="s">
        <v>6723</v>
      </c>
    </row>
    <row r="6657" spans="1:3" x14ac:dyDescent="0.25">
      <c r="A6657">
        <v>6656</v>
      </c>
      <c r="B6657" s="17" t="s">
        <v>16188</v>
      </c>
      <c r="C6657" t="s">
        <v>6724</v>
      </c>
    </row>
    <row r="6658" spans="1:3" x14ac:dyDescent="0.25">
      <c r="A6658">
        <v>6657</v>
      </c>
      <c r="B6658" s="17" t="s">
        <v>16189</v>
      </c>
      <c r="C6658" t="s">
        <v>6725</v>
      </c>
    </row>
    <row r="6659" spans="1:3" x14ac:dyDescent="0.25">
      <c r="A6659">
        <v>6658</v>
      </c>
      <c r="B6659" s="17" t="s">
        <v>16190</v>
      </c>
      <c r="C6659" t="s">
        <v>6726</v>
      </c>
    </row>
    <row r="6660" spans="1:3" x14ac:dyDescent="0.25">
      <c r="A6660">
        <v>6659</v>
      </c>
      <c r="B6660" s="17" t="s">
        <v>16191</v>
      </c>
      <c r="C6660" t="s">
        <v>6727</v>
      </c>
    </row>
    <row r="6661" spans="1:3" x14ac:dyDescent="0.25">
      <c r="A6661">
        <v>6660</v>
      </c>
      <c r="B6661" s="17" t="s">
        <v>16192</v>
      </c>
      <c r="C6661" t="s">
        <v>6728</v>
      </c>
    </row>
    <row r="6662" spans="1:3" x14ac:dyDescent="0.25">
      <c r="A6662">
        <v>6661</v>
      </c>
      <c r="B6662" s="17" t="s">
        <v>16193</v>
      </c>
      <c r="C6662" t="s">
        <v>6729</v>
      </c>
    </row>
    <row r="6663" spans="1:3" x14ac:dyDescent="0.25">
      <c r="A6663">
        <v>6662</v>
      </c>
      <c r="B6663" s="17" t="s">
        <v>16194</v>
      </c>
      <c r="C6663" t="s">
        <v>6730</v>
      </c>
    </row>
    <row r="6664" spans="1:3" x14ac:dyDescent="0.25">
      <c r="A6664">
        <v>6663</v>
      </c>
      <c r="B6664" s="17" t="s">
        <v>16195</v>
      </c>
      <c r="C6664" t="s">
        <v>6731</v>
      </c>
    </row>
    <row r="6665" spans="1:3" x14ac:dyDescent="0.25">
      <c r="A6665">
        <v>6664</v>
      </c>
      <c r="B6665" s="17" t="s">
        <v>16196</v>
      </c>
      <c r="C6665" t="s">
        <v>6732</v>
      </c>
    </row>
    <row r="6666" spans="1:3" x14ac:dyDescent="0.25">
      <c r="A6666">
        <v>6665</v>
      </c>
      <c r="B6666" s="17" t="s">
        <v>16197</v>
      </c>
      <c r="C6666" t="s">
        <v>6733</v>
      </c>
    </row>
    <row r="6667" spans="1:3" x14ac:dyDescent="0.25">
      <c r="A6667">
        <v>6666</v>
      </c>
      <c r="B6667" s="17" t="s">
        <v>16198</v>
      </c>
      <c r="C6667" t="s">
        <v>6734</v>
      </c>
    </row>
    <row r="6668" spans="1:3" x14ac:dyDescent="0.25">
      <c r="A6668">
        <v>6667</v>
      </c>
      <c r="B6668" s="17" t="s">
        <v>16199</v>
      </c>
      <c r="C6668" t="s">
        <v>6735</v>
      </c>
    </row>
    <row r="6669" spans="1:3" x14ac:dyDescent="0.25">
      <c r="A6669">
        <v>6668</v>
      </c>
      <c r="B6669" s="17" t="s">
        <v>16200</v>
      </c>
      <c r="C6669" t="s">
        <v>6736</v>
      </c>
    </row>
    <row r="6670" spans="1:3" x14ac:dyDescent="0.25">
      <c r="A6670">
        <v>6669</v>
      </c>
      <c r="B6670" s="17" t="s">
        <v>16201</v>
      </c>
      <c r="C6670" t="s">
        <v>6737</v>
      </c>
    </row>
    <row r="6671" spans="1:3" x14ac:dyDescent="0.25">
      <c r="A6671">
        <v>6670</v>
      </c>
      <c r="B6671" s="17" t="s">
        <v>16202</v>
      </c>
      <c r="C6671" t="s">
        <v>6738</v>
      </c>
    </row>
    <row r="6672" spans="1:3" x14ac:dyDescent="0.25">
      <c r="A6672">
        <v>6671</v>
      </c>
      <c r="B6672" s="17" t="s">
        <v>16203</v>
      </c>
      <c r="C6672" t="s">
        <v>6739</v>
      </c>
    </row>
    <row r="6673" spans="1:3" x14ac:dyDescent="0.25">
      <c r="A6673">
        <v>6672</v>
      </c>
      <c r="B6673" s="17" t="s">
        <v>16204</v>
      </c>
      <c r="C6673" t="s">
        <v>6740</v>
      </c>
    </row>
    <row r="6674" spans="1:3" x14ac:dyDescent="0.25">
      <c r="A6674">
        <v>6673</v>
      </c>
      <c r="B6674" s="17" t="s">
        <v>16205</v>
      </c>
      <c r="C6674" t="s">
        <v>6741</v>
      </c>
    </row>
    <row r="6675" spans="1:3" x14ac:dyDescent="0.25">
      <c r="A6675">
        <v>6674</v>
      </c>
      <c r="B6675" s="17" t="s">
        <v>16206</v>
      </c>
      <c r="C6675" t="s">
        <v>6742</v>
      </c>
    </row>
    <row r="6676" spans="1:3" x14ac:dyDescent="0.25">
      <c r="A6676">
        <v>6675</v>
      </c>
      <c r="B6676" s="17" t="s">
        <v>16207</v>
      </c>
      <c r="C6676" t="s">
        <v>6743</v>
      </c>
    </row>
    <row r="6677" spans="1:3" x14ac:dyDescent="0.25">
      <c r="A6677">
        <v>6676</v>
      </c>
      <c r="B6677" s="17" t="s">
        <v>16208</v>
      </c>
      <c r="C6677" t="s">
        <v>6744</v>
      </c>
    </row>
    <row r="6678" spans="1:3" x14ac:dyDescent="0.25">
      <c r="A6678">
        <v>6677</v>
      </c>
      <c r="B6678" s="17" t="s">
        <v>16209</v>
      </c>
      <c r="C6678" t="s">
        <v>6745</v>
      </c>
    </row>
    <row r="6679" spans="1:3" x14ac:dyDescent="0.25">
      <c r="A6679">
        <v>6678</v>
      </c>
      <c r="B6679" s="17" t="s">
        <v>16210</v>
      </c>
      <c r="C6679" t="s">
        <v>6746</v>
      </c>
    </row>
    <row r="6680" spans="1:3" x14ac:dyDescent="0.25">
      <c r="A6680">
        <v>6679</v>
      </c>
      <c r="B6680" s="17" t="s">
        <v>16211</v>
      </c>
      <c r="C6680" t="s">
        <v>6747</v>
      </c>
    </row>
    <row r="6681" spans="1:3" x14ac:dyDescent="0.25">
      <c r="A6681">
        <v>6680</v>
      </c>
      <c r="B6681" s="17" t="s">
        <v>16212</v>
      </c>
      <c r="C6681" t="s">
        <v>6748</v>
      </c>
    </row>
    <row r="6682" spans="1:3" x14ac:dyDescent="0.25">
      <c r="A6682">
        <v>6681</v>
      </c>
      <c r="B6682" s="17" t="s">
        <v>16213</v>
      </c>
      <c r="C6682" t="s">
        <v>6749</v>
      </c>
    </row>
    <row r="6683" spans="1:3" x14ac:dyDescent="0.25">
      <c r="A6683">
        <v>6682</v>
      </c>
      <c r="B6683" s="17" t="s">
        <v>16214</v>
      </c>
      <c r="C6683" t="s">
        <v>6750</v>
      </c>
    </row>
    <row r="6684" spans="1:3" x14ac:dyDescent="0.25">
      <c r="A6684">
        <v>6683</v>
      </c>
      <c r="B6684" s="17" t="s">
        <v>16215</v>
      </c>
      <c r="C6684" t="s">
        <v>6751</v>
      </c>
    </row>
    <row r="6685" spans="1:3" x14ac:dyDescent="0.25">
      <c r="A6685">
        <v>6684</v>
      </c>
      <c r="B6685" s="17" t="s">
        <v>16216</v>
      </c>
      <c r="C6685" t="s">
        <v>6752</v>
      </c>
    </row>
    <row r="6686" spans="1:3" x14ac:dyDescent="0.25">
      <c r="A6686">
        <v>6685</v>
      </c>
      <c r="B6686" s="17" t="s">
        <v>16217</v>
      </c>
      <c r="C6686" t="s">
        <v>6753</v>
      </c>
    </row>
    <row r="6687" spans="1:3" x14ac:dyDescent="0.25">
      <c r="A6687">
        <v>6686</v>
      </c>
      <c r="B6687" s="17" t="s">
        <v>16218</v>
      </c>
      <c r="C6687" t="s">
        <v>6754</v>
      </c>
    </row>
    <row r="6688" spans="1:3" x14ac:dyDescent="0.25">
      <c r="A6688">
        <v>6687</v>
      </c>
      <c r="B6688" s="17" t="s">
        <v>16219</v>
      </c>
      <c r="C6688" t="s">
        <v>6755</v>
      </c>
    </row>
    <row r="6689" spans="1:3" x14ac:dyDescent="0.25">
      <c r="A6689">
        <v>6688</v>
      </c>
      <c r="B6689" s="17" t="s">
        <v>16220</v>
      </c>
      <c r="C6689" t="s">
        <v>6756</v>
      </c>
    </row>
    <row r="6690" spans="1:3" x14ac:dyDescent="0.25">
      <c r="A6690">
        <v>6689</v>
      </c>
      <c r="B6690" s="17" t="s">
        <v>16221</v>
      </c>
      <c r="C6690" t="s">
        <v>6757</v>
      </c>
    </row>
    <row r="6691" spans="1:3" x14ac:dyDescent="0.25">
      <c r="A6691">
        <v>6690</v>
      </c>
      <c r="B6691" s="17" t="s">
        <v>16222</v>
      </c>
      <c r="C6691" t="s">
        <v>6758</v>
      </c>
    </row>
    <row r="6692" spans="1:3" x14ac:dyDescent="0.25">
      <c r="A6692">
        <v>6691</v>
      </c>
      <c r="B6692" s="17" t="s">
        <v>16223</v>
      </c>
      <c r="C6692" t="s">
        <v>6759</v>
      </c>
    </row>
    <row r="6693" spans="1:3" x14ac:dyDescent="0.25">
      <c r="A6693">
        <v>6692</v>
      </c>
      <c r="B6693" s="17" t="s">
        <v>16224</v>
      </c>
      <c r="C6693" t="s">
        <v>6760</v>
      </c>
    </row>
    <row r="6694" spans="1:3" x14ac:dyDescent="0.25">
      <c r="A6694">
        <v>6693</v>
      </c>
      <c r="B6694" s="17" t="s">
        <v>16225</v>
      </c>
      <c r="C6694" t="s">
        <v>6761</v>
      </c>
    </row>
    <row r="6695" spans="1:3" x14ac:dyDescent="0.25">
      <c r="A6695">
        <v>6694</v>
      </c>
      <c r="B6695" s="17" t="s">
        <v>16226</v>
      </c>
      <c r="C6695" t="s">
        <v>6762</v>
      </c>
    </row>
    <row r="6696" spans="1:3" x14ac:dyDescent="0.25">
      <c r="A6696">
        <v>6695</v>
      </c>
      <c r="B6696" s="17" t="s">
        <v>16227</v>
      </c>
      <c r="C6696" t="s">
        <v>6763</v>
      </c>
    </row>
    <row r="6697" spans="1:3" x14ac:dyDescent="0.25">
      <c r="A6697">
        <v>6696</v>
      </c>
      <c r="B6697" s="17" t="s">
        <v>16228</v>
      </c>
      <c r="C6697" t="s">
        <v>6764</v>
      </c>
    </row>
    <row r="6698" spans="1:3" x14ac:dyDescent="0.25">
      <c r="A6698">
        <v>6697</v>
      </c>
      <c r="B6698" s="17" t="s">
        <v>16229</v>
      </c>
      <c r="C6698" t="s">
        <v>6765</v>
      </c>
    </row>
    <row r="6699" spans="1:3" x14ac:dyDescent="0.25">
      <c r="A6699">
        <v>6698</v>
      </c>
      <c r="B6699" s="17" t="s">
        <v>16230</v>
      </c>
      <c r="C6699" t="s">
        <v>6766</v>
      </c>
    </row>
    <row r="6700" spans="1:3" x14ac:dyDescent="0.25">
      <c r="A6700">
        <v>6699</v>
      </c>
      <c r="B6700" s="17" t="s">
        <v>16231</v>
      </c>
      <c r="C6700" t="s">
        <v>6767</v>
      </c>
    </row>
    <row r="6701" spans="1:3" x14ac:dyDescent="0.25">
      <c r="A6701">
        <v>6700</v>
      </c>
      <c r="B6701" s="17" t="s">
        <v>16232</v>
      </c>
      <c r="C6701" t="s">
        <v>6768</v>
      </c>
    </row>
    <row r="6702" spans="1:3" x14ac:dyDescent="0.25">
      <c r="A6702">
        <v>6701</v>
      </c>
      <c r="B6702" s="17" t="s">
        <v>16233</v>
      </c>
      <c r="C6702" t="s">
        <v>6769</v>
      </c>
    </row>
    <row r="6703" spans="1:3" x14ac:dyDescent="0.25">
      <c r="A6703">
        <v>6702</v>
      </c>
      <c r="B6703" s="17" t="s">
        <v>16234</v>
      </c>
      <c r="C6703" t="s">
        <v>6770</v>
      </c>
    </row>
    <row r="6704" spans="1:3" x14ac:dyDescent="0.25">
      <c r="A6704">
        <v>6703</v>
      </c>
      <c r="B6704" s="17" t="s">
        <v>16235</v>
      </c>
      <c r="C6704" t="s">
        <v>6771</v>
      </c>
    </row>
    <row r="6705" spans="1:3" x14ac:dyDescent="0.25">
      <c r="A6705">
        <v>6704</v>
      </c>
      <c r="B6705" s="17" t="s">
        <v>16236</v>
      </c>
      <c r="C6705" t="s">
        <v>6772</v>
      </c>
    </row>
    <row r="6706" spans="1:3" x14ac:dyDescent="0.25">
      <c r="A6706">
        <v>6705</v>
      </c>
      <c r="B6706" s="17" t="s">
        <v>16237</v>
      </c>
      <c r="C6706" t="s">
        <v>6773</v>
      </c>
    </row>
    <row r="6707" spans="1:3" x14ac:dyDescent="0.25">
      <c r="A6707">
        <v>6706</v>
      </c>
      <c r="B6707" s="17" t="s">
        <v>16238</v>
      </c>
      <c r="C6707" t="s">
        <v>6774</v>
      </c>
    </row>
    <row r="6708" spans="1:3" x14ac:dyDescent="0.25">
      <c r="A6708">
        <v>6707</v>
      </c>
      <c r="B6708" s="17" t="s">
        <v>16239</v>
      </c>
      <c r="C6708" t="s">
        <v>6775</v>
      </c>
    </row>
    <row r="6709" spans="1:3" x14ac:dyDescent="0.25">
      <c r="A6709">
        <v>6708</v>
      </c>
      <c r="B6709" s="17" t="s">
        <v>16240</v>
      </c>
      <c r="C6709" t="s">
        <v>6776</v>
      </c>
    </row>
    <row r="6710" spans="1:3" x14ac:dyDescent="0.25">
      <c r="A6710">
        <v>6709</v>
      </c>
      <c r="B6710" s="17" t="s">
        <v>16241</v>
      </c>
      <c r="C6710" t="s">
        <v>6777</v>
      </c>
    </row>
    <row r="6711" spans="1:3" x14ac:dyDescent="0.25">
      <c r="A6711">
        <v>6710</v>
      </c>
      <c r="B6711" s="17" t="s">
        <v>16242</v>
      </c>
      <c r="C6711" t="s">
        <v>6778</v>
      </c>
    </row>
    <row r="6712" spans="1:3" x14ac:dyDescent="0.25">
      <c r="A6712">
        <v>6711</v>
      </c>
      <c r="B6712" s="17" t="s">
        <v>16243</v>
      </c>
      <c r="C6712" t="s">
        <v>6779</v>
      </c>
    </row>
    <row r="6713" spans="1:3" x14ac:dyDescent="0.25">
      <c r="A6713">
        <v>6712</v>
      </c>
      <c r="B6713" s="17" t="s">
        <v>16244</v>
      </c>
      <c r="C6713" t="s">
        <v>6780</v>
      </c>
    </row>
    <row r="6714" spans="1:3" x14ac:dyDescent="0.25">
      <c r="A6714">
        <v>6713</v>
      </c>
      <c r="B6714" s="17" t="s">
        <v>16245</v>
      </c>
      <c r="C6714" t="s">
        <v>6781</v>
      </c>
    </row>
    <row r="6715" spans="1:3" x14ac:dyDescent="0.25">
      <c r="A6715">
        <v>6714</v>
      </c>
      <c r="B6715" s="17" t="s">
        <v>16246</v>
      </c>
      <c r="C6715" t="s">
        <v>6782</v>
      </c>
    </row>
    <row r="6716" spans="1:3" x14ac:dyDescent="0.25">
      <c r="A6716">
        <v>6715</v>
      </c>
      <c r="B6716" s="17" t="s">
        <v>16247</v>
      </c>
      <c r="C6716" t="s">
        <v>6783</v>
      </c>
    </row>
    <row r="6717" spans="1:3" x14ac:dyDescent="0.25">
      <c r="A6717">
        <v>6716</v>
      </c>
      <c r="B6717" s="17" t="s">
        <v>16248</v>
      </c>
      <c r="C6717" t="s">
        <v>6784</v>
      </c>
    </row>
    <row r="6718" spans="1:3" x14ac:dyDescent="0.25">
      <c r="A6718">
        <v>6717</v>
      </c>
      <c r="B6718" s="17" t="s">
        <v>16249</v>
      </c>
      <c r="C6718" t="s">
        <v>6785</v>
      </c>
    </row>
    <row r="6719" spans="1:3" x14ac:dyDescent="0.25">
      <c r="A6719">
        <v>6718</v>
      </c>
      <c r="B6719" s="17" t="s">
        <v>16250</v>
      </c>
      <c r="C6719" t="s">
        <v>6786</v>
      </c>
    </row>
    <row r="6720" spans="1:3" x14ac:dyDescent="0.25">
      <c r="A6720">
        <v>6719</v>
      </c>
      <c r="B6720" s="17" t="s">
        <v>16251</v>
      </c>
      <c r="C6720" t="s">
        <v>6787</v>
      </c>
    </row>
    <row r="6721" spans="1:3" x14ac:dyDescent="0.25">
      <c r="A6721">
        <v>6720</v>
      </c>
      <c r="B6721" s="17" t="s">
        <v>16252</v>
      </c>
      <c r="C6721" t="s">
        <v>6788</v>
      </c>
    </row>
    <row r="6722" spans="1:3" x14ac:dyDescent="0.25">
      <c r="A6722">
        <v>6721</v>
      </c>
      <c r="B6722" s="17" t="s">
        <v>16253</v>
      </c>
      <c r="C6722" t="s">
        <v>6789</v>
      </c>
    </row>
    <row r="6723" spans="1:3" x14ac:dyDescent="0.25">
      <c r="A6723">
        <v>6722</v>
      </c>
      <c r="B6723" s="17" t="s">
        <v>16254</v>
      </c>
      <c r="C6723" t="s">
        <v>6790</v>
      </c>
    </row>
    <row r="6724" spans="1:3" x14ac:dyDescent="0.25">
      <c r="A6724">
        <v>6723</v>
      </c>
      <c r="B6724" s="17" t="s">
        <v>16255</v>
      </c>
      <c r="C6724" t="s">
        <v>6791</v>
      </c>
    </row>
    <row r="6725" spans="1:3" x14ac:dyDescent="0.25">
      <c r="A6725">
        <v>6724</v>
      </c>
      <c r="B6725" s="17" t="s">
        <v>16256</v>
      </c>
      <c r="C6725" t="s">
        <v>6792</v>
      </c>
    </row>
    <row r="6726" spans="1:3" x14ac:dyDescent="0.25">
      <c r="A6726">
        <v>6725</v>
      </c>
      <c r="B6726" s="17" t="s">
        <v>16257</v>
      </c>
      <c r="C6726" t="s">
        <v>6793</v>
      </c>
    </row>
    <row r="6727" spans="1:3" x14ac:dyDescent="0.25">
      <c r="A6727">
        <v>6726</v>
      </c>
      <c r="B6727" s="17" t="s">
        <v>16258</v>
      </c>
      <c r="C6727" t="s">
        <v>6794</v>
      </c>
    </row>
    <row r="6728" spans="1:3" x14ac:dyDescent="0.25">
      <c r="A6728">
        <v>6727</v>
      </c>
      <c r="B6728" s="17" t="s">
        <v>16259</v>
      </c>
      <c r="C6728" t="s">
        <v>6662</v>
      </c>
    </row>
    <row r="6729" spans="1:3" x14ac:dyDescent="0.25">
      <c r="A6729">
        <v>6728</v>
      </c>
      <c r="B6729" s="17" t="s">
        <v>16260</v>
      </c>
      <c r="C6729" t="s">
        <v>6795</v>
      </c>
    </row>
    <row r="6730" spans="1:3" x14ac:dyDescent="0.25">
      <c r="A6730">
        <v>6729</v>
      </c>
      <c r="B6730" s="17" t="s">
        <v>16261</v>
      </c>
      <c r="C6730" t="s">
        <v>6796</v>
      </c>
    </row>
    <row r="6731" spans="1:3" x14ac:dyDescent="0.25">
      <c r="A6731">
        <v>6730</v>
      </c>
      <c r="B6731" s="17" t="s">
        <v>16262</v>
      </c>
      <c r="C6731" t="s">
        <v>6797</v>
      </c>
    </row>
    <row r="6732" spans="1:3" x14ac:dyDescent="0.25">
      <c r="A6732">
        <v>6731</v>
      </c>
      <c r="B6732" s="17" t="s">
        <v>16263</v>
      </c>
      <c r="C6732" t="s">
        <v>6798</v>
      </c>
    </row>
    <row r="6733" spans="1:3" x14ac:dyDescent="0.25">
      <c r="A6733">
        <v>6732</v>
      </c>
      <c r="B6733" s="17" t="s">
        <v>16264</v>
      </c>
      <c r="C6733" t="s">
        <v>6799</v>
      </c>
    </row>
    <row r="6734" spans="1:3" x14ac:dyDescent="0.25">
      <c r="A6734">
        <v>6733</v>
      </c>
      <c r="B6734" s="17" t="s">
        <v>16265</v>
      </c>
      <c r="C6734" t="s">
        <v>6800</v>
      </c>
    </row>
    <row r="6735" spans="1:3" x14ac:dyDescent="0.25">
      <c r="A6735">
        <v>6734</v>
      </c>
      <c r="B6735" s="17" t="s">
        <v>16266</v>
      </c>
      <c r="C6735" t="s">
        <v>6801</v>
      </c>
    </row>
    <row r="6736" spans="1:3" x14ac:dyDescent="0.25">
      <c r="A6736">
        <v>6735</v>
      </c>
      <c r="B6736" s="17" t="s">
        <v>16267</v>
      </c>
      <c r="C6736" t="s">
        <v>6802</v>
      </c>
    </row>
    <row r="6737" spans="1:3" x14ac:dyDescent="0.25">
      <c r="A6737">
        <v>6736</v>
      </c>
      <c r="B6737" s="17" t="s">
        <v>16268</v>
      </c>
      <c r="C6737" t="s">
        <v>6803</v>
      </c>
    </row>
    <row r="6738" spans="1:3" x14ac:dyDescent="0.25">
      <c r="A6738">
        <v>6737</v>
      </c>
      <c r="B6738" s="17" t="s">
        <v>16269</v>
      </c>
      <c r="C6738" t="s">
        <v>6804</v>
      </c>
    </row>
    <row r="6739" spans="1:3" x14ac:dyDescent="0.25">
      <c r="A6739">
        <v>6738</v>
      </c>
      <c r="B6739" s="17" t="s">
        <v>16270</v>
      </c>
      <c r="C6739" t="s">
        <v>6805</v>
      </c>
    </row>
    <row r="6740" spans="1:3" x14ac:dyDescent="0.25">
      <c r="A6740">
        <v>6739</v>
      </c>
      <c r="B6740" s="17" t="s">
        <v>16271</v>
      </c>
      <c r="C6740" t="s">
        <v>6806</v>
      </c>
    </row>
    <row r="6741" spans="1:3" x14ac:dyDescent="0.25">
      <c r="A6741">
        <v>6740</v>
      </c>
      <c r="B6741" s="17" t="s">
        <v>16272</v>
      </c>
      <c r="C6741" t="s">
        <v>6807</v>
      </c>
    </row>
    <row r="6742" spans="1:3" x14ac:dyDescent="0.25">
      <c r="A6742">
        <v>6741</v>
      </c>
      <c r="B6742" s="17" t="s">
        <v>16273</v>
      </c>
      <c r="C6742" t="s">
        <v>6784</v>
      </c>
    </row>
    <row r="6743" spans="1:3" x14ac:dyDescent="0.25">
      <c r="A6743">
        <v>6742</v>
      </c>
      <c r="B6743" s="17" t="s">
        <v>16274</v>
      </c>
      <c r="C6743" t="s">
        <v>6808</v>
      </c>
    </row>
    <row r="6744" spans="1:3" x14ac:dyDescent="0.25">
      <c r="A6744">
        <v>6743</v>
      </c>
      <c r="B6744" s="17" t="s">
        <v>16275</v>
      </c>
      <c r="C6744" t="s">
        <v>6809</v>
      </c>
    </row>
    <row r="6745" spans="1:3" x14ac:dyDescent="0.25">
      <c r="A6745">
        <v>6744</v>
      </c>
      <c r="B6745" s="17" t="s">
        <v>16276</v>
      </c>
      <c r="C6745" t="s">
        <v>6810</v>
      </c>
    </row>
    <row r="6746" spans="1:3" x14ac:dyDescent="0.25">
      <c r="A6746">
        <v>6745</v>
      </c>
      <c r="B6746" s="17" t="s">
        <v>16277</v>
      </c>
      <c r="C6746" t="s">
        <v>6811</v>
      </c>
    </row>
    <row r="6747" spans="1:3" x14ac:dyDescent="0.25">
      <c r="A6747">
        <v>6746</v>
      </c>
      <c r="B6747" s="17" t="s">
        <v>16278</v>
      </c>
      <c r="C6747" t="s">
        <v>6812</v>
      </c>
    </row>
    <row r="6748" spans="1:3" x14ac:dyDescent="0.25">
      <c r="A6748">
        <v>6747</v>
      </c>
      <c r="B6748" s="17" t="s">
        <v>16279</v>
      </c>
      <c r="C6748" t="s">
        <v>6813</v>
      </c>
    </row>
    <row r="6749" spans="1:3" x14ac:dyDescent="0.25">
      <c r="A6749">
        <v>6748</v>
      </c>
      <c r="B6749" s="17" t="s">
        <v>16280</v>
      </c>
      <c r="C6749" t="s">
        <v>6797</v>
      </c>
    </row>
    <row r="6750" spans="1:3" x14ac:dyDescent="0.25">
      <c r="A6750">
        <v>6749</v>
      </c>
      <c r="B6750" s="17" t="s">
        <v>16281</v>
      </c>
      <c r="C6750" t="s">
        <v>6814</v>
      </c>
    </row>
    <row r="6751" spans="1:3" x14ac:dyDescent="0.25">
      <c r="A6751">
        <v>6750</v>
      </c>
      <c r="B6751" s="17" t="s">
        <v>16282</v>
      </c>
      <c r="C6751" t="s">
        <v>6815</v>
      </c>
    </row>
    <row r="6752" spans="1:3" x14ac:dyDescent="0.25">
      <c r="A6752">
        <v>6751</v>
      </c>
      <c r="B6752" s="17" t="s">
        <v>16283</v>
      </c>
      <c r="C6752" t="s">
        <v>6816</v>
      </c>
    </row>
    <row r="6753" spans="1:3" x14ac:dyDescent="0.25">
      <c r="A6753">
        <v>6752</v>
      </c>
      <c r="B6753" s="17" t="s">
        <v>16284</v>
      </c>
      <c r="C6753" t="s">
        <v>6817</v>
      </c>
    </row>
    <row r="6754" spans="1:3" x14ac:dyDescent="0.25">
      <c r="A6754">
        <v>6753</v>
      </c>
      <c r="B6754" s="17" t="s">
        <v>16285</v>
      </c>
      <c r="C6754" t="s">
        <v>6818</v>
      </c>
    </row>
    <row r="6755" spans="1:3" x14ac:dyDescent="0.25">
      <c r="A6755">
        <v>6754</v>
      </c>
      <c r="B6755" s="17" t="s">
        <v>16286</v>
      </c>
      <c r="C6755" t="s">
        <v>6819</v>
      </c>
    </row>
    <row r="6756" spans="1:3" x14ac:dyDescent="0.25">
      <c r="A6756">
        <v>6755</v>
      </c>
      <c r="B6756" s="17" t="s">
        <v>16287</v>
      </c>
      <c r="C6756" t="s">
        <v>6820</v>
      </c>
    </row>
    <row r="6757" spans="1:3" x14ac:dyDescent="0.25">
      <c r="A6757">
        <v>6756</v>
      </c>
      <c r="B6757" s="17" t="s">
        <v>16288</v>
      </c>
      <c r="C6757" t="s">
        <v>6821</v>
      </c>
    </row>
    <row r="6758" spans="1:3" x14ac:dyDescent="0.25">
      <c r="A6758">
        <v>6757</v>
      </c>
      <c r="B6758" s="17" t="s">
        <v>16289</v>
      </c>
      <c r="C6758" t="s">
        <v>6822</v>
      </c>
    </row>
    <row r="6759" spans="1:3" x14ac:dyDescent="0.25">
      <c r="A6759">
        <v>6758</v>
      </c>
      <c r="B6759" s="17" t="s">
        <v>16290</v>
      </c>
      <c r="C6759" t="s">
        <v>6823</v>
      </c>
    </row>
    <row r="6760" spans="1:3" x14ac:dyDescent="0.25">
      <c r="A6760">
        <v>6759</v>
      </c>
      <c r="B6760" s="17" t="s">
        <v>16291</v>
      </c>
      <c r="C6760" t="s">
        <v>6824</v>
      </c>
    </row>
    <row r="6761" spans="1:3" x14ac:dyDescent="0.25">
      <c r="A6761">
        <v>6760</v>
      </c>
      <c r="B6761" s="17" t="s">
        <v>16292</v>
      </c>
      <c r="C6761" t="s">
        <v>6825</v>
      </c>
    </row>
    <row r="6762" spans="1:3" x14ac:dyDescent="0.25">
      <c r="A6762">
        <v>6761</v>
      </c>
      <c r="B6762" s="17" t="s">
        <v>16293</v>
      </c>
      <c r="C6762" t="s">
        <v>6826</v>
      </c>
    </row>
    <row r="6763" spans="1:3" x14ac:dyDescent="0.25">
      <c r="A6763">
        <v>6762</v>
      </c>
      <c r="B6763" s="17" t="s">
        <v>16294</v>
      </c>
      <c r="C6763" t="s">
        <v>6827</v>
      </c>
    </row>
    <row r="6764" spans="1:3" x14ac:dyDescent="0.25">
      <c r="A6764">
        <v>6763</v>
      </c>
      <c r="B6764" s="17" t="s">
        <v>16295</v>
      </c>
      <c r="C6764" t="s">
        <v>6828</v>
      </c>
    </row>
    <row r="6765" spans="1:3" x14ac:dyDescent="0.25">
      <c r="A6765">
        <v>6764</v>
      </c>
      <c r="B6765" s="17" t="s">
        <v>16296</v>
      </c>
      <c r="C6765" t="s">
        <v>6829</v>
      </c>
    </row>
    <row r="6766" spans="1:3" x14ac:dyDescent="0.25">
      <c r="A6766">
        <v>6765</v>
      </c>
      <c r="B6766" s="17" t="s">
        <v>16297</v>
      </c>
      <c r="C6766" t="s">
        <v>6830</v>
      </c>
    </row>
    <row r="6767" spans="1:3" x14ac:dyDescent="0.25">
      <c r="A6767">
        <v>6766</v>
      </c>
      <c r="B6767" s="17" t="s">
        <v>16298</v>
      </c>
      <c r="C6767" t="s">
        <v>6831</v>
      </c>
    </row>
    <row r="6768" spans="1:3" x14ac:dyDescent="0.25">
      <c r="A6768">
        <v>6767</v>
      </c>
      <c r="B6768" s="17" t="s">
        <v>16299</v>
      </c>
      <c r="C6768" t="s">
        <v>6832</v>
      </c>
    </row>
    <row r="6769" spans="1:3" x14ac:dyDescent="0.25">
      <c r="A6769">
        <v>6768</v>
      </c>
      <c r="B6769" s="17" t="s">
        <v>16300</v>
      </c>
      <c r="C6769" t="s">
        <v>6833</v>
      </c>
    </row>
    <row r="6770" spans="1:3" x14ac:dyDescent="0.25">
      <c r="A6770">
        <v>6769</v>
      </c>
      <c r="B6770" s="17" t="s">
        <v>16301</v>
      </c>
      <c r="C6770" t="s">
        <v>6834</v>
      </c>
    </row>
    <row r="6771" spans="1:3" x14ac:dyDescent="0.25">
      <c r="A6771">
        <v>6770</v>
      </c>
      <c r="B6771" s="17" t="s">
        <v>16302</v>
      </c>
      <c r="C6771" t="s">
        <v>6835</v>
      </c>
    </row>
    <row r="6772" spans="1:3" x14ac:dyDescent="0.25">
      <c r="A6772">
        <v>6771</v>
      </c>
      <c r="B6772" s="17" t="s">
        <v>16303</v>
      </c>
      <c r="C6772" t="s">
        <v>6836</v>
      </c>
    </row>
    <row r="6773" spans="1:3" x14ac:dyDescent="0.25">
      <c r="A6773">
        <v>6772</v>
      </c>
      <c r="B6773" s="17" t="s">
        <v>16304</v>
      </c>
      <c r="C6773" t="s">
        <v>6837</v>
      </c>
    </row>
    <row r="6774" spans="1:3" x14ac:dyDescent="0.25">
      <c r="A6774">
        <v>6773</v>
      </c>
      <c r="B6774" s="17" t="s">
        <v>16305</v>
      </c>
      <c r="C6774" t="s">
        <v>6838</v>
      </c>
    </row>
    <row r="6775" spans="1:3" x14ac:dyDescent="0.25">
      <c r="A6775">
        <v>6774</v>
      </c>
      <c r="B6775" s="17" t="s">
        <v>16306</v>
      </c>
      <c r="C6775" t="s">
        <v>6839</v>
      </c>
    </row>
    <row r="6776" spans="1:3" x14ac:dyDescent="0.25">
      <c r="A6776">
        <v>6775</v>
      </c>
      <c r="B6776" s="17" t="s">
        <v>16307</v>
      </c>
      <c r="C6776" t="s">
        <v>6840</v>
      </c>
    </row>
    <row r="6777" spans="1:3" x14ac:dyDescent="0.25">
      <c r="A6777">
        <v>6776</v>
      </c>
      <c r="B6777" s="17" t="s">
        <v>16308</v>
      </c>
      <c r="C6777" t="s">
        <v>6841</v>
      </c>
    </row>
    <row r="6778" spans="1:3" x14ac:dyDescent="0.25">
      <c r="A6778">
        <v>6777</v>
      </c>
      <c r="B6778" s="17" t="s">
        <v>16309</v>
      </c>
      <c r="C6778" t="s">
        <v>6842</v>
      </c>
    </row>
    <row r="6779" spans="1:3" x14ac:dyDescent="0.25">
      <c r="A6779">
        <v>6778</v>
      </c>
      <c r="B6779" s="17" t="s">
        <v>16310</v>
      </c>
      <c r="C6779" t="s">
        <v>6843</v>
      </c>
    </row>
    <row r="6780" spans="1:3" x14ac:dyDescent="0.25">
      <c r="A6780">
        <v>6779</v>
      </c>
      <c r="B6780" s="17" t="s">
        <v>16311</v>
      </c>
      <c r="C6780" t="s">
        <v>6844</v>
      </c>
    </row>
    <row r="6781" spans="1:3" x14ac:dyDescent="0.25">
      <c r="A6781">
        <v>6780</v>
      </c>
      <c r="B6781" s="17" t="s">
        <v>16312</v>
      </c>
      <c r="C6781" t="s">
        <v>6845</v>
      </c>
    </row>
    <row r="6782" spans="1:3" x14ac:dyDescent="0.25">
      <c r="A6782">
        <v>6781</v>
      </c>
      <c r="B6782" s="17" t="s">
        <v>16313</v>
      </c>
      <c r="C6782" t="s">
        <v>6846</v>
      </c>
    </row>
    <row r="6783" spans="1:3" x14ac:dyDescent="0.25">
      <c r="A6783">
        <v>6782</v>
      </c>
      <c r="B6783" s="17" t="s">
        <v>16314</v>
      </c>
      <c r="C6783" t="s">
        <v>6847</v>
      </c>
    </row>
    <row r="6784" spans="1:3" x14ac:dyDescent="0.25">
      <c r="A6784">
        <v>6783</v>
      </c>
      <c r="B6784" s="17" t="s">
        <v>16315</v>
      </c>
      <c r="C6784" t="s">
        <v>6848</v>
      </c>
    </row>
    <row r="6785" spans="1:3" x14ac:dyDescent="0.25">
      <c r="A6785">
        <v>6784</v>
      </c>
      <c r="B6785" s="17" t="s">
        <v>16316</v>
      </c>
      <c r="C6785" t="s">
        <v>6849</v>
      </c>
    </row>
    <row r="6786" spans="1:3" x14ac:dyDescent="0.25">
      <c r="A6786">
        <v>6785</v>
      </c>
      <c r="B6786" s="17" t="s">
        <v>16317</v>
      </c>
      <c r="C6786" t="s">
        <v>6850</v>
      </c>
    </row>
    <row r="6787" spans="1:3" x14ac:dyDescent="0.25">
      <c r="A6787">
        <v>6786</v>
      </c>
      <c r="B6787" s="17" t="s">
        <v>16318</v>
      </c>
      <c r="C6787" t="s">
        <v>6851</v>
      </c>
    </row>
    <row r="6788" spans="1:3" x14ac:dyDescent="0.25">
      <c r="A6788">
        <v>6787</v>
      </c>
      <c r="B6788" s="17" t="s">
        <v>16319</v>
      </c>
      <c r="C6788" t="s">
        <v>6852</v>
      </c>
    </row>
    <row r="6789" spans="1:3" x14ac:dyDescent="0.25">
      <c r="A6789">
        <v>6788</v>
      </c>
      <c r="B6789" s="17" t="s">
        <v>16320</v>
      </c>
      <c r="C6789" t="s">
        <v>6853</v>
      </c>
    </row>
    <row r="6790" spans="1:3" x14ac:dyDescent="0.25">
      <c r="A6790">
        <v>6789</v>
      </c>
      <c r="B6790" s="17" t="s">
        <v>16321</v>
      </c>
      <c r="C6790" t="s">
        <v>6854</v>
      </c>
    </row>
    <row r="6791" spans="1:3" x14ac:dyDescent="0.25">
      <c r="A6791">
        <v>6790</v>
      </c>
      <c r="B6791" s="17" t="s">
        <v>16322</v>
      </c>
      <c r="C6791" t="s">
        <v>6855</v>
      </c>
    </row>
    <row r="6792" spans="1:3" x14ac:dyDescent="0.25">
      <c r="A6792">
        <v>6791</v>
      </c>
      <c r="B6792" s="17" t="s">
        <v>16323</v>
      </c>
      <c r="C6792" t="s">
        <v>6856</v>
      </c>
    </row>
    <row r="6793" spans="1:3" x14ac:dyDescent="0.25">
      <c r="A6793">
        <v>6792</v>
      </c>
      <c r="B6793" s="17" t="s">
        <v>16324</v>
      </c>
      <c r="C6793" t="s">
        <v>6857</v>
      </c>
    </row>
    <row r="6794" spans="1:3" x14ac:dyDescent="0.25">
      <c r="A6794">
        <v>6793</v>
      </c>
      <c r="B6794" s="17" t="s">
        <v>16325</v>
      </c>
      <c r="C6794" t="s">
        <v>6858</v>
      </c>
    </row>
    <row r="6795" spans="1:3" x14ac:dyDescent="0.25">
      <c r="A6795">
        <v>6794</v>
      </c>
      <c r="B6795" s="17" t="s">
        <v>16326</v>
      </c>
      <c r="C6795" t="s">
        <v>6859</v>
      </c>
    </row>
    <row r="6796" spans="1:3" x14ac:dyDescent="0.25">
      <c r="A6796">
        <v>6795</v>
      </c>
      <c r="B6796" s="17" t="s">
        <v>16327</v>
      </c>
      <c r="C6796" t="s">
        <v>6860</v>
      </c>
    </row>
    <row r="6797" spans="1:3" x14ac:dyDescent="0.25">
      <c r="A6797">
        <v>6796</v>
      </c>
      <c r="B6797" s="17" t="s">
        <v>16328</v>
      </c>
      <c r="C6797" t="s">
        <v>6861</v>
      </c>
    </row>
    <row r="6798" spans="1:3" x14ac:dyDescent="0.25">
      <c r="A6798">
        <v>6797</v>
      </c>
      <c r="B6798" s="17" t="s">
        <v>16329</v>
      </c>
      <c r="C6798" t="s">
        <v>6862</v>
      </c>
    </row>
    <row r="6799" spans="1:3" x14ac:dyDescent="0.25">
      <c r="A6799">
        <v>6798</v>
      </c>
      <c r="B6799" s="17" t="s">
        <v>16330</v>
      </c>
      <c r="C6799" t="s">
        <v>6863</v>
      </c>
    </row>
    <row r="6800" spans="1:3" x14ac:dyDescent="0.25">
      <c r="A6800">
        <v>6799</v>
      </c>
      <c r="B6800" s="17" t="s">
        <v>16331</v>
      </c>
      <c r="C6800" t="s">
        <v>6864</v>
      </c>
    </row>
    <row r="6801" spans="1:3" x14ac:dyDescent="0.25">
      <c r="A6801">
        <v>6800</v>
      </c>
      <c r="B6801" s="17" t="s">
        <v>16332</v>
      </c>
      <c r="C6801" t="s">
        <v>6865</v>
      </c>
    </row>
    <row r="6802" spans="1:3" x14ac:dyDescent="0.25">
      <c r="A6802">
        <v>6801</v>
      </c>
      <c r="B6802" s="17" t="s">
        <v>16333</v>
      </c>
      <c r="C6802" t="s">
        <v>6866</v>
      </c>
    </row>
    <row r="6803" spans="1:3" x14ac:dyDescent="0.25">
      <c r="A6803">
        <v>6802</v>
      </c>
      <c r="B6803" s="17" t="s">
        <v>16334</v>
      </c>
      <c r="C6803" t="s">
        <v>6867</v>
      </c>
    </row>
    <row r="6804" spans="1:3" x14ac:dyDescent="0.25">
      <c r="A6804">
        <v>6803</v>
      </c>
      <c r="B6804" s="17" t="s">
        <v>16335</v>
      </c>
      <c r="C6804" t="s">
        <v>6868</v>
      </c>
    </row>
    <row r="6805" spans="1:3" x14ac:dyDescent="0.25">
      <c r="A6805">
        <v>6804</v>
      </c>
      <c r="B6805" s="17" t="s">
        <v>16336</v>
      </c>
      <c r="C6805" t="s">
        <v>6869</v>
      </c>
    </row>
    <row r="6806" spans="1:3" x14ac:dyDescent="0.25">
      <c r="A6806">
        <v>6805</v>
      </c>
      <c r="B6806" s="17" t="s">
        <v>16337</v>
      </c>
      <c r="C6806" t="s">
        <v>6870</v>
      </c>
    </row>
    <row r="6807" spans="1:3" x14ac:dyDescent="0.25">
      <c r="A6807">
        <v>6806</v>
      </c>
      <c r="B6807" s="17" t="s">
        <v>16338</v>
      </c>
      <c r="C6807" t="s">
        <v>6871</v>
      </c>
    </row>
    <row r="6808" spans="1:3" x14ac:dyDescent="0.25">
      <c r="A6808">
        <v>6807</v>
      </c>
      <c r="B6808" s="17" t="s">
        <v>16339</v>
      </c>
      <c r="C6808" t="s">
        <v>6872</v>
      </c>
    </row>
    <row r="6809" spans="1:3" x14ac:dyDescent="0.25">
      <c r="A6809">
        <v>6808</v>
      </c>
      <c r="B6809" s="17" t="s">
        <v>16340</v>
      </c>
      <c r="C6809" t="s">
        <v>6873</v>
      </c>
    </row>
    <row r="6810" spans="1:3" x14ac:dyDescent="0.25">
      <c r="A6810">
        <v>6809</v>
      </c>
      <c r="B6810" s="17" t="s">
        <v>16341</v>
      </c>
      <c r="C6810" t="s">
        <v>6874</v>
      </c>
    </row>
    <row r="6811" spans="1:3" x14ac:dyDescent="0.25">
      <c r="A6811">
        <v>6810</v>
      </c>
      <c r="B6811" s="17" t="s">
        <v>16342</v>
      </c>
      <c r="C6811" t="s">
        <v>6875</v>
      </c>
    </row>
    <row r="6812" spans="1:3" x14ac:dyDescent="0.25">
      <c r="A6812">
        <v>6811</v>
      </c>
      <c r="B6812" s="17" t="s">
        <v>16343</v>
      </c>
      <c r="C6812" t="s">
        <v>6876</v>
      </c>
    </row>
    <row r="6813" spans="1:3" x14ac:dyDescent="0.25">
      <c r="A6813">
        <v>6812</v>
      </c>
      <c r="B6813" s="17" t="s">
        <v>16344</v>
      </c>
      <c r="C6813" t="s">
        <v>6877</v>
      </c>
    </row>
    <row r="6814" spans="1:3" x14ac:dyDescent="0.25">
      <c r="A6814">
        <v>6813</v>
      </c>
      <c r="B6814" s="17" t="s">
        <v>16345</v>
      </c>
      <c r="C6814" t="s">
        <v>6878</v>
      </c>
    </row>
    <row r="6815" spans="1:3" x14ac:dyDescent="0.25">
      <c r="A6815">
        <v>6814</v>
      </c>
      <c r="B6815" s="17" t="s">
        <v>16346</v>
      </c>
      <c r="C6815" t="s">
        <v>6879</v>
      </c>
    </row>
    <row r="6816" spans="1:3" x14ac:dyDescent="0.25">
      <c r="A6816">
        <v>6815</v>
      </c>
      <c r="B6816" s="17" t="s">
        <v>16347</v>
      </c>
      <c r="C6816" t="s">
        <v>6880</v>
      </c>
    </row>
    <row r="6817" spans="1:3" x14ac:dyDescent="0.25">
      <c r="A6817">
        <v>6816</v>
      </c>
      <c r="B6817" s="17" t="s">
        <v>16348</v>
      </c>
      <c r="C6817" t="s">
        <v>6881</v>
      </c>
    </row>
    <row r="6818" spans="1:3" x14ac:dyDescent="0.25">
      <c r="A6818">
        <v>6817</v>
      </c>
      <c r="B6818" s="17" t="s">
        <v>16349</v>
      </c>
      <c r="C6818" t="s">
        <v>6882</v>
      </c>
    </row>
    <row r="6819" spans="1:3" x14ac:dyDescent="0.25">
      <c r="A6819">
        <v>6818</v>
      </c>
      <c r="B6819" s="17" t="s">
        <v>16350</v>
      </c>
      <c r="C6819" t="s">
        <v>6883</v>
      </c>
    </row>
    <row r="6820" spans="1:3" x14ac:dyDescent="0.25">
      <c r="A6820">
        <v>6819</v>
      </c>
      <c r="B6820" s="17" t="s">
        <v>16351</v>
      </c>
      <c r="C6820" t="s">
        <v>6884</v>
      </c>
    </row>
    <row r="6821" spans="1:3" x14ac:dyDescent="0.25">
      <c r="A6821">
        <v>6820</v>
      </c>
      <c r="B6821" s="17" t="s">
        <v>16352</v>
      </c>
      <c r="C6821" t="s">
        <v>6885</v>
      </c>
    </row>
    <row r="6822" spans="1:3" x14ac:dyDescent="0.25">
      <c r="A6822">
        <v>6821</v>
      </c>
      <c r="B6822" s="17" t="s">
        <v>16353</v>
      </c>
      <c r="C6822" t="s">
        <v>6886</v>
      </c>
    </row>
    <row r="6823" spans="1:3" x14ac:dyDescent="0.25">
      <c r="A6823">
        <v>6822</v>
      </c>
      <c r="B6823" s="17" t="s">
        <v>16354</v>
      </c>
      <c r="C6823" t="s">
        <v>6887</v>
      </c>
    </row>
    <row r="6824" spans="1:3" x14ac:dyDescent="0.25">
      <c r="A6824">
        <v>6823</v>
      </c>
      <c r="B6824" s="17" t="s">
        <v>16355</v>
      </c>
      <c r="C6824" t="s">
        <v>6888</v>
      </c>
    </row>
    <row r="6825" spans="1:3" x14ac:dyDescent="0.25">
      <c r="A6825">
        <v>6824</v>
      </c>
      <c r="B6825" s="17" t="s">
        <v>16356</v>
      </c>
      <c r="C6825" t="s">
        <v>6889</v>
      </c>
    </row>
    <row r="6826" spans="1:3" x14ac:dyDescent="0.25">
      <c r="A6826">
        <v>6825</v>
      </c>
      <c r="B6826" s="17" t="s">
        <v>16357</v>
      </c>
      <c r="C6826" t="s">
        <v>6890</v>
      </c>
    </row>
    <row r="6827" spans="1:3" x14ac:dyDescent="0.25">
      <c r="A6827">
        <v>6826</v>
      </c>
      <c r="B6827" s="17" t="s">
        <v>16358</v>
      </c>
      <c r="C6827" t="s">
        <v>6891</v>
      </c>
    </row>
    <row r="6828" spans="1:3" x14ac:dyDescent="0.25">
      <c r="A6828">
        <v>6827</v>
      </c>
      <c r="B6828" s="17" t="s">
        <v>16359</v>
      </c>
      <c r="C6828" t="s">
        <v>6892</v>
      </c>
    </row>
    <row r="6829" spans="1:3" x14ac:dyDescent="0.25">
      <c r="A6829">
        <v>6828</v>
      </c>
      <c r="B6829" s="17" t="s">
        <v>16360</v>
      </c>
      <c r="C6829" t="s">
        <v>6893</v>
      </c>
    </row>
    <row r="6830" spans="1:3" x14ac:dyDescent="0.25">
      <c r="A6830">
        <v>6829</v>
      </c>
      <c r="B6830" s="17" t="s">
        <v>16361</v>
      </c>
      <c r="C6830" t="s">
        <v>6894</v>
      </c>
    </row>
    <row r="6831" spans="1:3" x14ac:dyDescent="0.25">
      <c r="A6831">
        <v>6830</v>
      </c>
      <c r="B6831" s="17" t="s">
        <v>16362</v>
      </c>
      <c r="C6831" t="s">
        <v>6895</v>
      </c>
    </row>
    <row r="6832" spans="1:3" x14ac:dyDescent="0.25">
      <c r="A6832">
        <v>6831</v>
      </c>
      <c r="B6832" s="17" t="s">
        <v>16363</v>
      </c>
      <c r="C6832" t="s">
        <v>6896</v>
      </c>
    </row>
    <row r="6833" spans="1:3" x14ac:dyDescent="0.25">
      <c r="A6833">
        <v>6832</v>
      </c>
      <c r="B6833" s="17" t="s">
        <v>16364</v>
      </c>
      <c r="C6833" t="s">
        <v>6897</v>
      </c>
    </row>
    <row r="6834" spans="1:3" x14ac:dyDescent="0.25">
      <c r="A6834">
        <v>6833</v>
      </c>
      <c r="B6834" s="17" t="s">
        <v>16365</v>
      </c>
      <c r="C6834" t="s">
        <v>6898</v>
      </c>
    </row>
    <row r="6835" spans="1:3" x14ac:dyDescent="0.25">
      <c r="A6835">
        <v>6834</v>
      </c>
      <c r="B6835" s="17" t="s">
        <v>16366</v>
      </c>
      <c r="C6835" t="s">
        <v>6899</v>
      </c>
    </row>
    <row r="6836" spans="1:3" x14ac:dyDescent="0.25">
      <c r="A6836">
        <v>6835</v>
      </c>
      <c r="B6836" s="17" t="s">
        <v>16367</v>
      </c>
      <c r="C6836" t="s">
        <v>6900</v>
      </c>
    </row>
    <row r="6837" spans="1:3" x14ac:dyDescent="0.25">
      <c r="A6837">
        <v>6836</v>
      </c>
      <c r="B6837" s="17" t="s">
        <v>16368</v>
      </c>
      <c r="C6837" t="s">
        <v>6901</v>
      </c>
    </row>
    <row r="6838" spans="1:3" x14ac:dyDescent="0.25">
      <c r="A6838">
        <v>6837</v>
      </c>
      <c r="B6838" s="17" t="s">
        <v>16369</v>
      </c>
      <c r="C6838" t="s">
        <v>6902</v>
      </c>
    </row>
    <row r="6839" spans="1:3" x14ac:dyDescent="0.25">
      <c r="A6839">
        <v>6838</v>
      </c>
      <c r="B6839" s="17" t="s">
        <v>16370</v>
      </c>
      <c r="C6839" t="s">
        <v>6903</v>
      </c>
    </row>
    <row r="6840" spans="1:3" x14ac:dyDescent="0.25">
      <c r="A6840">
        <v>6839</v>
      </c>
      <c r="B6840" s="17" t="s">
        <v>16371</v>
      </c>
      <c r="C6840" t="s">
        <v>6904</v>
      </c>
    </row>
    <row r="6841" spans="1:3" x14ac:dyDescent="0.25">
      <c r="A6841">
        <v>6840</v>
      </c>
      <c r="B6841" s="17" t="s">
        <v>16372</v>
      </c>
      <c r="C6841" t="s">
        <v>6905</v>
      </c>
    </row>
    <row r="6842" spans="1:3" x14ac:dyDescent="0.25">
      <c r="A6842">
        <v>6841</v>
      </c>
      <c r="B6842" s="17" t="s">
        <v>16373</v>
      </c>
      <c r="C6842" t="s">
        <v>6906</v>
      </c>
    </row>
    <row r="6843" spans="1:3" x14ac:dyDescent="0.25">
      <c r="A6843">
        <v>6842</v>
      </c>
      <c r="B6843" s="17" t="s">
        <v>16374</v>
      </c>
      <c r="C6843" t="s">
        <v>6907</v>
      </c>
    </row>
    <row r="6844" spans="1:3" x14ac:dyDescent="0.25">
      <c r="A6844">
        <v>6843</v>
      </c>
      <c r="B6844" s="17" t="s">
        <v>16375</v>
      </c>
      <c r="C6844" t="s">
        <v>6908</v>
      </c>
    </row>
    <row r="6845" spans="1:3" x14ac:dyDescent="0.25">
      <c r="A6845">
        <v>6844</v>
      </c>
      <c r="B6845" s="17" t="s">
        <v>16376</v>
      </c>
      <c r="C6845" t="s">
        <v>6909</v>
      </c>
    </row>
    <row r="6846" spans="1:3" x14ac:dyDescent="0.25">
      <c r="A6846">
        <v>6845</v>
      </c>
      <c r="B6846" s="17" t="s">
        <v>16377</v>
      </c>
      <c r="C6846" t="s">
        <v>6910</v>
      </c>
    </row>
    <row r="6847" spans="1:3" x14ac:dyDescent="0.25">
      <c r="A6847">
        <v>6846</v>
      </c>
      <c r="B6847" s="17" t="s">
        <v>16378</v>
      </c>
      <c r="C6847" t="s">
        <v>6911</v>
      </c>
    </row>
    <row r="6848" spans="1:3" x14ac:dyDescent="0.25">
      <c r="A6848">
        <v>6847</v>
      </c>
      <c r="B6848" s="17" t="s">
        <v>16379</v>
      </c>
      <c r="C6848" t="s">
        <v>6912</v>
      </c>
    </row>
    <row r="6849" spans="1:3" x14ac:dyDescent="0.25">
      <c r="A6849">
        <v>6848</v>
      </c>
      <c r="B6849" s="17" t="s">
        <v>16380</v>
      </c>
      <c r="C6849" t="s">
        <v>6913</v>
      </c>
    </row>
    <row r="6850" spans="1:3" x14ac:dyDescent="0.25">
      <c r="A6850">
        <v>6849</v>
      </c>
      <c r="B6850" s="17" t="s">
        <v>16381</v>
      </c>
      <c r="C6850" t="s">
        <v>6914</v>
      </c>
    </row>
    <row r="6851" spans="1:3" x14ac:dyDescent="0.25">
      <c r="A6851">
        <v>6850</v>
      </c>
      <c r="B6851" s="17" t="s">
        <v>16382</v>
      </c>
      <c r="C6851" t="s">
        <v>6915</v>
      </c>
    </row>
    <row r="6852" spans="1:3" x14ac:dyDescent="0.25">
      <c r="A6852">
        <v>6851</v>
      </c>
      <c r="B6852" s="17" t="s">
        <v>16383</v>
      </c>
      <c r="C6852" t="s">
        <v>6916</v>
      </c>
    </row>
    <row r="6853" spans="1:3" x14ac:dyDescent="0.25">
      <c r="A6853">
        <v>6852</v>
      </c>
      <c r="B6853" s="17" t="s">
        <v>16384</v>
      </c>
      <c r="C6853" t="s">
        <v>6917</v>
      </c>
    </row>
    <row r="6854" spans="1:3" x14ac:dyDescent="0.25">
      <c r="A6854">
        <v>6853</v>
      </c>
      <c r="B6854" s="17" t="s">
        <v>16385</v>
      </c>
      <c r="C6854" t="s">
        <v>6918</v>
      </c>
    </row>
    <row r="6855" spans="1:3" x14ac:dyDescent="0.25">
      <c r="A6855">
        <v>6854</v>
      </c>
      <c r="B6855" s="17" t="s">
        <v>16386</v>
      </c>
      <c r="C6855" t="s">
        <v>6919</v>
      </c>
    </row>
    <row r="6856" spans="1:3" x14ac:dyDescent="0.25">
      <c r="A6856">
        <v>6855</v>
      </c>
      <c r="B6856" s="17" t="s">
        <v>16387</v>
      </c>
      <c r="C6856" t="s">
        <v>6920</v>
      </c>
    </row>
    <row r="6857" spans="1:3" x14ac:dyDescent="0.25">
      <c r="A6857">
        <v>6856</v>
      </c>
      <c r="B6857" s="17" t="s">
        <v>16388</v>
      </c>
      <c r="C6857" t="s">
        <v>6921</v>
      </c>
    </row>
    <row r="6858" spans="1:3" x14ac:dyDescent="0.25">
      <c r="A6858">
        <v>6857</v>
      </c>
      <c r="B6858" s="17" t="s">
        <v>16389</v>
      </c>
      <c r="C6858" t="s">
        <v>6922</v>
      </c>
    </row>
    <row r="6859" spans="1:3" x14ac:dyDescent="0.25">
      <c r="A6859">
        <v>6858</v>
      </c>
      <c r="B6859" s="17" t="s">
        <v>16390</v>
      </c>
      <c r="C6859" t="s">
        <v>6923</v>
      </c>
    </row>
    <row r="6860" spans="1:3" x14ac:dyDescent="0.25">
      <c r="A6860">
        <v>6859</v>
      </c>
      <c r="B6860" s="17" t="s">
        <v>16391</v>
      </c>
      <c r="C6860" t="s">
        <v>6924</v>
      </c>
    </row>
    <row r="6861" spans="1:3" x14ac:dyDescent="0.25">
      <c r="A6861">
        <v>6860</v>
      </c>
      <c r="B6861" s="17" t="s">
        <v>16392</v>
      </c>
      <c r="C6861" t="s">
        <v>6925</v>
      </c>
    </row>
    <row r="6862" spans="1:3" x14ac:dyDescent="0.25">
      <c r="A6862">
        <v>6861</v>
      </c>
      <c r="B6862" s="17" t="s">
        <v>16393</v>
      </c>
      <c r="C6862" t="s">
        <v>6926</v>
      </c>
    </row>
    <row r="6863" spans="1:3" x14ac:dyDescent="0.25">
      <c r="A6863">
        <v>6862</v>
      </c>
      <c r="B6863" s="17" t="s">
        <v>16394</v>
      </c>
      <c r="C6863" t="s">
        <v>6927</v>
      </c>
    </row>
    <row r="6864" spans="1:3" x14ac:dyDescent="0.25">
      <c r="A6864">
        <v>6863</v>
      </c>
      <c r="B6864" s="17" t="s">
        <v>16395</v>
      </c>
      <c r="C6864" t="s">
        <v>6928</v>
      </c>
    </row>
    <row r="6865" spans="1:3" x14ac:dyDescent="0.25">
      <c r="A6865">
        <v>6864</v>
      </c>
      <c r="B6865" s="17" t="s">
        <v>16396</v>
      </c>
      <c r="C6865" t="s">
        <v>6929</v>
      </c>
    </row>
    <row r="6866" spans="1:3" x14ac:dyDescent="0.25">
      <c r="A6866">
        <v>6865</v>
      </c>
      <c r="B6866" s="17" t="s">
        <v>16397</v>
      </c>
      <c r="C6866" t="s">
        <v>6905</v>
      </c>
    </row>
    <row r="6867" spans="1:3" x14ac:dyDescent="0.25">
      <c r="A6867">
        <v>6866</v>
      </c>
      <c r="B6867" s="17" t="s">
        <v>16398</v>
      </c>
      <c r="C6867" t="s">
        <v>6930</v>
      </c>
    </row>
    <row r="6868" spans="1:3" x14ac:dyDescent="0.25">
      <c r="A6868">
        <v>6867</v>
      </c>
      <c r="B6868" s="17" t="s">
        <v>16399</v>
      </c>
      <c r="C6868" t="s">
        <v>6931</v>
      </c>
    </row>
    <row r="6869" spans="1:3" x14ac:dyDescent="0.25">
      <c r="A6869">
        <v>6868</v>
      </c>
      <c r="B6869" s="17" t="s">
        <v>16400</v>
      </c>
      <c r="C6869" t="s">
        <v>6932</v>
      </c>
    </row>
    <row r="6870" spans="1:3" x14ac:dyDescent="0.25">
      <c r="A6870">
        <v>6869</v>
      </c>
      <c r="B6870" s="17" t="s">
        <v>16401</v>
      </c>
      <c r="C6870" t="s">
        <v>6933</v>
      </c>
    </row>
    <row r="6871" spans="1:3" x14ac:dyDescent="0.25">
      <c r="A6871">
        <v>6870</v>
      </c>
      <c r="B6871" s="17" t="s">
        <v>16402</v>
      </c>
      <c r="C6871" t="s">
        <v>6934</v>
      </c>
    </row>
    <row r="6872" spans="1:3" x14ac:dyDescent="0.25">
      <c r="A6872">
        <v>6871</v>
      </c>
      <c r="B6872" s="17" t="s">
        <v>16403</v>
      </c>
      <c r="C6872" t="s">
        <v>6935</v>
      </c>
    </row>
    <row r="6873" spans="1:3" x14ac:dyDescent="0.25">
      <c r="A6873">
        <v>6872</v>
      </c>
      <c r="B6873" s="17" t="s">
        <v>16404</v>
      </c>
      <c r="C6873" t="s">
        <v>6936</v>
      </c>
    </row>
    <row r="6874" spans="1:3" x14ac:dyDescent="0.25">
      <c r="A6874">
        <v>6873</v>
      </c>
      <c r="B6874" s="17" t="s">
        <v>16405</v>
      </c>
      <c r="C6874" t="s">
        <v>6937</v>
      </c>
    </row>
    <row r="6875" spans="1:3" x14ac:dyDescent="0.25">
      <c r="A6875">
        <v>6874</v>
      </c>
      <c r="B6875" s="17" t="s">
        <v>16406</v>
      </c>
      <c r="C6875" t="s">
        <v>6938</v>
      </c>
    </row>
    <row r="6876" spans="1:3" x14ac:dyDescent="0.25">
      <c r="A6876">
        <v>6875</v>
      </c>
      <c r="B6876" s="17" t="s">
        <v>16407</v>
      </c>
      <c r="C6876" t="s">
        <v>6939</v>
      </c>
    </row>
    <row r="6877" spans="1:3" x14ac:dyDescent="0.25">
      <c r="A6877">
        <v>6876</v>
      </c>
      <c r="B6877" s="17" t="s">
        <v>16408</v>
      </c>
      <c r="C6877" t="s">
        <v>6940</v>
      </c>
    </row>
    <row r="6878" spans="1:3" x14ac:dyDescent="0.25">
      <c r="A6878">
        <v>6877</v>
      </c>
      <c r="B6878" s="17" t="s">
        <v>16409</v>
      </c>
      <c r="C6878" t="s">
        <v>6941</v>
      </c>
    </row>
    <row r="6879" spans="1:3" x14ac:dyDescent="0.25">
      <c r="A6879">
        <v>6878</v>
      </c>
      <c r="B6879" s="17" t="s">
        <v>16410</v>
      </c>
      <c r="C6879" t="s">
        <v>6942</v>
      </c>
    </row>
    <row r="6880" spans="1:3" x14ac:dyDescent="0.25">
      <c r="A6880">
        <v>6879</v>
      </c>
      <c r="B6880" s="17" t="s">
        <v>16411</v>
      </c>
      <c r="C6880" t="s">
        <v>6943</v>
      </c>
    </row>
    <row r="6881" spans="1:3" x14ac:dyDescent="0.25">
      <c r="A6881">
        <v>6880</v>
      </c>
      <c r="B6881" s="17" t="s">
        <v>16412</v>
      </c>
      <c r="C6881" t="s">
        <v>6944</v>
      </c>
    </row>
    <row r="6882" spans="1:3" x14ac:dyDescent="0.25">
      <c r="A6882">
        <v>6881</v>
      </c>
      <c r="B6882" s="17" t="s">
        <v>16413</v>
      </c>
      <c r="C6882" t="s">
        <v>6945</v>
      </c>
    </row>
    <row r="6883" spans="1:3" x14ac:dyDescent="0.25">
      <c r="A6883">
        <v>6882</v>
      </c>
      <c r="B6883" s="17" t="s">
        <v>16414</v>
      </c>
      <c r="C6883" t="s">
        <v>6946</v>
      </c>
    </row>
    <row r="6884" spans="1:3" x14ac:dyDescent="0.25">
      <c r="A6884">
        <v>6883</v>
      </c>
      <c r="B6884" s="17" t="s">
        <v>16415</v>
      </c>
      <c r="C6884" t="s">
        <v>6947</v>
      </c>
    </row>
    <row r="6885" spans="1:3" x14ac:dyDescent="0.25">
      <c r="A6885">
        <v>6884</v>
      </c>
      <c r="B6885" s="17" t="s">
        <v>16416</v>
      </c>
      <c r="C6885" t="s">
        <v>6948</v>
      </c>
    </row>
    <row r="6886" spans="1:3" x14ac:dyDescent="0.25">
      <c r="A6886">
        <v>6885</v>
      </c>
      <c r="B6886" s="17" t="s">
        <v>16417</v>
      </c>
      <c r="C6886" t="s">
        <v>6949</v>
      </c>
    </row>
    <row r="6887" spans="1:3" x14ac:dyDescent="0.25">
      <c r="A6887">
        <v>6886</v>
      </c>
      <c r="B6887" s="17" t="s">
        <v>16418</v>
      </c>
      <c r="C6887" t="s">
        <v>6950</v>
      </c>
    </row>
    <row r="6888" spans="1:3" x14ac:dyDescent="0.25">
      <c r="A6888">
        <v>6887</v>
      </c>
      <c r="B6888" s="17" t="s">
        <v>16419</v>
      </c>
      <c r="C6888" t="s">
        <v>6951</v>
      </c>
    </row>
    <row r="6889" spans="1:3" x14ac:dyDescent="0.25">
      <c r="A6889">
        <v>6888</v>
      </c>
      <c r="B6889" s="17" t="s">
        <v>16420</v>
      </c>
      <c r="C6889" t="s">
        <v>6952</v>
      </c>
    </row>
    <row r="6890" spans="1:3" x14ac:dyDescent="0.25">
      <c r="A6890">
        <v>6889</v>
      </c>
      <c r="B6890" s="17" t="s">
        <v>16421</v>
      </c>
      <c r="C6890" t="s">
        <v>6953</v>
      </c>
    </row>
    <row r="6891" spans="1:3" x14ac:dyDescent="0.25">
      <c r="A6891">
        <v>6890</v>
      </c>
      <c r="B6891" s="17" t="s">
        <v>16422</v>
      </c>
      <c r="C6891" t="s">
        <v>6954</v>
      </c>
    </row>
    <row r="6892" spans="1:3" x14ac:dyDescent="0.25">
      <c r="A6892">
        <v>6891</v>
      </c>
      <c r="B6892" s="17" t="s">
        <v>16423</v>
      </c>
      <c r="C6892" t="s">
        <v>6955</v>
      </c>
    </row>
    <row r="6893" spans="1:3" x14ac:dyDescent="0.25">
      <c r="A6893">
        <v>6892</v>
      </c>
      <c r="B6893" s="17" t="s">
        <v>16424</v>
      </c>
      <c r="C6893" t="s">
        <v>6956</v>
      </c>
    </row>
    <row r="6894" spans="1:3" x14ac:dyDescent="0.25">
      <c r="A6894">
        <v>6893</v>
      </c>
      <c r="B6894" s="17" t="s">
        <v>16425</v>
      </c>
      <c r="C6894" t="s">
        <v>6957</v>
      </c>
    </row>
    <row r="6895" spans="1:3" x14ac:dyDescent="0.25">
      <c r="A6895">
        <v>6894</v>
      </c>
      <c r="B6895" s="17" t="s">
        <v>16426</v>
      </c>
      <c r="C6895" t="s">
        <v>6958</v>
      </c>
    </row>
    <row r="6896" spans="1:3" x14ac:dyDescent="0.25">
      <c r="A6896">
        <v>6895</v>
      </c>
      <c r="B6896" s="17" t="s">
        <v>16427</v>
      </c>
      <c r="C6896" t="s">
        <v>6959</v>
      </c>
    </row>
    <row r="6897" spans="1:3" x14ac:dyDescent="0.25">
      <c r="A6897">
        <v>6896</v>
      </c>
      <c r="B6897" s="17" t="s">
        <v>16428</v>
      </c>
      <c r="C6897" t="s">
        <v>6960</v>
      </c>
    </row>
    <row r="6898" spans="1:3" x14ac:dyDescent="0.25">
      <c r="A6898">
        <v>6897</v>
      </c>
      <c r="B6898" s="17" t="s">
        <v>16429</v>
      </c>
      <c r="C6898" t="s">
        <v>6961</v>
      </c>
    </row>
    <row r="6899" spans="1:3" x14ac:dyDescent="0.25">
      <c r="A6899">
        <v>6898</v>
      </c>
      <c r="B6899" s="17" t="s">
        <v>16430</v>
      </c>
      <c r="C6899" t="s">
        <v>6962</v>
      </c>
    </row>
    <row r="6900" spans="1:3" x14ac:dyDescent="0.25">
      <c r="A6900">
        <v>6899</v>
      </c>
      <c r="B6900" s="17" t="s">
        <v>16431</v>
      </c>
      <c r="C6900" t="s">
        <v>6963</v>
      </c>
    </row>
    <row r="6901" spans="1:3" x14ac:dyDescent="0.25">
      <c r="A6901">
        <v>6900</v>
      </c>
      <c r="B6901" s="17" t="s">
        <v>16432</v>
      </c>
      <c r="C6901" t="s">
        <v>6964</v>
      </c>
    </row>
    <row r="6902" spans="1:3" x14ac:dyDescent="0.25">
      <c r="A6902">
        <v>6901</v>
      </c>
      <c r="B6902" s="17" t="s">
        <v>16433</v>
      </c>
      <c r="C6902" t="s">
        <v>6965</v>
      </c>
    </row>
    <row r="6903" spans="1:3" x14ac:dyDescent="0.25">
      <c r="A6903">
        <v>6902</v>
      </c>
      <c r="B6903" s="17" t="s">
        <v>16434</v>
      </c>
      <c r="C6903" t="s">
        <v>6966</v>
      </c>
    </row>
    <row r="6904" spans="1:3" x14ac:dyDescent="0.25">
      <c r="A6904">
        <v>6903</v>
      </c>
      <c r="B6904" s="17" t="s">
        <v>16435</v>
      </c>
      <c r="C6904" t="s">
        <v>6967</v>
      </c>
    </row>
    <row r="6905" spans="1:3" x14ac:dyDescent="0.25">
      <c r="A6905">
        <v>6904</v>
      </c>
      <c r="B6905" s="17" t="s">
        <v>16436</v>
      </c>
      <c r="C6905" t="s">
        <v>6968</v>
      </c>
    </row>
    <row r="6906" spans="1:3" x14ac:dyDescent="0.25">
      <c r="A6906">
        <v>6905</v>
      </c>
      <c r="B6906" s="17" t="s">
        <v>16437</v>
      </c>
      <c r="C6906" t="s">
        <v>6969</v>
      </c>
    </row>
    <row r="6907" spans="1:3" x14ac:dyDescent="0.25">
      <c r="A6907">
        <v>6906</v>
      </c>
      <c r="B6907" s="17" t="s">
        <v>16438</v>
      </c>
      <c r="C6907" t="s">
        <v>6970</v>
      </c>
    </row>
    <row r="6908" spans="1:3" x14ac:dyDescent="0.25">
      <c r="A6908">
        <v>6907</v>
      </c>
      <c r="B6908" s="17" t="s">
        <v>16439</v>
      </c>
      <c r="C6908" t="s">
        <v>6971</v>
      </c>
    </row>
    <row r="6909" spans="1:3" x14ac:dyDescent="0.25">
      <c r="A6909">
        <v>6908</v>
      </c>
      <c r="B6909" s="17" t="s">
        <v>16440</v>
      </c>
      <c r="C6909" t="s">
        <v>6972</v>
      </c>
    </row>
    <row r="6910" spans="1:3" x14ac:dyDescent="0.25">
      <c r="A6910">
        <v>6909</v>
      </c>
      <c r="B6910" s="17" t="s">
        <v>16441</v>
      </c>
      <c r="C6910" t="s">
        <v>6973</v>
      </c>
    </row>
    <row r="6911" spans="1:3" x14ac:dyDescent="0.25">
      <c r="A6911">
        <v>6910</v>
      </c>
      <c r="B6911" s="17" t="s">
        <v>16442</v>
      </c>
      <c r="C6911" t="s">
        <v>6974</v>
      </c>
    </row>
    <row r="6912" spans="1:3" x14ac:dyDescent="0.25">
      <c r="A6912">
        <v>6911</v>
      </c>
      <c r="B6912" s="17" t="s">
        <v>16443</v>
      </c>
      <c r="C6912" t="s">
        <v>6975</v>
      </c>
    </row>
    <row r="6913" spans="1:3" x14ac:dyDescent="0.25">
      <c r="A6913">
        <v>6912</v>
      </c>
      <c r="B6913" s="17" t="s">
        <v>16444</v>
      </c>
      <c r="C6913" t="s">
        <v>6976</v>
      </c>
    </row>
    <row r="6914" spans="1:3" x14ac:dyDescent="0.25">
      <c r="A6914">
        <v>6913</v>
      </c>
      <c r="B6914" s="17" t="s">
        <v>16445</v>
      </c>
      <c r="C6914" t="s">
        <v>6977</v>
      </c>
    </row>
    <row r="6915" spans="1:3" x14ac:dyDescent="0.25">
      <c r="A6915">
        <v>6914</v>
      </c>
      <c r="B6915" s="17" t="s">
        <v>16446</v>
      </c>
      <c r="C6915" t="s">
        <v>6978</v>
      </c>
    </row>
    <row r="6916" spans="1:3" x14ac:dyDescent="0.25">
      <c r="A6916">
        <v>6915</v>
      </c>
      <c r="B6916" s="17" t="s">
        <v>16447</v>
      </c>
      <c r="C6916" t="s">
        <v>6979</v>
      </c>
    </row>
    <row r="6917" spans="1:3" x14ac:dyDescent="0.25">
      <c r="A6917">
        <v>6916</v>
      </c>
      <c r="B6917" s="17" t="s">
        <v>16448</v>
      </c>
      <c r="C6917" t="s">
        <v>6980</v>
      </c>
    </row>
    <row r="6918" spans="1:3" x14ac:dyDescent="0.25">
      <c r="A6918">
        <v>6917</v>
      </c>
      <c r="B6918" s="17" t="s">
        <v>16449</v>
      </c>
      <c r="C6918" t="s">
        <v>6981</v>
      </c>
    </row>
    <row r="6919" spans="1:3" x14ac:dyDescent="0.25">
      <c r="A6919">
        <v>6918</v>
      </c>
      <c r="B6919" s="17" t="s">
        <v>16450</v>
      </c>
      <c r="C6919" t="s">
        <v>6982</v>
      </c>
    </row>
    <row r="6920" spans="1:3" x14ac:dyDescent="0.25">
      <c r="A6920">
        <v>6919</v>
      </c>
      <c r="B6920" s="17" t="s">
        <v>16451</v>
      </c>
      <c r="C6920" t="s">
        <v>6983</v>
      </c>
    </row>
    <row r="6921" spans="1:3" x14ac:dyDescent="0.25">
      <c r="A6921">
        <v>6920</v>
      </c>
      <c r="B6921" s="17" t="s">
        <v>16452</v>
      </c>
      <c r="C6921" t="s">
        <v>6984</v>
      </c>
    </row>
    <row r="6922" spans="1:3" x14ac:dyDescent="0.25">
      <c r="A6922">
        <v>6921</v>
      </c>
      <c r="B6922" s="17" t="s">
        <v>16453</v>
      </c>
      <c r="C6922" t="s">
        <v>6985</v>
      </c>
    </row>
    <row r="6923" spans="1:3" x14ac:dyDescent="0.25">
      <c r="A6923">
        <v>6922</v>
      </c>
      <c r="B6923" s="17" t="s">
        <v>16454</v>
      </c>
      <c r="C6923" t="s">
        <v>6986</v>
      </c>
    </row>
    <row r="6924" spans="1:3" x14ac:dyDescent="0.25">
      <c r="A6924">
        <v>6923</v>
      </c>
      <c r="B6924" s="17" t="s">
        <v>16455</v>
      </c>
      <c r="C6924" t="s">
        <v>6987</v>
      </c>
    </row>
    <row r="6925" spans="1:3" x14ac:dyDescent="0.25">
      <c r="A6925">
        <v>6924</v>
      </c>
      <c r="B6925" s="17" t="s">
        <v>16456</v>
      </c>
      <c r="C6925" t="s">
        <v>6988</v>
      </c>
    </row>
    <row r="6926" spans="1:3" x14ac:dyDescent="0.25">
      <c r="A6926">
        <v>6925</v>
      </c>
      <c r="B6926" s="17" t="s">
        <v>16457</v>
      </c>
      <c r="C6926" t="s">
        <v>6989</v>
      </c>
    </row>
    <row r="6927" spans="1:3" x14ac:dyDescent="0.25">
      <c r="A6927">
        <v>6926</v>
      </c>
      <c r="B6927" s="17" t="s">
        <v>16458</v>
      </c>
      <c r="C6927" t="s">
        <v>6990</v>
      </c>
    </row>
    <row r="6928" spans="1:3" x14ac:dyDescent="0.25">
      <c r="A6928">
        <v>6927</v>
      </c>
      <c r="B6928" s="17" t="s">
        <v>16459</v>
      </c>
      <c r="C6928" t="s">
        <v>6991</v>
      </c>
    </row>
    <row r="6929" spans="1:3" x14ac:dyDescent="0.25">
      <c r="A6929">
        <v>6928</v>
      </c>
      <c r="B6929" s="17" t="s">
        <v>16460</v>
      </c>
      <c r="C6929" t="s">
        <v>6992</v>
      </c>
    </row>
    <row r="6930" spans="1:3" x14ac:dyDescent="0.25">
      <c r="A6930">
        <v>6929</v>
      </c>
      <c r="B6930" s="17" t="s">
        <v>16461</v>
      </c>
      <c r="C6930" t="s">
        <v>6993</v>
      </c>
    </row>
    <row r="6931" spans="1:3" x14ac:dyDescent="0.25">
      <c r="A6931">
        <v>6930</v>
      </c>
      <c r="B6931" s="17" t="s">
        <v>16462</v>
      </c>
      <c r="C6931" t="s">
        <v>6994</v>
      </c>
    </row>
    <row r="6932" spans="1:3" x14ac:dyDescent="0.25">
      <c r="A6932">
        <v>6931</v>
      </c>
      <c r="B6932" s="17" t="s">
        <v>16463</v>
      </c>
      <c r="C6932" t="s">
        <v>6995</v>
      </c>
    </row>
    <row r="6933" spans="1:3" x14ac:dyDescent="0.25">
      <c r="A6933">
        <v>6932</v>
      </c>
      <c r="B6933" s="17" t="s">
        <v>16464</v>
      </c>
      <c r="C6933" t="s">
        <v>6996</v>
      </c>
    </row>
    <row r="6934" spans="1:3" x14ac:dyDescent="0.25">
      <c r="A6934">
        <v>6933</v>
      </c>
      <c r="B6934" s="17" t="s">
        <v>16465</v>
      </c>
      <c r="C6934" t="s">
        <v>6997</v>
      </c>
    </row>
    <row r="6935" spans="1:3" x14ac:dyDescent="0.25">
      <c r="A6935">
        <v>6934</v>
      </c>
      <c r="B6935" s="17" t="s">
        <v>16466</v>
      </c>
      <c r="C6935" t="s">
        <v>6998</v>
      </c>
    </row>
    <row r="6936" spans="1:3" x14ac:dyDescent="0.25">
      <c r="A6936">
        <v>6935</v>
      </c>
      <c r="B6936" s="17" t="s">
        <v>16467</v>
      </c>
      <c r="C6936" t="s">
        <v>6999</v>
      </c>
    </row>
    <row r="6937" spans="1:3" x14ac:dyDescent="0.25">
      <c r="A6937">
        <v>6936</v>
      </c>
      <c r="B6937" s="17" t="s">
        <v>16468</v>
      </c>
      <c r="C6937" t="s">
        <v>7000</v>
      </c>
    </row>
    <row r="6938" spans="1:3" x14ac:dyDescent="0.25">
      <c r="A6938">
        <v>6937</v>
      </c>
      <c r="B6938" s="17" t="s">
        <v>16469</v>
      </c>
      <c r="C6938" t="s">
        <v>7001</v>
      </c>
    </row>
    <row r="6939" spans="1:3" x14ac:dyDescent="0.25">
      <c r="A6939">
        <v>6938</v>
      </c>
      <c r="B6939" s="17" t="s">
        <v>16470</v>
      </c>
      <c r="C6939" t="s">
        <v>7002</v>
      </c>
    </row>
    <row r="6940" spans="1:3" x14ac:dyDescent="0.25">
      <c r="A6940">
        <v>6939</v>
      </c>
      <c r="B6940" s="17" t="s">
        <v>16471</v>
      </c>
      <c r="C6940" t="s">
        <v>7003</v>
      </c>
    </row>
    <row r="6941" spans="1:3" x14ac:dyDescent="0.25">
      <c r="A6941">
        <v>6940</v>
      </c>
      <c r="B6941" s="17" t="s">
        <v>16472</v>
      </c>
      <c r="C6941" t="s">
        <v>7004</v>
      </c>
    </row>
    <row r="6942" spans="1:3" x14ac:dyDescent="0.25">
      <c r="A6942">
        <v>6941</v>
      </c>
      <c r="B6942" s="17" t="s">
        <v>16473</v>
      </c>
      <c r="C6942" t="s">
        <v>7005</v>
      </c>
    </row>
    <row r="6943" spans="1:3" x14ac:dyDescent="0.25">
      <c r="A6943">
        <v>6942</v>
      </c>
      <c r="B6943" s="17" t="s">
        <v>16474</v>
      </c>
      <c r="C6943" t="s">
        <v>7006</v>
      </c>
    </row>
    <row r="6944" spans="1:3" x14ac:dyDescent="0.25">
      <c r="A6944">
        <v>6943</v>
      </c>
      <c r="B6944" s="17" t="s">
        <v>16475</v>
      </c>
      <c r="C6944" t="s">
        <v>7007</v>
      </c>
    </row>
    <row r="6945" spans="1:3" x14ac:dyDescent="0.25">
      <c r="A6945">
        <v>6944</v>
      </c>
      <c r="B6945" s="17" t="s">
        <v>16476</v>
      </c>
      <c r="C6945" t="s">
        <v>7008</v>
      </c>
    </row>
    <row r="6946" spans="1:3" x14ac:dyDescent="0.25">
      <c r="A6946">
        <v>6945</v>
      </c>
      <c r="B6946" s="17" t="s">
        <v>16477</v>
      </c>
      <c r="C6946" t="s">
        <v>7009</v>
      </c>
    </row>
    <row r="6947" spans="1:3" x14ac:dyDescent="0.25">
      <c r="A6947">
        <v>6946</v>
      </c>
      <c r="B6947" s="17" t="s">
        <v>16478</v>
      </c>
      <c r="C6947" t="s">
        <v>7010</v>
      </c>
    </row>
    <row r="6948" spans="1:3" x14ac:dyDescent="0.25">
      <c r="A6948">
        <v>6947</v>
      </c>
      <c r="B6948" s="17" t="s">
        <v>16479</v>
      </c>
      <c r="C6948" t="s">
        <v>7011</v>
      </c>
    </row>
    <row r="6949" spans="1:3" x14ac:dyDescent="0.25">
      <c r="A6949">
        <v>6948</v>
      </c>
      <c r="B6949" s="17" t="s">
        <v>16480</v>
      </c>
      <c r="C6949" t="s">
        <v>7012</v>
      </c>
    </row>
    <row r="6950" spans="1:3" x14ac:dyDescent="0.25">
      <c r="A6950">
        <v>6949</v>
      </c>
      <c r="B6950" s="17" t="s">
        <v>16481</v>
      </c>
      <c r="C6950" t="s">
        <v>7013</v>
      </c>
    </row>
    <row r="6951" spans="1:3" x14ac:dyDescent="0.25">
      <c r="A6951">
        <v>6950</v>
      </c>
      <c r="B6951" s="17" t="s">
        <v>16482</v>
      </c>
      <c r="C6951" t="s">
        <v>7014</v>
      </c>
    </row>
    <row r="6952" spans="1:3" x14ac:dyDescent="0.25">
      <c r="A6952">
        <v>6951</v>
      </c>
      <c r="B6952" s="17" t="s">
        <v>16483</v>
      </c>
      <c r="C6952" t="s">
        <v>7015</v>
      </c>
    </row>
    <row r="6953" spans="1:3" x14ac:dyDescent="0.25">
      <c r="A6953">
        <v>6952</v>
      </c>
      <c r="B6953" s="17" t="s">
        <v>16484</v>
      </c>
      <c r="C6953" t="s">
        <v>7016</v>
      </c>
    </row>
    <row r="6954" spans="1:3" x14ac:dyDescent="0.25">
      <c r="A6954">
        <v>6953</v>
      </c>
      <c r="B6954" s="17" t="s">
        <v>16485</v>
      </c>
      <c r="C6954" t="s">
        <v>7017</v>
      </c>
    </row>
    <row r="6955" spans="1:3" x14ac:dyDescent="0.25">
      <c r="A6955">
        <v>6954</v>
      </c>
      <c r="B6955" s="17" t="s">
        <v>16486</v>
      </c>
      <c r="C6955" t="s">
        <v>7018</v>
      </c>
    </row>
    <row r="6956" spans="1:3" x14ac:dyDescent="0.25">
      <c r="A6956">
        <v>6955</v>
      </c>
      <c r="B6956" s="17" t="s">
        <v>16487</v>
      </c>
      <c r="C6956" t="s">
        <v>7019</v>
      </c>
    </row>
    <row r="6957" spans="1:3" x14ac:dyDescent="0.25">
      <c r="A6957">
        <v>6956</v>
      </c>
      <c r="B6957" s="17" t="s">
        <v>16488</v>
      </c>
      <c r="C6957" t="s">
        <v>7020</v>
      </c>
    </row>
    <row r="6958" spans="1:3" x14ac:dyDescent="0.25">
      <c r="A6958">
        <v>6957</v>
      </c>
      <c r="B6958" s="17" t="s">
        <v>16489</v>
      </c>
      <c r="C6958" t="s">
        <v>7021</v>
      </c>
    </row>
    <row r="6959" spans="1:3" x14ac:dyDescent="0.25">
      <c r="A6959">
        <v>6958</v>
      </c>
      <c r="B6959" s="17" t="s">
        <v>16490</v>
      </c>
      <c r="C6959" t="s">
        <v>7022</v>
      </c>
    </row>
    <row r="6960" spans="1:3" x14ac:dyDescent="0.25">
      <c r="A6960">
        <v>6959</v>
      </c>
      <c r="B6960" s="17" t="s">
        <v>16491</v>
      </c>
      <c r="C6960" t="s">
        <v>7023</v>
      </c>
    </row>
    <row r="6961" spans="1:3" x14ac:dyDescent="0.25">
      <c r="A6961">
        <v>6960</v>
      </c>
      <c r="B6961" s="17" t="s">
        <v>16492</v>
      </c>
      <c r="C6961" t="s">
        <v>7024</v>
      </c>
    </row>
    <row r="6962" spans="1:3" x14ac:dyDescent="0.25">
      <c r="A6962">
        <v>6961</v>
      </c>
      <c r="B6962" s="17" t="s">
        <v>16493</v>
      </c>
      <c r="C6962" t="s">
        <v>7025</v>
      </c>
    </row>
    <row r="6963" spans="1:3" x14ac:dyDescent="0.25">
      <c r="A6963">
        <v>6962</v>
      </c>
      <c r="B6963" s="17" t="s">
        <v>16494</v>
      </c>
      <c r="C6963" t="s">
        <v>7026</v>
      </c>
    </row>
    <row r="6964" spans="1:3" x14ac:dyDescent="0.25">
      <c r="A6964">
        <v>6963</v>
      </c>
      <c r="B6964" s="17" t="s">
        <v>16495</v>
      </c>
      <c r="C6964" t="s">
        <v>7027</v>
      </c>
    </row>
    <row r="6965" spans="1:3" x14ac:dyDescent="0.25">
      <c r="A6965">
        <v>6964</v>
      </c>
      <c r="B6965" s="17" t="s">
        <v>16496</v>
      </c>
      <c r="C6965" t="s">
        <v>7028</v>
      </c>
    </row>
    <row r="6966" spans="1:3" x14ac:dyDescent="0.25">
      <c r="A6966">
        <v>6965</v>
      </c>
      <c r="B6966" s="17" t="s">
        <v>16497</v>
      </c>
      <c r="C6966" t="s">
        <v>7029</v>
      </c>
    </row>
    <row r="6967" spans="1:3" x14ac:dyDescent="0.25">
      <c r="A6967">
        <v>6966</v>
      </c>
      <c r="B6967" s="17" t="s">
        <v>16498</v>
      </c>
      <c r="C6967" t="s">
        <v>7030</v>
      </c>
    </row>
    <row r="6968" spans="1:3" x14ac:dyDescent="0.25">
      <c r="A6968">
        <v>6967</v>
      </c>
      <c r="B6968" s="17" t="s">
        <v>16499</v>
      </c>
      <c r="C6968" t="s">
        <v>7031</v>
      </c>
    </row>
    <row r="6969" spans="1:3" x14ac:dyDescent="0.25">
      <c r="A6969">
        <v>6968</v>
      </c>
      <c r="B6969" s="17" t="s">
        <v>16500</v>
      </c>
      <c r="C6969" t="s">
        <v>7032</v>
      </c>
    </row>
    <row r="6970" spans="1:3" x14ac:dyDescent="0.25">
      <c r="A6970">
        <v>6969</v>
      </c>
      <c r="B6970" s="17" t="s">
        <v>16501</v>
      </c>
      <c r="C6970" t="s">
        <v>7033</v>
      </c>
    </row>
    <row r="6971" spans="1:3" x14ac:dyDescent="0.25">
      <c r="A6971">
        <v>6970</v>
      </c>
      <c r="B6971" s="17" t="s">
        <v>16502</v>
      </c>
      <c r="C6971" t="s">
        <v>7034</v>
      </c>
    </row>
    <row r="6972" spans="1:3" x14ac:dyDescent="0.25">
      <c r="A6972">
        <v>6971</v>
      </c>
      <c r="B6972" s="17" t="s">
        <v>16503</v>
      </c>
      <c r="C6972" t="s">
        <v>7035</v>
      </c>
    </row>
    <row r="6973" spans="1:3" x14ac:dyDescent="0.25">
      <c r="A6973">
        <v>6972</v>
      </c>
      <c r="B6973" s="17" t="s">
        <v>16504</v>
      </c>
      <c r="C6973" t="s">
        <v>7036</v>
      </c>
    </row>
    <row r="6974" spans="1:3" x14ac:dyDescent="0.25">
      <c r="A6974">
        <v>6973</v>
      </c>
      <c r="B6974" s="17" t="s">
        <v>16505</v>
      </c>
      <c r="C6974" t="s">
        <v>7037</v>
      </c>
    </row>
    <row r="6975" spans="1:3" x14ac:dyDescent="0.25">
      <c r="A6975">
        <v>6974</v>
      </c>
      <c r="B6975" s="17" t="s">
        <v>16506</v>
      </c>
      <c r="C6975" t="s">
        <v>7038</v>
      </c>
    </row>
    <row r="6976" spans="1:3" x14ac:dyDescent="0.25">
      <c r="A6976">
        <v>6975</v>
      </c>
      <c r="B6976" s="17" t="s">
        <v>16507</v>
      </c>
      <c r="C6976" t="s">
        <v>7039</v>
      </c>
    </row>
    <row r="6977" spans="1:3" x14ac:dyDescent="0.25">
      <c r="A6977">
        <v>6976</v>
      </c>
      <c r="B6977" s="17" t="s">
        <v>16508</v>
      </c>
      <c r="C6977" t="s">
        <v>7040</v>
      </c>
    </row>
    <row r="6978" spans="1:3" x14ac:dyDescent="0.25">
      <c r="A6978">
        <v>6977</v>
      </c>
      <c r="B6978" s="17" t="s">
        <v>16509</v>
      </c>
      <c r="C6978" t="s">
        <v>7041</v>
      </c>
    </row>
    <row r="6979" spans="1:3" x14ac:dyDescent="0.25">
      <c r="A6979">
        <v>6978</v>
      </c>
      <c r="B6979" s="17" t="s">
        <v>16510</v>
      </c>
      <c r="C6979" t="s">
        <v>7042</v>
      </c>
    </row>
    <row r="6980" spans="1:3" x14ac:dyDescent="0.25">
      <c r="A6980">
        <v>6979</v>
      </c>
      <c r="B6980" s="17" t="s">
        <v>16511</v>
      </c>
      <c r="C6980" t="s">
        <v>7043</v>
      </c>
    </row>
    <row r="6981" spans="1:3" x14ac:dyDescent="0.25">
      <c r="A6981">
        <v>6980</v>
      </c>
      <c r="B6981" s="17" t="s">
        <v>16512</v>
      </c>
      <c r="C6981" t="s">
        <v>7044</v>
      </c>
    </row>
    <row r="6982" spans="1:3" x14ac:dyDescent="0.25">
      <c r="A6982">
        <v>6981</v>
      </c>
      <c r="B6982" s="17" t="s">
        <v>16513</v>
      </c>
      <c r="C6982" t="s">
        <v>7045</v>
      </c>
    </row>
    <row r="6983" spans="1:3" x14ac:dyDescent="0.25">
      <c r="A6983">
        <v>6982</v>
      </c>
      <c r="B6983" s="17" t="s">
        <v>16514</v>
      </c>
      <c r="C6983" t="s">
        <v>7046</v>
      </c>
    </row>
    <row r="6984" spans="1:3" x14ac:dyDescent="0.25">
      <c r="A6984">
        <v>6983</v>
      </c>
      <c r="B6984" s="17" t="s">
        <v>16515</v>
      </c>
      <c r="C6984" t="s">
        <v>7047</v>
      </c>
    </row>
    <row r="6985" spans="1:3" x14ac:dyDescent="0.25">
      <c r="A6985">
        <v>6984</v>
      </c>
      <c r="B6985" s="17" t="s">
        <v>16516</v>
      </c>
      <c r="C6985" t="s">
        <v>7048</v>
      </c>
    </row>
    <row r="6986" spans="1:3" x14ac:dyDescent="0.25">
      <c r="A6986">
        <v>6985</v>
      </c>
      <c r="B6986" s="17" t="s">
        <v>16517</v>
      </c>
      <c r="C6986" t="s">
        <v>7049</v>
      </c>
    </row>
    <row r="6987" spans="1:3" x14ac:dyDescent="0.25">
      <c r="A6987">
        <v>6986</v>
      </c>
      <c r="B6987" s="17" t="s">
        <v>16518</v>
      </c>
      <c r="C6987" t="s">
        <v>7050</v>
      </c>
    </row>
    <row r="6988" spans="1:3" x14ac:dyDescent="0.25">
      <c r="A6988">
        <v>6987</v>
      </c>
      <c r="B6988" s="17" t="s">
        <v>16519</v>
      </c>
      <c r="C6988" t="s">
        <v>7051</v>
      </c>
    </row>
    <row r="6989" spans="1:3" x14ac:dyDescent="0.25">
      <c r="A6989">
        <v>6988</v>
      </c>
      <c r="B6989" s="17" t="s">
        <v>16520</v>
      </c>
      <c r="C6989" t="s">
        <v>7052</v>
      </c>
    </row>
    <row r="6990" spans="1:3" x14ac:dyDescent="0.25">
      <c r="A6990">
        <v>6989</v>
      </c>
      <c r="B6990" s="17" t="s">
        <v>16521</v>
      </c>
      <c r="C6990" t="s">
        <v>7053</v>
      </c>
    </row>
    <row r="6991" spans="1:3" x14ac:dyDescent="0.25">
      <c r="A6991">
        <v>6990</v>
      </c>
      <c r="B6991" s="17" t="s">
        <v>16522</v>
      </c>
      <c r="C6991" t="s">
        <v>7054</v>
      </c>
    </row>
    <row r="6992" spans="1:3" x14ac:dyDescent="0.25">
      <c r="A6992">
        <v>6991</v>
      </c>
      <c r="B6992" s="17" t="s">
        <v>16523</v>
      </c>
      <c r="C6992" t="s">
        <v>7055</v>
      </c>
    </row>
    <row r="6993" spans="1:3" x14ac:dyDescent="0.25">
      <c r="A6993">
        <v>6992</v>
      </c>
      <c r="B6993" s="17" t="s">
        <v>16524</v>
      </c>
      <c r="C6993" t="s">
        <v>7056</v>
      </c>
    </row>
    <row r="6994" spans="1:3" x14ac:dyDescent="0.25">
      <c r="A6994">
        <v>6993</v>
      </c>
      <c r="B6994" s="17" t="s">
        <v>16525</v>
      </c>
      <c r="C6994" t="s">
        <v>7057</v>
      </c>
    </row>
    <row r="6995" spans="1:3" x14ac:dyDescent="0.25">
      <c r="A6995">
        <v>6994</v>
      </c>
      <c r="B6995" s="17" t="s">
        <v>16526</v>
      </c>
      <c r="C6995" t="s">
        <v>7058</v>
      </c>
    </row>
    <row r="6996" spans="1:3" x14ac:dyDescent="0.25">
      <c r="A6996">
        <v>6995</v>
      </c>
      <c r="B6996" s="17" t="s">
        <v>16527</v>
      </c>
      <c r="C6996" t="s">
        <v>7059</v>
      </c>
    </row>
    <row r="6997" spans="1:3" x14ac:dyDescent="0.25">
      <c r="A6997">
        <v>6996</v>
      </c>
      <c r="B6997" s="17" t="s">
        <v>16528</v>
      </c>
      <c r="C6997" t="s">
        <v>7060</v>
      </c>
    </row>
    <row r="6998" spans="1:3" x14ac:dyDescent="0.25">
      <c r="A6998">
        <v>6997</v>
      </c>
      <c r="B6998" s="17" t="s">
        <v>16529</v>
      </c>
      <c r="C6998" t="s">
        <v>7061</v>
      </c>
    </row>
    <row r="6999" spans="1:3" x14ac:dyDescent="0.25">
      <c r="A6999">
        <v>6998</v>
      </c>
      <c r="B6999" s="17" t="s">
        <v>16530</v>
      </c>
      <c r="C6999" t="s">
        <v>7062</v>
      </c>
    </row>
    <row r="7000" spans="1:3" x14ac:dyDescent="0.25">
      <c r="A7000">
        <v>6999</v>
      </c>
      <c r="B7000" s="17" t="s">
        <v>16531</v>
      </c>
      <c r="C7000" t="s">
        <v>7063</v>
      </c>
    </row>
    <row r="7001" spans="1:3" x14ac:dyDescent="0.25">
      <c r="A7001">
        <v>7000</v>
      </c>
      <c r="B7001" s="17" t="s">
        <v>16532</v>
      </c>
      <c r="C7001" t="s">
        <v>7064</v>
      </c>
    </row>
    <row r="7002" spans="1:3" x14ac:dyDescent="0.25">
      <c r="A7002">
        <v>7001</v>
      </c>
      <c r="B7002" s="17" t="s">
        <v>16533</v>
      </c>
      <c r="C7002" t="s">
        <v>7059</v>
      </c>
    </row>
    <row r="7003" spans="1:3" x14ac:dyDescent="0.25">
      <c r="A7003">
        <v>7002</v>
      </c>
      <c r="B7003" s="17" t="s">
        <v>16534</v>
      </c>
      <c r="C7003" t="s">
        <v>7065</v>
      </c>
    </row>
    <row r="7004" spans="1:3" x14ac:dyDescent="0.25">
      <c r="A7004">
        <v>7003</v>
      </c>
      <c r="B7004" s="17" t="s">
        <v>16535</v>
      </c>
      <c r="C7004" t="s">
        <v>7066</v>
      </c>
    </row>
    <row r="7005" spans="1:3" x14ac:dyDescent="0.25">
      <c r="A7005">
        <v>7004</v>
      </c>
      <c r="B7005" s="17" t="s">
        <v>16536</v>
      </c>
      <c r="C7005" t="s">
        <v>7067</v>
      </c>
    </row>
    <row r="7006" spans="1:3" x14ac:dyDescent="0.25">
      <c r="A7006">
        <v>7005</v>
      </c>
      <c r="B7006" s="17" t="s">
        <v>16537</v>
      </c>
      <c r="C7006" t="s">
        <v>7068</v>
      </c>
    </row>
    <row r="7007" spans="1:3" x14ac:dyDescent="0.25">
      <c r="A7007">
        <v>7006</v>
      </c>
      <c r="B7007" s="17" t="s">
        <v>16538</v>
      </c>
      <c r="C7007" t="s">
        <v>7069</v>
      </c>
    </row>
    <row r="7008" spans="1:3" x14ac:dyDescent="0.25">
      <c r="A7008">
        <v>7007</v>
      </c>
      <c r="B7008" s="17" t="s">
        <v>16539</v>
      </c>
      <c r="C7008" t="s">
        <v>7070</v>
      </c>
    </row>
    <row r="7009" spans="1:3" x14ac:dyDescent="0.25">
      <c r="A7009">
        <v>7008</v>
      </c>
      <c r="B7009" s="17" t="s">
        <v>16540</v>
      </c>
      <c r="C7009" t="s">
        <v>7071</v>
      </c>
    </row>
    <row r="7010" spans="1:3" x14ac:dyDescent="0.25">
      <c r="A7010">
        <v>7009</v>
      </c>
      <c r="B7010" s="17" t="s">
        <v>16541</v>
      </c>
      <c r="C7010" t="s">
        <v>7072</v>
      </c>
    </row>
    <row r="7011" spans="1:3" x14ac:dyDescent="0.25">
      <c r="A7011">
        <v>7010</v>
      </c>
      <c r="B7011" s="17" t="s">
        <v>16542</v>
      </c>
      <c r="C7011" t="s">
        <v>7073</v>
      </c>
    </row>
    <row r="7012" spans="1:3" x14ac:dyDescent="0.25">
      <c r="A7012">
        <v>7011</v>
      </c>
      <c r="B7012" s="17" t="s">
        <v>16543</v>
      </c>
      <c r="C7012" t="s">
        <v>7074</v>
      </c>
    </row>
    <row r="7013" spans="1:3" x14ac:dyDescent="0.25">
      <c r="A7013">
        <v>7012</v>
      </c>
      <c r="B7013" s="17" t="s">
        <v>16544</v>
      </c>
      <c r="C7013" t="s">
        <v>7075</v>
      </c>
    </row>
    <row r="7014" spans="1:3" x14ac:dyDescent="0.25">
      <c r="A7014">
        <v>7013</v>
      </c>
      <c r="B7014" s="17" t="s">
        <v>16545</v>
      </c>
      <c r="C7014" t="s">
        <v>7076</v>
      </c>
    </row>
    <row r="7015" spans="1:3" x14ac:dyDescent="0.25">
      <c r="A7015">
        <v>7014</v>
      </c>
      <c r="B7015" s="17" t="s">
        <v>16546</v>
      </c>
      <c r="C7015" t="s">
        <v>7077</v>
      </c>
    </row>
    <row r="7016" spans="1:3" x14ac:dyDescent="0.25">
      <c r="A7016">
        <v>7015</v>
      </c>
      <c r="B7016" s="17" t="s">
        <v>16547</v>
      </c>
      <c r="C7016" t="s">
        <v>7078</v>
      </c>
    </row>
    <row r="7017" spans="1:3" x14ac:dyDescent="0.25">
      <c r="A7017">
        <v>7016</v>
      </c>
      <c r="B7017" s="17" t="s">
        <v>16548</v>
      </c>
      <c r="C7017" t="s">
        <v>7079</v>
      </c>
    </row>
    <row r="7018" spans="1:3" x14ac:dyDescent="0.25">
      <c r="A7018">
        <v>7017</v>
      </c>
      <c r="B7018" s="17" t="s">
        <v>16549</v>
      </c>
      <c r="C7018" t="s">
        <v>7080</v>
      </c>
    </row>
    <row r="7019" spans="1:3" x14ac:dyDescent="0.25">
      <c r="A7019">
        <v>7018</v>
      </c>
      <c r="B7019" s="17" t="s">
        <v>16550</v>
      </c>
      <c r="C7019" t="s">
        <v>7081</v>
      </c>
    </row>
    <row r="7020" spans="1:3" x14ac:dyDescent="0.25">
      <c r="A7020">
        <v>7019</v>
      </c>
      <c r="B7020" s="17" t="s">
        <v>16551</v>
      </c>
      <c r="C7020" t="s">
        <v>7082</v>
      </c>
    </row>
    <row r="7021" spans="1:3" x14ac:dyDescent="0.25">
      <c r="A7021">
        <v>7020</v>
      </c>
      <c r="B7021" s="17" t="s">
        <v>16552</v>
      </c>
      <c r="C7021" t="s">
        <v>7083</v>
      </c>
    </row>
    <row r="7022" spans="1:3" x14ac:dyDescent="0.25">
      <c r="A7022">
        <v>7021</v>
      </c>
      <c r="B7022" s="17" t="s">
        <v>16553</v>
      </c>
      <c r="C7022" t="s">
        <v>7084</v>
      </c>
    </row>
    <row r="7023" spans="1:3" x14ac:dyDescent="0.25">
      <c r="A7023">
        <v>7022</v>
      </c>
      <c r="B7023" s="17" t="s">
        <v>16554</v>
      </c>
      <c r="C7023" t="s">
        <v>7085</v>
      </c>
    </row>
    <row r="7024" spans="1:3" x14ac:dyDescent="0.25">
      <c r="A7024">
        <v>7023</v>
      </c>
      <c r="B7024" s="17" t="s">
        <v>16555</v>
      </c>
      <c r="C7024" t="s">
        <v>7086</v>
      </c>
    </row>
    <row r="7025" spans="1:3" x14ac:dyDescent="0.25">
      <c r="A7025">
        <v>7024</v>
      </c>
      <c r="B7025" s="17" t="s">
        <v>16556</v>
      </c>
      <c r="C7025" t="s">
        <v>7087</v>
      </c>
    </row>
    <row r="7026" spans="1:3" x14ac:dyDescent="0.25">
      <c r="A7026">
        <v>7025</v>
      </c>
      <c r="B7026" s="17" t="s">
        <v>16557</v>
      </c>
      <c r="C7026" t="s">
        <v>7088</v>
      </c>
    </row>
    <row r="7027" spans="1:3" x14ac:dyDescent="0.25">
      <c r="A7027">
        <v>7026</v>
      </c>
      <c r="B7027" s="17" t="s">
        <v>16558</v>
      </c>
      <c r="C7027" t="s">
        <v>7089</v>
      </c>
    </row>
    <row r="7028" spans="1:3" x14ac:dyDescent="0.25">
      <c r="A7028">
        <v>7027</v>
      </c>
      <c r="B7028" s="17" t="s">
        <v>16559</v>
      </c>
      <c r="C7028" t="s">
        <v>7090</v>
      </c>
    </row>
    <row r="7029" spans="1:3" x14ac:dyDescent="0.25">
      <c r="A7029">
        <v>7028</v>
      </c>
      <c r="B7029" s="17" t="s">
        <v>16560</v>
      </c>
      <c r="C7029" t="s">
        <v>7091</v>
      </c>
    </row>
    <row r="7030" spans="1:3" x14ac:dyDescent="0.25">
      <c r="A7030">
        <v>7029</v>
      </c>
      <c r="B7030" s="17" t="s">
        <v>16561</v>
      </c>
      <c r="C7030" t="s">
        <v>7092</v>
      </c>
    </row>
    <row r="7031" spans="1:3" x14ac:dyDescent="0.25">
      <c r="A7031">
        <v>7030</v>
      </c>
      <c r="B7031" s="17" t="s">
        <v>16562</v>
      </c>
      <c r="C7031" t="s">
        <v>7093</v>
      </c>
    </row>
    <row r="7032" spans="1:3" x14ac:dyDescent="0.25">
      <c r="A7032">
        <v>7031</v>
      </c>
      <c r="B7032" s="17" t="s">
        <v>16563</v>
      </c>
      <c r="C7032" t="s">
        <v>7094</v>
      </c>
    </row>
    <row r="7033" spans="1:3" x14ac:dyDescent="0.25">
      <c r="A7033">
        <v>7032</v>
      </c>
      <c r="B7033" s="17" t="s">
        <v>16564</v>
      </c>
      <c r="C7033" t="s">
        <v>7095</v>
      </c>
    </row>
    <row r="7034" spans="1:3" x14ac:dyDescent="0.25">
      <c r="A7034">
        <v>7033</v>
      </c>
      <c r="B7034" s="17" t="s">
        <v>16565</v>
      </c>
      <c r="C7034" t="s">
        <v>7096</v>
      </c>
    </row>
    <row r="7035" spans="1:3" x14ac:dyDescent="0.25">
      <c r="A7035">
        <v>7034</v>
      </c>
      <c r="B7035" s="17" t="s">
        <v>16566</v>
      </c>
      <c r="C7035" t="s">
        <v>7097</v>
      </c>
    </row>
    <row r="7036" spans="1:3" x14ac:dyDescent="0.25">
      <c r="A7036">
        <v>7035</v>
      </c>
      <c r="B7036" s="17" t="s">
        <v>16567</v>
      </c>
      <c r="C7036" t="s">
        <v>7098</v>
      </c>
    </row>
    <row r="7037" spans="1:3" x14ac:dyDescent="0.25">
      <c r="A7037">
        <v>7036</v>
      </c>
      <c r="B7037" s="17" t="s">
        <v>16568</v>
      </c>
      <c r="C7037" t="s">
        <v>7099</v>
      </c>
    </row>
    <row r="7038" spans="1:3" x14ac:dyDescent="0.25">
      <c r="A7038">
        <v>7037</v>
      </c>
      <c r="B7038" s="17" t="s">
        <v>16569</v>
      </c>
      <c r="C7038" t="s">
        <v>7100</v>
      </c>
    </row>
    <row r="7039" spans="1:3" x14ac:dyDescent="0.25">
      <c r="A7039">
        <v>7038</v>
      </c>
      <c r="B7039" s="17" t="s">
        <v>16570</v>
      </c>
      <c r="C7039" t="s">
        <v>7101</v>
      </c>
    </row>
    <row r="7040" spans="1:3" x14ac:dyDescent="0.25">
      <c r="A7040">
        <v>7039</v>
      </c>
      <c r="B7040" s="17" t="s">
        <v>16571</v>
      </c>
      <c r="C7040" t="s">
        <v>7102</v>
      </c>
    </row>
    <row r="7041" spans="1:3" x14ac:dyDescent="0.25">
      <c r="A7041">
        <v>7040</v>
      </c>
      <c r="B7041" s="17" t="s">
        <v>16572</v>
      </c>
      <c r="C7041" t="s">
        <v>7103</v>
      </c>
    </row>
    <row r="7042" spans="1:3" x14ac:dyDescent="0.25">
      <c r="A7042">
        <v>7041</v>
      </c>
      <c r="B7042" s="17" t="s">
        <v>16573</v>
      </c>
      <c r="C7042" t="s">
        <v>7104</v>
      </c>
    </row>
    <row r="7043" spans="1:3" x14ac:dyDescent="0.25">
      <c r="A7043">
        <v>7042</v>
      </c>
      <c r="B7043" s="17" t="s">
        <v>16574</v>
      </c>
      <c r="C7043" t="s">
        <v>7105</v>
      </c>
    </row>
    <row r="7044" spans="1:3" x14ac:dyDescent="0.25">
      <c r="A7044">
        <v>7043</v>
      </c>
      <c r="B7044" s="17" t="s">
        <v>16575</v>
      </c>
      <c r="C7044" t="s">
        <v>7106</v>
      </c>
    </row>
    <row r="7045" spans="1:3" x14ac:dyDescent="0.25">
      <c r="A7045">
        <v>7044</v>
      </c>
      <c r="B7045" s="17" t="s">
        <v>16576</v>
      </c>
      <c r="C7045" t="s">
        <v>7107</v>
      </c>
    </row>
    <row r="7046" spans="1:3" x14ac:dyDescent="0.25">
      <c r="A7046">
        <v>7045</v>
      </c>
      <c r="B7046" s="17" t="s">
        <v>16577</v>
      </c>
      <c r="C7046" t="s">
        <v>7108</v>
      </c>
    </row>
    <row r="7047" spans="1:3" x14ac:dyDescent="0.25">
      <c r="A7047">
        <v>7046</v>
      </c>
      <c r="B7047" s="17" t="s">
        <v>16578</v>
      </c>
      <c r="C7047" t="s">
        <v>7109</v>
      </c>
    </row>
    <row r="7048" spans="1:3" x14ac:dyDescent="0.25">
      <c r="A7048">
        <v>7047</v>
      </c>
      <c r="B7048" s="17" t="s">
        <v>16579</v>
      </c>
      <c r="C7048" t="s">
        <v>7110</v>
      </c>
    </row>
    <row r="7049" spans="1:3" x14ac:dyDescent="0.25">
      <c r="A7049">
        <v>7048</v>
      </c>
      <c r="B7049" s="17" t="s">
        <v>16580</v>
      </c>
      <c r="C7049" t="s">
        <v>7111</v>
      </c>
    </row>
    <row r="7050" spans="1:3" x14ac:dyDescent="0.25">
      <c r="A7050">
        <v>7049</v>
      </c>
      <c r="B7050" s="17" t="s">
        <v>16581</v>
      </c>
      <c r="C7050" t="s">
        <v>7112</v>
      </c>
    </row>
    <row r="7051" spans="1:3" x14ac:dyDescent="0.25">
      <c r="A7051">
        <v>7050</v>
      </c>
      <c r="B7051" s="17" t="s">
        <v>16582</v>
      </c>
      <c r="C7051" t="s">
        <v>7113</v>
      </c>
    </row>
    <row r="7052" spans="1:3" x14ac:dyDescent="0.25">
      <c r="A7052">
        <v>7051</v>
      </c>
      <c r="B7052" s="17" t="s">
        <v>16583</v>
      </c>
      <c r="C7052" t="s">
        <v>7114</v>
      </c>
    </row>
    <row r="7053" spans="1:3" x14ac:dyDescent="0.25">
      <c r="A7053">
        <v>7052</v>
      </c>
      <c r="B7053" s="17" t="s">
        <v>16584</v>
      </c>
      <c r="C7053" t="s">
        <v>7115</v>
      </c>
    </row>
    <row r="7054" spans="1:3" x14ac:dyDescent="0.25">
      <c r="A7054">
        <v>7053</v>
      </c>
      <c r="B7054" s="17" t="s">
        <v>16585</v>
      </c>
      <c r="C7054" t="s">
        <v>7116</v>
      </c>
    </row>
    <row r="7055" spans="1:3" x14ac:dyDescent="0.25">
      <c r="A7055">
        <v>7054</v>
      </c>
      <c r="B7055" s="17" t="s">
        <v>16586</v>
      </c>
      <c r="C7055" t="s">
        <v>7117</v>
      </c>
    </row>
    <row r="7056" spans="1:3" x14ac:dyDescent="0.25">
      <c r="A7056">
        <v>7055</v>
      </c>
      <c r="B7056" s="17" t="s">
        <v>16587</v>
      </c>
      <c r="C7056" t="s">
        <v>7118</v>
      </c>
    </row>
    <row r="7057" spans="1:3" x14ac:dyDescent="0.25">
      <c r="A7057">
        <v>7056</v>
      </c>
      <c r="B7057" s="17" t="s">
        <v>16588</v>
      </c>
      <c r="C7057" t="s">
        <v>7119</v>
      </c>
    </row>
    <row r="7058" spans="1:3" x14ac:dyDescent="0.25">
      <c r="A7058">
        <v>7057</v>
      </c>
      <c r="B7058" s="17" t="s">
        <v>16589</v>
      </c>
      <c r="C7058" t="s">
        <v>7120</v>
      </c>
    </row>
    <row r="7059" spans="1:3" x14ac:dyDescent="0.25">
      <c r="A7059">
        <v>7058</v>
      </c>
      <c r="B7059" s="17" t="s">
        <v>16590</v>
      </c>
      <c r="C7059" t="s">
        <v>7121</v>
      </c>
    </row>
    <row r="7060" spans="1:3" x14ac:dyDescent="0.25">
      <c r="A7060">
        <v>7059</v>
      </c>
      <c r="B7060" s="17" t="s">
        <v>16591</v>
      </c>
      <c r="C7060" t="s">
        <v>7122</v>
      </c>
    </row>
    <row r="7061" spans="1:3" x14ac:dyDescent="0.25">
      <c r="A7061">
        <v>7060</v>
      </c>
      <c r="B7061" s="17" t="s">
        <v>16592</v>
      </c>
      <c r="C7061" t="s">
        <v>7123</v>
      </c>
    </row>
    <row r="7062" spans="1:3" x14ac:dyDescent="0.25">
      <c r="A7062">
        <v>7061</v>
      </c>
      <c r="B7062" s="17" t="s">
        <v>16593</v>
      </c>
      <c r="C7062" t="s">
        <v>7124</v>
      </c>
    </row>
    <row r="7063" spans="1:3" x14ac:dyDescent="0.25">
      <c r="A7063">
        <v>7062</v>
      </c>
      <c r="B7063" s="17" t="s">
        <v>16594</v>
      </c>
      <c r="C7063" t="s">
        <v>7125</v>
      </c>
    </row>
    <row r="7064" spans="1:3" x14ac:dyDescent="0.25">
      <c r="A7064">
        <v>7063</v>
      </c>
      <c r="B7064" s="17" t="s">
        <v>16595</v>
      </c>
      <c r="C7064" t="s">
        <v>7126</v>
      </c>
    </row>
    <row r="7065" spans="1:3" x14ac:dyDescent="0.25">
      <c r="A7065">
        <v>7064</v>
      </c>
      <c r="B7065" s="17" t="s">
        <v>16596</v>
      </c>
      <c r="C7065" t="s">
        <v>7127</v>
      </c>
    </row>
    <row r="7066" spans="1:3" x14ac:dyDescent="0.25">
      <c r="A7066">
        <v>7065</v>
      </c>
      <c r="B7066" s="17" t="s">
        <v>16597</v>
      </c>
      <c r="C7066" t="s">
        <v>7128</v>
      </c>
    </row>
    <row r="7067" spans="1:3" x14ac:dyDescent="0.25">
      <c r="A7067">
        <v>7066</v>
      </c>
      <c r="B7067" s="17" t="s">
        <v>16598</v>
      </c>
      <c r="C7067" t="s">
        <v>7129</v>
      </c>
    </row>
    <row r="7068" spans="1:3" x14ac:dyDescent="0.25">
      <c r="A7068">
        <v>7067</v>
      </c>
      <c r="B7068" s="17" t="s">
        <v>16599</v>
      </c>
      <c r="C7068" t="s">
        <v>7130</v>
      </c>
    </row>
    <row r="7069" spans="1:3" x14ac:dyDescent="0.25">
      <c r="A7069">
        <v>7068</v>
      </c>
      <c r="B7069" s="17" t="s">
        <v>16600</v>
      </c>
      <c r="C7069" t="s">
        <v>7131</v>
      </c>
    </row>
    <row r="7070" spans="1:3" x14ac:dyDescent="0.25">
      <c r="A7070">
        <v>7069</v>
      </c>
      <c r="B7070" s="17" t="s">
        <v>16601</v>
      </c>
      <c r="C7070" t="s">
        <v>7132</v>
      </c>
    </row>
    <row r="7071" spans="1:3" x14ac:dyDescent="0.25">
      <c r="A7071">
        <v>7070</v>
      </c>
      <c r="B7071" s="17" t="s">
        <v>16602</v>
      </c>
      <c r="C7071" t="s">
        <v>7133</v>
      </c>
    </row>
    <row r="7072" spans="1:3" x14ac:dyDescent="0.25">
      <c r="A7072">
        <v>7071</v>
      </c>
      <c r="B7072" s="17" t="s">
        <v>16603</v>
      </c>
      <c r="C7072" t="s">
        <v>7134</v>
      </c>
    </row>
    <row r="7073" spans="1:3" x14ac:dyDescent="0.25">
      <c r="A7073">
        <v>7072</v>
      </c>
      <c r="B7073" s="17" t="s">
        <v>16604</v>
      </c>
      <c r="C7073" t="s">
        <v>7135</v>
      </c>
    </row>
    <row r="7074" spans="1:3" x14ac:dyDescent="0.25">
      <c r="A7074">
        <v>7073</v>
      </c>
      <c r="B7074" s="17" t="s">
        <v>16605</v>
      </c>
      <c r="C7074" t="s">
        <v>7136</v>
      </c>
    </row>
    <row r="7075" spans="1:3" x14ac:dyDescent="0.25">
      <c r="A7075">
        <v>7074</v>
      </c>
      <c r="B7075" s="17" t="s">
        <v>16606</v>
      </c>
      <c r="C7075" t="s">
        <v>7137</v>
      </c>
    </row>
    <row r="7076" spans="1:3" x14ac:dyDescent="0.25">
      <c r="A7076">
        <v>7075</v>
      </c>
      <c r="B7076" s="17" t="s">
        <v>16607</v>
      </c>
      <c r="C7076" t="s">
        <v>7138</v>
      </c>
    </row>
    <row r="7077" spans="1:3" x14ac:dyDescent="0.25">
      <c r="A7077">
        <v>7076</v>
      </c>
      <c r="B7077" s="17" t="s">
        <v>16608</v>
      </c>
      <c r="C7077" t="s">
        <v>7139</v>
      </c>
    </row>
    <row r="7078" spans="1:3" x14ac:dyDescent="0.25">
      <c r="A7078">
        <v>7077</v>
      </c>
      <c r="B7078" s="17" t="s">
        <v>16609</v>
      </c>
      <c r="C7078" t="s">
        <v>7140</v>
      </c>
    </row>
    <row r="7079" spans="1:3" x14ac:dyDescent="0.25">
      <c r="A7079">
        <v>7078</v>
      </c>
      <c r="B7079" s="17" t="s">
        <v>16610</v>
      </c>
      <c r="C7079" t="s">
        <v>7141</v>
      </c>
    </row>
    <row r="7080" spans="1:3" x14ac:dyDescent="0.25">
      <c r="A7080">
        <v>7079</v>
      </c>
      <c r="B7080" s="17" t="s">
        <v>16611</v>
      </c>
      <c r="C7080" t="s">
        <v>7142</v>
      </c>
    </row>
    <row r="7081" spans="1:3" x14ac:dyDescent="0.25">
      <c r="A7081">
        <v>7080</v>
      </c>
      <c r="B7081" s="17" t="s">
        <v>16612</v>
      </c>
      <c r="C7081" t="s">
        <v>7143</v>
      </c>
    </row>
    <row r="7082" spans="1:3" x14ac:dyDescent="0.25">
      <c r="A7082">
        <v>7081</v>
      </c>
      <c r="B7082" s="17" t="s">
        <v>16613</v>
      </c>
      <c r="C7082" t="s">
        <v>7144</v>
      </c>
    </row>
    <row r="7083" spans="1:3" x14ac:dyDescent="0.25">
      <c r="A7083">
        <v>7082</v>
      </c>
      <c r="B7083" s="17" t="s">
        <v>16614</v>
      </c>
      <c r="C7083" t="s">
        <v>7145</v>
      </c>
    </row>
    <row r="7084" spans="1:3" x14ac:dyDescent="0.25">
      <c r="A7084">
        <v>7083</v>
      </c>
      <c r="B7084" s="17" t="s">
        <v>16615</v>
      </c>
      <c r="C7084" t="s">
        <v>7146</v>
      </c>
    </row>
    <row r="7085" spans="1:3" x14ac:dyDescent="0.25">
      <c r="A7085">
        <v>7084</v>
      </c>
      <c r="B7085" s="17" t="s">
        <v>16616</v>
      </c>
      <c r="C7085" t="s">
        <v>7147</v>
      </c>
    </row>
    <row r="7086" spans="1:3" x14ac:dyDescent="0.25">
      <c r="A7086">
        <v>7085</v>
      </c>
      <c r="B7086" s="17" t="s">
        <v>16617</v>
      </c>
      <c r="C7086" t="s">
        <v>7148</v>
      </c>
    </row>
    <row r="7087" spans="1:3" x14ac:dyDescent="0.25">
      <c r="A7087">
        <v>7086</v>
      </c>
      <c r="B7087" s="17" t="s">
        <v>16618</v>
      </c>
      <c r="C7087" t="s">
        <v>7149</v>
      </c>
    </row>
    <row r="7088" spans="1:3" x14ac:dyDescent="0.25">
      <c r="A7088">
        <v>7087</v>
      </c>
      <c r="B7088" s="17" t="s">
        <v>16619</v>
      </c>
      <c r="C7088" t="s">
        <v>7150</v>
      </c>
    </row>
    <row r="7089" spans="1:3" x14ac:dyDescent="0.25">
      <c r="A7089">
        <v>7088</v>
      </c>
      <c r="B7089" s="17" t="s">
        <v>16620</v>
      </c>
      <c r="C7089" t="s">
        <v>7151</v>
      </c>
    </row>
    <row r="7090" spans="1:3" x14ac:dyDescent="0.25">
      <c r="A7090">
        <v>7089</v>
      </c>
      <c r="B7090" s="17" t="s">
        <v>16621</v>
      </c>
      <c r="C7090" t="s">
        <v>7152</v>
      </c>
    </row>
    <row r="7091" spans="1:3" x14ac:dyDescent="0.25">
      <c r="A7091">
        <v>7090</v>
      </c>
      <c r="B7091" s="17" t="s">
        <v>16622</v>
      </c>
      <c r="C7091" t="s">
        <v>7153</v>
      </c>
    </row>
    <row r="7092" spans="1:3" x14ac:dyDescent="0.25">
      <c r="A7092">
        <v>7091</v>
      </c>
      <c r="B7092" s="17" t="s">
        <v>16623</v>
      </c>
      <c r="C7092" t="s">
        <v>7154</v>
      </c>
    </row>
    <row r="7093" spans="1:3" x14ac:dyDescent="0.25">
      <c r="A7093">
        <v>7092</v>
      </c>
      <c r="B7093" s="17" t="s">
        <v>16624</v>
      </c>
      <c r="C7093" t="s">
        <v>7155</v>
      </c>
    </row>
    <row r="7094" spans="1:3" x14ac:dyDescent="0.25">
      <c r="A7094">
        <v>7093</v>
      </c>
      <c r="B7094" s="17" t="s">
        <v>16625</v>
      </c>
      <c r="C7094" t="s">
        <v>7156</v>
      </c>
    </row>
    <row r="7095" spans="1:3" x14ac:dyDescent="0.25">
      <c r="A7095">
        <v>7094</v>
      </c>
      <c r="B7095" s="17" t="s">
        <v>16626</v>
      </c>
      <c r="C7095" t="s">
        <v>7157</v>
      </c>
    </row>
    <row r="7096" spans="1:3" x14ac:dyDescent="0.25">
      <c r="A7096">
        <v>7095</v>
      </c>
      <c r="B7096" s="17" t="s">
        <v>16627</v>
      </c>
      <c r="C7096" t="s">
        <v>7158</v>
      </c>
    </row>
    <row r="7097" spans="1:3" x14ac:dyDescent="0.25">
      <c r="A7097">
        <v>7096</v>
      </c>
      <c r="B7097" s="17" t="s">
        <v>16628</v>
      </c>
      <c r="C7097" t="s">
        <v>7159</v>
      </c>
    </row>
    <row r="7098" spans="1:3" x14ac:dyDescent="0.25">
      <c r="A7098">
        <v>7097</v>
      </c>
      <c r="B7098" s="17" t="s">
        <v>16629</v>
      </c>
      <c r="C7098" t="s">
        <v>7160</v>
      </c>
    </row>
    <row r="7099" spans="1:3" x14ac:dyDescent="0.25">
      <c r="A7099">
        <v>7098</v>
      </c>
      <c r="B7099" s="17" t="s">
        <v>16630</v>
      </c>
      <c r="C7099" t="s">
        <v>7161</v>
      </c>
    </row>
    <row r="7100" spans="1:3" x14ac:dyDescent="0.25">
      <c r="A7100">
        <v>7099</v>
      </c>
      <c r="B7100" s="17" t="s">
        <v>16631</v>
      </c>
      <c r="C7100" t="s">
        <v>7162</v>
      </c>
    </row>
    <row r="7101" spans="1:3" x14ac:dyDescent="0.25">
      <c r="A7101">
        <v>7100</v>
      </c>
      <c r="B7101" s="17" t="s">
        <v>16632</v>
      </c>
      <c r="C7101" t="s">
        <v>7163</v>
      </c>
    </row>
    <row r="7102" spans="1:3" x14ac:dyDescent="0.25">
      <c r="A7102">
        <v>7101</v>
      </c>
      <c r="B7102" s="17" t="s">
        <v>16633</v>
      </c>
      <c r="C7102" t="s">
        <v>7164</v>
      </c>
    </row>
    <row r="7103" spans="1:3" x14ac:dyDescent="0.25">
      <c r="A7103">
        <v>7102</v>
      </c>
      <c r="B7103" s="17" t="s">
        <v>16634</v>
      </c>
      <c r="C7103" t="s">
        <v>7165</v>
      </c>
    </row>
    <row r="7104" spans="1:3" x14ac:dyDescent="0.25">
      <c r="A7104">
        <v>7103</v>
      </c>
      <c r="B7104" s="17" t="s">
        <v>16635</v>
      </c>
      <c r="C7104" t="s">
        <v>7166</v>
      </c>
    </row>
    <row r="7105" spans="1:3" x14ac:dyDescent="0.25">
      <c r="A7105">
        <v>7104</v>
      </c>
      <c r="B7105" s="17" t="s">
        <v>16636</v>
      </c>
      <c r="C7105" t="s">
        <v>7167</v>
      </c>
    </row>
    <row r="7106" spans="1:3" x14ac:dyDescent="0.25">
      <c r="A7106">
        <v>7105</v>
      </c>
      <c r="B7106" s="17" t="s">
        <v>16637</v>
      </c>
      <c r="C7106" t="s">
        <v>7168</v>
      </c>
    </row>
    <row r="7107" spans="1:3" x14ac:dyDescent="0.25">
      <c r="A7107">
        <v>7106</v>
      </c>
      <c r="B7107" s="17" t="s">
        <v>16638</v>
      </c>
      <c r="C7107" t="s">
        <v>7169</v>
      </c>
    </row>
    <row r="7108" spans="1:3" x14ac:dyDescent="0.25">
      <c r="A7108">
        <v>7107</v>
      </c>
      <c r="B7108" s="17" t="s">
        <v>16639</v>
      </c>
      <c r="C7108" t="s">
        <v>7170</v>
      </c>
    </row>
    <row r="7109" spans="1:3" x14ac:dyDescent="0.25">
      <c r="A7109">
        <v>7108</v>
      </c>
      <c r="B7109" s="17" t="s">
        <v>16640</v>
      </c>
      <c r="C7109" t="s">
        <v>7171</v>
      </c>
    </row>
    <row r="7110" spans="1:3" x14ac:dyDescent="0.25">
      <c r="A7110">
        <v>7109</v>
      </c>
      <c r="B7110" s="17" t="s">
        <v>16641</v>
      </c>
      <c r="C7110" t="s">
        <v>7172</v>
      </c>
    </row>
    <row r="7111" spans="1:3" x14ac:dyDescent="0.25">
      <c r="A7111">
        <v>7110</v>
      </c>
      <c r="B7111" s="17" t="s">
        <v>16642</v>
      </c>
      <c r="C7111" t="s">
        <v>7173</v>
      </c>
    </row>
    <row r="7112" spans="1:3" x14ac:dyDescent="0.25">
      <c r="A7112">
        <v>7111</v>
      </c>
      <c r="B7112" s="17" t="s">
        <v>16643</v>
      </c>
      <c r="C7112" t="s">
        <v>7174</v>
      </c>
    </row>
    <row r="7113" spans="1:3" x14ac:dyDescent="0.25">
      <c r="A7113">
        <v>7112</v>
      </c>
      <c r="B7113" s="17" t="s">
        <v>16644</v>
      </c>
      <c r="C7113" t="s">
        <v>7175</v>
      </c>
    </row>
    <row r="7114" spans="1:3" x14ac:dyDescent="0.25">
      <c r="A7114">
        <v>7113</v>
      </c>
      <c r="B7114" s="17" t="s">
        <v>16645</v>
      </c>
      <c r="C7114" t="s">
        <v>7176</v>
      </c>
    </row>
    <row r="7115" spans="1:3" x14ac:dyDescent="0.25">
      <c r="A7115">
        <v>7114</v>
      </c>
      <c r="B7115" s="17" t="s">
        <v>16646</v>
      </c>
      <c r="C7115" t="s">
        <v>7177</v>
      </c>
    </row>
    <row r="7116" spans="1:3" x14ac:dyDescent="0.25">
      <c r="A7116">
        <v>7115</v>
      </c>
      <c r="B7116" s="17" t="s">
        <v>16647</v>
      </c>
      <c r="C7116" t="s">
        <v>7178</v>
      </c>
    </row>
    <row r="7117" spans="1:3" x14ac:dyDescent="0.25">
      <c r="A7117">
        <v>7116</v>
      </c>
      <c r="B7117" s="17" t="s">
        <v>16648</v>
      </c>
      <c r="C7117" t="s">
        <v>7179</v>
      </c>
    </row>
    <row r="7118" spans="1:3" x14ac:dyDescent="0.25">
      <c r="A7118">
        <v>7117</v>
      </c>
      <c r="B7118" s="17" t="s">
        <v>16649</v>
      </c>
      <c r="C7118" t="s">
        <v>7180</v>
      </c>
    </row>
    <row r="7119" spans="1:3" x14ac:dyDescent="0.25">
      <c r="A7119">
        <v>7118</v>
      </c>
      <c r="B7119" s="17" t="s">
        <v>16650</v>
      </c>
      <c r="C7119" t="s">
        <v>7181</v>
      </c>
    </row>
    <row r="7120" spans="1:3" x14ac:dyDescent="0.25">
      <c r="A7120">
        <v>7119</v>
      </c>
      <c r="B7120" s="17" t="s">
        <v>16651</v>
      </c>
      <c r="C7120" t="s">
        <v>7182</v>
      </c>
    </row>
    <row r="7121" spans="1:3" x14ac:dyDescent="0.25">
      <c r="A7121">
        <v>7120</v>
      </c>
      <c r="B7121" s="17" t="s">
        <v>16652</v>
      </c>
      <c r="C7121" t="s">
        <v>7183</v>
      </c>
    </row>
    <row r="7122" spans="1:3" x14ac:dyDescent="0.25">
      <c r="A7122">
        <v>7121</v>
      </c>
      <c r="B7122" s="17" t="s">
        <v>16653</v>
      </c>
      <c r="C7122" t="s">
        <v>7184</v>
      </c>
    </row>
    <row r="7123" spans="1:3" x14ac:dyDescent="0.25">
      <c r="A7123">
        <v>7122</v>
      </c>
      <c r="B7123" s="17" t="s">
        <v>16654</v>
      </c>
      <c r="C7123" t="s">
        <v>7185</v>
      </c>
    </row>
    <row r="7124" spans="1:3" x14ac:dyDescent="0.25">
      <c r="A7124">
        <v>7123</v>
      </c>
      <c r="B7124" s="17" t="s">
        <v>16655</v>
      </c>
      <c r="C7124" t="s">
        <v>7186</v>
      </c>
    </row>
    <row r="7125" spans="1:3" x14ac:dyDescent="0.25">
      <c r="A7125">
        <v>7124</v>
      </c>
      <c r="B7125" s="17" t="s">
        <v>16656</v>
      </c>
      <c r="C7125" t="s">
        <v>7187</v>
      </c>
    </row>
    <row r="7126" spans="1:3" x14ac:dyDescent="0.25">
      <c r="A7126">
        <v>7125</v>
      </c>
      <c r="B7126" s="17" t="s">
        <v>16657</v>
      </c>
      <c r="C7126" t="s">
        <v>7188</v>
      </c>
    </row>
    <row r="7127" spans="1:3" x14ac:dyDescent="0.25">
      <c r="A7127">
        <v>7126</v>
      </c>
      <c r="B7127" s="17" t="s">
        <v>16658</v>
      </c>
      <c r="C7127" t="s">
        <v>7189</v>
      </c>
    </row>
    <row r="7128" spans="1:3" x14ac:dyDescent="0.25">
      <c r="A7128">
        <v>7127</v>
      </c>
      <c r="B7128" s="17" t="s">
        <v>16659</v>
      </c>
      <c r="C7128" t="s">
        <v>7190</v>
      </c>
    </row>
    <row r="7129" spans="1:3" x14ac:dyDescent="0.25">
      <c r="A7129">
        <v>7128</v>
      </c>
      <c r="B7129" s="17" t="s">
        <v>16660</v>
      </c>
      <c r="C7129" t="s">
        <v>7191</v>
      </c>
    </row>
    <row r="7130" spans="1:3" x14ac:dyDescent="0.25">
      <c r="A7130">
        <v>7129</v>
      </c>
      <c r="B7130" s="17" t="s">
        <v>16661</v>
      </c>
      <c r="C7130" t="s">
        <v>7192</v>
      </c>
    </row>
    <row r="7131" spans="1:3" x14ac:dyDescent="0.25">
      <c r="A7131">
        <v>7130</v>
      </c>
      <c r="B7131" s="17" t="s">
        <v>16662</v>
      </c>
      <c r="C7131" t="s">
        <v>7193</v>
      </c>
    </row>
    <row r="7132" spans="1:3" x14ac:dyDescent="0.25">
      <c r="A7132">
        <v>7131</v>
      </c>
      <c r="B7132" s="17" t="s">
        <v>16663</v>
      </c>
      <c r="C7132" t="s">
        <v>7194</v>
      </c>
    </row>
    <row r="7133" spans="1:3" x14ac:dyDescent="0.25">
      <c r="A7133">
        <v>7132</v>
      </c>
      <c r="B7133" s="17" t="s">
        <v>16664</v>
      </c>
      <c r="C7133" t="s">
        <v>7195</v>
      </c>
    </row>
    <row r="7134" spans="1:3" x14ac:dyDescent="0.25">
      <c r="A7134">
        <v>7133</v>
      </c>
      <c r="B7134" s="17" t="s">
        <v>16665</v>
      </c>
      <c r="C7134" t="s">
        <v>7196</v>
      </c>
    </row>
    <row r="7135" spans="1:3" x14ac:dyDescent="0.25">
      <c r="A7135">
        <v>7134</v>
      </c>
      <c r="B7135" s="17" t="s">
        <v>16666</v>
      </c>
      <c r="C7135" t="s">
        <v>7197</v>
      </c>
    </row>
    <row r="7136" spans="1:3" x14ac:dyDescent="0.25">
      <c r="A7136">
        <v>7135</v>
      </c>
      <c r="B7136" s="17" t="s">
        <v>16667</v>
      </c>
      <c r="C7136" t="s">
        <v>7198</v>
      </c>
    </row>
    <row r="7137" spans="1:3" x14ac:dyDescent="0.25">
      <c r="A7137">
        <v>7136</v>
      </c>
      <c r="B7137" s="17" t="s">
        <v>16668</v>
      </c>
      <c r="C7137" t="s">
        <v>7199</v>
      </c>
    </row>
    <row r="7138" spans="1:3" x14ac:dyDescent="0.25">
      <c r="A7138">
        <v>7137</v>
      </c>
      <c r="B7138" s="17" t="s">
        <v>16669</v>
      </c>
      <c r="C7138" t="s">
        <v>7200</v>
      </c>
    </row>
    <row r="7139" spans="1:3" x14ac:dyDescent="0.25">
      <c r="A7139">
        <v>7138</v>
      </c>
      <c r="B7139" s="17" t="s">
        <v>16670</v>
      </c>
      <c r="C7139" t="s">
        <v>7201</v>
      </c>
    </row>
    <row r="7140" spans="1:3" x14ac:dyDescent="0.25">
      <c r="A7140">
        <v>7139</v>
      </c>
      <c r="B7140" s="17" t="s">
        <v>16671</v>
      </c>
      <c r="C7140" t="s">
        <v>7202</v>
      </c>
    </row>
    <row r="7141" spans="1:3" x14ac:dyDescent="0.25">
      <c r="A7141">
        <v>7140</v>
      </c>
      <c r="B7141" s="17" t="s">
        <v>16672</v>
      </c>
      <c r="C7141" t="s">
        <v>7203</v>
      </c>
    </row>
    <row r="7142" spans="1:3" x14ac:dyDescent="0.25">
      <c r="A7142">
        <v>7141</v>
      </c>
      <c r="B7142" s="17" t="s">
        <v>16673</v>
      </c>
      <c r="C7142" t="s">
        <v>7204</v>
      </c>
    </row>
    <row r="7143" spans="1:3" x14ac:dyDescent="0.25">
      <c r="A7143">
        <v>7142</v>
      </c>
      <c r="B7143" s="17" t="s">
        <v>16674</v>
      </c>
      <c r="C7143" t="s">
        <v>7205</v>
      </c>
    </row>
    <row r="7144" spans="1:3" x14ac:dyDescent="0.25">
      <c r="A7144">
        <v>7143</v>
      </c>
      <c r="B7144" s="17" t="s">
        <v>16675</v>
      </c>
      <c r="C7144" t="s">
        <v>7206</v>
      </c>
    </row>
    <row r="7145" spans="1:3" x14ac:dyDescent="0.25">
      <c r="A7145">
        <v>7144</v>
      </c>
      <c r="B7145" s="17" t="s">
        <v>16676</v>
      </c>
      <c r="C7145" t="s">
        <v>7207</v>
      </c>
    </row>
    <row r="7146" spans="1:3" x14ac:dyDescent="0.25">
      <c r="A7146">
        <v>7145</v>
      </c>
      <c r="B7146" s="17" t="s">
        <v>16677</v>
      </c>
      <c r="C7146" t="s">
        <v>7208</v>
      </c>
    </row>
    <row r="7147" spans="1:3" x14ac:dyDescent="0.25">
      <c r="A7147">
        <v>7146</v>
      </c>
      <c r="B7147" s="17" t="s">
        <v>16678</v>
      </c>
      <c r="C7147" t="s">
        <v>7209</v>
      </c>
    </row>
    <row r="7148" spans="1:3" x14ac:dyDescent="0.25">
      <c r="A7148">
        <v>7147</v>
      </c>
      <c r="B7148" s="17" t="s">
        <v>16679</v>
      </c>
      <c r="C7148" t="s">
        <v>7210</v>
      </c>
    </row>
    <row r="7149" spans="1:3" x14ac:dyDescent="0.25">
      <c r="A7149">
        <v>7148</v>
      </c>
      <c r="B7149" s="17" t="s">
        <v>16680</v>
      </c>
      <c r="C7149" t="s">
        <v>7211</v>
      </c>
    </row>
    <row r="7150" spans="1:3" x14ac:dyDescent="0.25">
      <c r="A7150">
        <v>7149</v>
      </c>
      <c r="B7150" s="17" t="s">
        <v>16681</v>
      </c>
      <c r="C7150" t="s">
        <v>7212</v>
      </c>
    </row>
    <row r="7151" spans="1:3" x14ac:dyDescent="0.25">
      <c r="A7151">
        <v>7150</v>
      </c>
      <c r="B7151" s="17" t="s">
        <v>16682</v>
      </c>
      <c r="C7151" t="s">
        <v>7213</v>
      </c>
    </row>
    <row r="7152" spans="1:3" x14ac:dyDescent="0.25">
      <c r="A7152">
        <v>7151</v>
      </c>
      <c r="B7152" s="17" t="s">
        <v>16683</v>
      </c>
      <c r="C7152" t="s">
        <v>7214</v>
      </c>
    </row>
    <row r="7153" spans="1:3" x14ac:dyDescent="0.25">
      <c r="A7153">
        <v>7152</v>
      </c>
      <c r="B7153" s="17" t="s">
        <v>16684</v>
      </c>
      <c r="C7153" t="s">
        <v>7215</v>
      </c>
    </row>
    <row r="7154" spans="1:3" x14ac:dyDescent="0.25">
      <c r="A7154">
        <v>7153</v>
      </c>
      <c r="B7154" s="17" t="s">
        <v>16685</v>
      </c>
      <c r="C7154" t="s">
        <v>7216</v>
      </c>
    </row>
    <row r="7155" spans="1:3" x14ac:dyDescent="0.25">
      <c r="A7155">
        <v>7154</v>
      </c>
      <c r="B7155" s="17" t="s">
        <v>16686</v>
      </c>
      <c r="C7155" t="s">
        <v>7217</v>
      </c>
    </row>
    <row r="7156" spans="1:3" x14ac:dyDescent="0.25">
      <c r="A7156">
        <v>7155</v>
      </c>
      <c r="B7156" s="17" t="s">
        <v>16687</v>
      </c>
      <c r="C7156" t="s">
        <v>7218</v>
      </c>
    </row>
    <row r="7157" spans="1:3" x14ac:dyDescent="0.25">
      <c r="A7157">
        <v>7156</v>
      </c>
      <c r="B7157" s="17" t="s">
        <v>16688</v>
      </c>
      <c r="C7157" t="s">
        <v>7219</v>
      </c>
    </row>
    <row r="7158" spans="1:3" x14ac:dyDescent="0.25">
      <c r="A7158">
        <v>7157</v>
      </c>
      <c r="B7158" s="17" t="s">
        <v>16689</v>
      </c>
      <c r="C7158" t="s">
        <v>7220</v>
      </c>
    </row>
    <row r="7159" spans="1:3" x14ac:dyDescent="0.25">
      <c r="A7159">
        <v>7158</v>
      </c>
      <c r="B7159" s="17" t="s">
        <v>16690</v>
      </c>
      <c r="C7159" t="s">
        <v>7221</v>
      </c>
    </row>
    <row r="7160" spans="1:3" x14ac:dyDescent="0.25">
      <c r="A7160">
        <v>7159</v>
      </c>
      <c r="B7160" s="17" t="s">
        <v>16691</v>
      </c>
      <c r="C7160" t="s">
        <v>7222</v>
      </c>
    </row>
    <row r="7161" spans="1:3" x14ac:dyDescent="0.25">
      <c r="A7161">
        <v>7160</v>
      </c>
      <c r="B7161" s="17" t="s">
        <v>16692</v>
      </c>
      <c r="C7161" t="s">
        <v>7223</v>
      </c>
    </row>
    <row r="7162" spans="1:3" x14ac:dyDescent="0.25">
      <c r="A7162">
        <v>7161</v>
      </c>
      <c r="B7162" s="17" t="s">
        <v>16693</v>
      </c>
      <c r="C7162" t="s">
        <v>7224</v>
      </c>
    </row>
    <row r="7163" spans="1:3" x14ac:dyDescent="0.25">
      <c r="A7163">
        <v>7162</v>
      </c>
      <c r="B7163" s="17" t="s">
        <v>16694</v>
      </c>
      <c r="C7163" t="s">
        <v>7225</v>
      </c>
    </row>
    <row r="7164" spans="1:3" x14ac:dyDescent="0.25">
      <c r="A7164">
        <v>7163</v>
      </c>
      <c r="B7164" s="17" t="s">
        <v>16695</v>
      </c>
      <c r="C7164" t="s">
        <v>7226</v>
      </c>
    </row>
    <row r="7165" spans="1:3" x14ac:dyDescent="0.25">
      <c r="A7165">
        <v>7164</v>
      </c>
      <c r="B7165" s="17" t="s">
        <v>16696</v>
      </c>
      <c r="C7165" t="s">
        <v>7227</v>
      </c>
    </row>
    <row r="7166" spans="1:3" x14ac:dyDescent="0.25">
      <c r="A7166">
        <v>7165</v>
      </c>
      <c r="B7166" s="17" t="s">
        <v>16697</v>
      </c>
      <c r="C7166" t="s">
        <v>7228</v>
      </c>
    </row>
    <row r="7167" spans="1:3" x14ac:dyDescent="0.25">
      <c r="A7167">
        <v>7166</v>
      </c>
      <c r="B7167" s="17" t="s">
        <v>16698</v>
      </c>
      <c r="C7167" t="s">
        <v>7229</v>
      </c>
    </row>
    <row r="7168" spans="1:3" x14ac:dyDescent="0.25">
      <c r="A7168">
        <v>7167</v>
      </c>
      <c r="B7168" s="17" t="s">
        <v>16699</v>
      </c>
      <c r="C7168" t="s">
        <v>7230</v>
      </c>
    </row>
    <row r="7169" spans="1:3" x14ac:dyDescent="0.25">
      <c r="A7169">
        <v>7168</v>
      </c>
      <c r="B7169" s="17" t="s">
        <v>16700</v>
      </c>
      <c r="C7169" t="s">
        <v>7231</v>
      </c>
    </row>
    <row r="7170" spans="1:3" x14ac:dyDescent="0.25">
      <c r="A7170">
        <v>7169</v>
      </c>
      <c r="B7170" s="17" t="s">
        <v>16701</v>
      </c>
      <c r="C7170" t="s">
        <v>7232</v>
      </c>
    </row>
    <row r="7171" spans="1:3" x14ac:dyDescent="0.25">
      <c r="A7171">
        <v>7170</v>
      </c>
      <c r="B7171" s="17" t="s">
        <v>16702</v>
      </c>
      <c r="C7171" t="s">
        <v>7233</v>
      </c>
    </row>
    <row r="7172" spans="1:3" x14ac:dyDescent="0.25">
      <c r="A7172">
        <v>7171</v>
      </c>
      <c r="B7172" s="17" t="s">
        <v>16703</v>
      </c>
      <c r="C7172" t="s">
        <v>7234</v>
      </c>
    </row>
    <row r="7173" spans="1:3" x14ac:dyDescent="0.25">
      <c r="A7173">
        <v>7172</v>
      </c>
      <c r="B7173" s="17" t="s">
        <v>16704</v>
      </c>
      <c r="C7173" t="s">
        <v>7235</v>
      </c>
    </row>
    <row r="7174" spans="1:3" x14ac:dyDescent="0.25">
      <c r="A7174">
        <v>7173</v>
      </c>
      <c r="B7174" s="17" t="s">
        <v>16705</v>
      </c>
      <c r="C7174" t="s">
        <v>7236</v>
      </c>
    </row>
    <row r="7175" spans="1:3" x14ac:dyDescent="0.25">
      <c r="A7175">
        <v>7174</v>
      </c>
      <c r="B7175" s="17" t="s">
        <v>16706</v>
      </c>
      <c r="C7175" t="s">
        <v>7237</v>
      </c>
    </row>
    <row r="7176" spans="1:3" x14ac:dyDescent="0.25">
      <c r="A7176">
        <v>7175</v>
      </c>
      <c r="B7176" s="17" t="s">
        <v>16707</v>
      </c>
      <c r="C7176" t="s">
        <v>7238</v>
      </c>
    </row>
    <row r="7177" spans="1:3" x14ac:dyDescent="0.25">
      <c r="A7177">
        <v>7176</v>
      </c>
      <c r="B7177" s="17" t="s">
        <v>16708</v>
      </c>
      <c r="C7177" t="s">
        <v>7239</v>
      </c>
    </row>
    <row r="7178" spans="1:3" x14ac:dyDescent="0.25">
      <c r="A7178">
        <v>7177</v>
      </c>
      <c r="B7178" s="17" t="s">
        <v>16709</v>
      </c>
      <c r="C7178" t="s">
        <v>7240</v>
      </c>
    </row>
    <row r="7179" spans="1:3" x14ac:dyDescent="0.25">
      <c r="A7179">
        <v>7178</v>
      </c>
      <c r="B7179" s="17" t="s">
        <v>16710</v>
      </c>
      <c r="C7179" t="s">
        <v>7241</v>
      </c>
    </row>
    <row r="7180" spans="1:3" x14ac:dyDescent="0.25">
      <c r="A7180">
        <v>7179</v>
      </c>
      <c r="B7180" s="17" t="s">
        <v>16711</v>
      </c>
      <c r="C7180" t="s">
        <v>7242</v>
      </c>
    </row>
    <row r="7181" spans="1:3" x14ac:dyDescent="0.25">
      <c r="A7181">
        <v>7180</v>
      </c>
      <c r="B7181" s="17" t="s">
        <v>16712</v>
      </c>
      <c r="C7181" t="s">
        <v>7243</v>
      </c>
    </row>
    <row r="7182" spans="1:3" x14ac:dyDescent="0.25">
      <c r="A7182">
        <v>7181</v>
      </c>
      <c r="B7182" s="17" t="s">
        <v>16713</v>
      </c>
      <c r="C7182" t="s">
        <v>7244</v>
      </c>
    </row>
    <row r="7183" spans="1:3" x14ac:dyDescent="0.25">
      <c r="A7183">
        <v>7182</v>
      </c>
      <c r="B7183" s="17" t="s">
        <v>16714</v>
      </c>
      <c r="C7183" t="s">
        <v>7245</v>
      </c>
    </row>
    <row r="7184" spans="1:3" x14ac:dyDescent="0.25">
      <c r="A7184">
        <v>7183</v>
      </c>
      <c r="B7184" s="17" t="s">
        <v>16715</v>
      </c>
      <c r="C7184" t="s">
        <v>7246</v>
      </c>
    </row>
    <row r="7185" spans="1:3" x14ac:dyDescent="0.25">
      <c r="A7185">
        <v>7184</v>
      </c>
      <c r="B7185" s="17" t="s">
        <v>16716</v>
      </c>
      <c r="C7185" t="s">
        <v>7247</v>
      </c>
    </row>
    <row r="7186" spans="1:3" x14ac:dyDescent="0.25">
      <c r="A7186">
        <v>7185</v>
      </c>
      <c r="B7186" s="17" t="s">
        <v>16717</v>
      </c>
      <c r="C7186" t="s">
        <v>7248</v>
      </c>
    </row>
    <row r="7187" spans="1:3" x14ac:dyDescent="0.25">
      <c r="A7187">
        <v>7186</v>
      </c>
      <c r="B7187" s="17" t="s">
        <v>16718</v>
      </c>
      <c r="C7187" t="s">
        <v>7249</v>
      </c>
    </row>
    <row r="7188" spans="1:3" x14ac:dyDescent="0.25">
      <c r="A7188">
        <v>7187</v>
      </c>
      <c r="B7188" s="17" t="s">
        <v>16719</v>
      </c>
      <c r="C7188" t="s">
        <v>7250</v>
      </c>
    </row>
    <row r="7189" spans="1:3" x14ac:dyDescent="0.25">
      <c r="A7189">
        <v>7188</v>
      </c>
      <c r="B7189" s="17" t="s">
        <v>16720</v>
      </c>
      <c r="C7189" t="s">
        <v>7251</v>
      </c>
    </row>
    <row r="7190" spans="1:3" x14ac:dyDescent="0.25">
      <c r="A7190">
        <v>7189</v>
      </c>
      <c r="B7190" s="17" t="s">
        <v>16721</v>
      </c>
      <c r="C7190" t="s">
        <v>7252</v>
      </c>
    </row>
    <row r="7191" spans="1:3" x14ac:dyDescent="0.25">
      <c r="A7191">
        <v>7190</v>
      </c>
      <c r="B7191" s="17" t="s">
        <v>16722</v>
      </c>
      <c r="C7191" t="s">
        <v>7253</v>
      </c>
    </row>
    <row r="7192" spans="1:3" x14ac:dyDescent="0.25">
      <c r="A7192">
        <v>7191</v>
      </c>
      <c r="B7192" s="17" t="s">
        <v>16723</v>
      </c>
      <c r="C7192" t="s">
        <v>7254</v>
      </c>
    </row>
    <row r="7193" spans="1:3" x14ac:dyDescent="0.25">
      <c r="A7193">
        <v>7192</v>
      </c>
      <c r="B7193" s="17" t="s">
        <v>16724</v>
      </c>
      <c r="C7193" t="s">
        <v>7255</v>
      </c>
    </row>
    <row r="7194" spans="1:3" x14ac:dyDescent="0.25">
      <c r="A7194">
        <v>7193</v>
      </c>
      <c r="B7194" s="17" t="s">
        <v>16725</v>
      </c>
      <c r="C7194" t="s">
        <v>7256</v>
      </c>
    </row>
    <row r="7195" spans="1:3" x14ac:dyDescent="0.25">
      <c r="A7195">
        <v>7194</v>
      </c>
      <c r="B7195" s="17" t="s">
        <v>16726</v>
      </c>
      <c r="C7195" t="s">
        <v>7257</v>
      </c>
    </row>
    <row r="7196" spans="1:3" x14ac:dyDescent="0.25">
      <c r="A7196">
        <v>7195</v>
      </c>
      <c r="B7196" s="17" t="s">
        <v>16727</v>
      </c>
      <c r="C7196" t="s">
        <v>7258</v>
      </c>
    </row>
    <row r="7197" spans="1:3" x14ac:dyDescent="0.25">
      <c r="A7197">
        <v>7196</v>
      </c>
      <c r="B7197" s="17" t="s">
        <v>16728</v>
      </c>
      <c r="C7197" t="s">
        <v>7259</v>
      </c>
    </row>
    <row r="7198" spans="1:3" x14ac:dyDescent="0.25">
      <c r="A7198">
        <v>7197</v>
      </c>
      <c r="B7198" s="17" t="s">
        <v>16729</v>
      </c>
      <c r="C7198" t="s">
        <v>7260</v>
      </c>
    </row>
    <row r="7199" spans="1:3" x14ac:dyDescent="0.25">
      <c r="A7199">
        <v>7198</v>
      </c>
      <c r="B7199" s="17" t="s">
        <v>16730</v>
      </c>
      <c r="C7199" t="s">
        <v>7261</v>
      </c>
    </row>
    <row r="7200" spans="1:3" x14ac:dyDescent="0.25">
      <c r="A7200">
        <v>7199</v>
      </c>
      <c r="B7200" s="17" t="s">
        <v>16731</v>
      </c>
      <c r="C7200" t="s">
        <v>7262</v>
      </c>
    </row>
    <row r="7201" spans="1:3" x14ac:dyDescent="0.25">
      <c r="A7201">
        <v>7200</v>
      </c>
      <c r="B7201" s="17" t="s">
        <v>16732</v>
      </c>
      <c r="C7201" t="s">
        <v>7263</v>
      </c>
    </row>
    <row r="7202" spans="1:3" x14ac:dyDescent="0.25">
      <c r="A7202">
        <v>7201</v>
      </c>
      <c r="B7202" s="17" t="s">
        <v>16733</v>
      </c>
      <c r="C7202" t="s">
        <v>7264</v>
      </c>
    </row>
    <row r="7203" spans="1:3" x14ac:dyDescent="0.25">
      <c r="A7203">
        <v>7202</v>
      </c>
      <c r="B7203" s="17" t="s">
        <v>16734</v>
      </c>
      <c r="C7203" t="s">
        <v>7265</v>
      </c>
    </row>
    <row r="7204" spans="1:3" x14ac:dyDescent="0.25">
      <c r="A7204">
        <v>7203</v>
      </c>
      <c r="B7204" s="17" t="s">
        <v>16735</v>
      </c>
      <c r="C7204" t="s">
        <v>7266</v>
      </c>
    </row>
    <row r="7205" spans="1:3" x14ac:dyDescent="0.25">
      <c r="A7205">
        <v>7204</v>
      </c>
      <c r="B7205" s="17" t="s">
        <v>16736</v>
      </c>
      <c r="C7205" t="s">
        <v>7267</v>
      </c>
    </row>
    <row r="7206" spans="1:3" x14ac:dyDescent="0.25">
      <c r="A7206">
        <v>7205</v>
      </c>
      <c r="B7206" s="17" t="s">
        <v>16737</v>
      </c>
      <c r="C7206" t="s">
        <v>7268</v>
      </c>
    </row>
    <row r="7207" spans="1:3" x14ac:dyDescent="0.25">
      <c r="A7207">
        <v>7206</v>
      </c>
      <c r="B7207" s="17" t="s">
        <v>16738</v>
      </c>
      <c r="C7207" t="s">
        <v>7269</v>
      </c>
    </row>
    <row r="7208" spans="1:3" x14ac:dyDescent="0.25">
      <c r="A7208">
        <v>7207</v>
      </c>
      <c r="B7208" s="17" t="s">
        <v>16739</v>
      </c>
      <c r="C7208" t="s">
        <v>7270</v>
      </c>
    </row>
    <row r="7209" spans="1:3" x14ac:dyDescent="0.25">
      <c r="A7209">
        <v>7208</v>
      </c>
      <c r="B7209" s="17" t="s">
        <v>16740</v>
      </c>
      <c r="C7209" t="s">
        <v>7271</v>
      </c>
    </row>
    <row r="7210" spans="1:3" x14ac:dyDescent="0.25">
      <c r="A7210">
        <v>7209</v>
      </c>
      <c r="B7210" s="17" t="s">
        <v>16741</v>
      </c>
      <c r="C7210" t="s">
        <v>7272</v>
      </c>
    </row>
    <row r="7211" spans="1:3" x14ac:dyDescent="0.25">
      <c r="A7211">
        <v>7210</v>
      </c>
      <c r="B7211" s="17" t="s">
        <v>16742</v>
      </c>
      <c r="C7211" t="s">
        <v>7273</v>
      </c>
    </row>
    <row r="7212" spans="1:3" x14ac:dyDescent="0.25">
      <c r="A7212">
        <v>7211</v>
      </c>
      <c r="B7212" s="17" t="s">
        <v>16743</v>
      </c>
      <c r="C7212" t="s">
        <v>7274</v>
      </c>
    </row>
    <row r="7213" spans="1:3" x14ac:dyDescent="0.25">
      <c r="A7213">
        <v>7212</v>
      </c>
      <c r="B7213" s="17" t="s">
        <v>16744</v>
      </c>
      <c r="C7213" t="s">
        <v>7275</v>
      </c>
    </row>
    <row r="7214" spans="1:3" x14ac:dyDescent="0.25">
      <c r="A7214">
        <v>7213</v>
      </c>
      <c r="B7214" s="17" t="s">
        <v>16745</v>
      </c>
      <c r="C7214" t="s">
        <v>7276</v>
      </c>
    </row>
    <row r="7215" spans="1:3" x14ac:dyDescent="0.25">
      <c r="A7215">
        <v>7214</v>
      </c>
      <c r="B7215" s="17" t="s">
        <v>16746</v>
      </c>
      <c r="C7215" t="s">
        <v>7277</v>
      </c>
    </row>
    <row r="7216" spans="1:3" x14ac:dyDescent="0.25">
      <c r="A7216">
        <v>7215</v>
      </c>
      <c r="B7216" s="17" t="s">
        <v>16747</v>
      </c>
      <c r="C7216" t="s">
        <v>7278</v>
      </c>
    </row>
    <row r="7217" spans="1:3" x14ac:dyDescent="0.25">
      <c r="A7217">
        <v>7216</v>
      </c>
      <c r="B7217" s="17" t="s">
        <v>16748</v>
      </c>
      <c r="C7217" t="s">
        <v>7279</v>
      </c>
    </row>
    <row r="7218" spans="1:3" x14ac:dyDescent="0.25">
      <c r="A7218">
        <v>7217</v>
      </c>
      <c r="B7218" s="17" t="s">
        <v>16749</v>
      </c>
      <c r="C7218" t="s">
        <v>7280</v>
      </c>
    </row>
    <row r="7219" spans="1:3" x14ac:dyDescent="0.25">
      <c r="A7219">
        <v>7218</v>
      </c>
      <c r="B7219" s="17" t="s">
        <v>16750</v>
      </c>
      <c r="C7219" t="s">
        <v>7281</v>
      </c>
    </row>
    <row r="7220" spans="1:3" x14ac:dyDescent="0.25">
      <c r="A7220">
        <v>7219</v>
      </c>
      <c r="B7220" s="17" t="s">
        <v>16751</v>
      </c>
      <c r="C7220" t="s">
        <v>7282</v>
      </c>
    </row>
    <row r="7221" spans="1:3" x14ac:dyDescent="0.25">
      <c r="A7221">
        <v>7220</v>
      </c>
      <c r="B7221" s="17" t="s">
        <v>16752</v>
      </c>
      <c r="C7221" t="s">
        <v>7283</v>
      </c>
    </row>
    <row r="7222" spans="1:3" x14ac:dyDescent="0.25">
      <c r="A7222">
        <v>7221</v>
      </c>
      <c r="B7222" s="17" t="s">
        <v>16753</v>
      </c>
      <c r="C7222" t="s">
        <v>7284</v>
      </c>
    </row>
    <row r="7223" spans="1:3" x14ac:dyDescent="0.25">
      <c r="A7223">
        <v>7222</v>
      </c>
      <c r="B7223" s="17" t="s">
        <v>16754</v>
      </c>
      <c r="C7223" t="s">
        <v>7285</v>
      </c>
    </row>
    <row r="7224" spans="1:3" x14ac:dyDescent="0.25">
      <c r="A7224">
        <v>7223</v>
      </c>
      <c r="B7224" s="17" t="s">
        <v>16755</v>
      </c>
      <c r="C7224" t="s">
        <v>7286</v>
      </c>
    </row>
    <row r="7225" spans="1:3" x14ac:dyDescent="0.25">
      <c r="A7225">
        <v>7224</v>
      </c>
      <c r="B7225" s="17" t="s">
        <v>16756</v>
      </c>
      <c r="C7225" t="s">
        <v>7287</v>
      </c>
    </row>
    <row r="7226" spans="1:3" x14ac:dyDescent="0.25">
      <c r="A7226">
        <v>7225</v>
      </c>
      <c r="B7226" s="17" t="s">
        <v>16757</v>
      </c>
      <c r="C7226" t="s">
        <v>7288</v>
      </c>
    </row>
    <row r="7227" spans="1:3" x14ac:dyDescent="0.25">
      <c r="A7227">
        <v>7226</v>
      </c>
      <c r="B7227" s="17" t="s">
        <v>16758</v>
      </c>
      <c r="C7227" t="s">
        <v>7289</v>
      </c>
    </row>
    <row r="7228" spans="1:3" x14ac:dyDescent="0.25">
      <c r="A7228">
        <v>7227</v>
      </c>
      <c r="B7228" s="17" t="s">
        <v>16759</v>
      </c>
      <c r="C7228" t="s">
        <v>7290</v>
      </c>
    </row>
    <row r="7229" spans="1:3" x14ac:dyDescent="0.25">
      <c r="A7229">
        <v>7228</v>
      </c>
      <c r="B7229" s="17" t="s">
        <v>16760</v>
      </c>
      <c r="C7229" t="s">
        <v>7291</v>
      </c>
    </row>
    <row r="7230" spans="1:3" x14ac:dyDescent="0.25">
      <c r="A7230">
        <v>7229</v>
      </c>
      <c r="B7230" s="17" t="s">
        <v>16761</v>
      </c>
      <c r="C7230" t="s">
        <v>7292</v>
      </c>
    </row>
    <row r="7231" spans="1:3" x14ac:dyDescent="0.25">
      <c r="A7231">
        <v>7230</v>
      </c>
      <c r="B7231" s="17" t="s">
        <v>16762</v>
      </c>
      <c r="C7231" t="s">
        <v>7293</v>
      </c>
    </row>
    <row r="7232" spans="1:3" x14ac:dyDescent="0.25">
      <c r="A7232">
        <v>7231</v>
      </c>
      <c r="B7232" s="17" t="s">
        <v>16763</v>
      </c>
      <c r="C7232" t="s">
        <v>7294</v>
      </c>
    </row>
    <row r="7233" spans="1:3" x14ac:dyDescent="0.25">
      <c r="A7233">
        <v>7232</v>
      </c>
      <c r="B7233" s="17" t="s">
        <v>16764</v>
      </c>
      <c r="C7233" t="s">
        <v>7295</v>
      </c>
    </row>
    <row r="7234" spans="1:3" x14ac:dyDescent="0.25">
      <c r="A7234">
        <v>7233</v>
      </c>
      <c r="B7234" s="17" t="s">
        <v>16765</v>
      </c>
      <c r="C7234" t="s">
        <v>7296</v>
      </c>
    </row>
    <row r="7235" spans="1:3" x14ac:dyDescent="0.25">
      <c r="A7235">
        <v>7234</v>
      </c>
      <c r="B7235" s="17" t="s">
        <v>16766</v>
      </c>
      <c r="C7235" t="s">
        <v>7297</v>
      </c>
    </row>
    <row r="7236" spans="1:3" x14ac:dyDescent="0.25">
      <c r="A7236">
        <v>7235</v>
      </c>
      <c r="B7236" s="17" t="s">
        <v>16767</v>
      </c>
      <c r="C7236" t="s">
        <v>7298</v>
      </c>
    </row>
    <row r="7237" spans="1:3" x14ac:dyDescent="0.25">
      <c r="A7237">
        <v>7236</v>
      </c>
      <c r="B7237" s="17" t="s">
        <v>16768</v>
      </c>
      <c r="C7237" t="s">
        <v>7299</v>
      </c>
    </row>
    <row r="7238" spans="1:3" x14ac:dyDescent="0.25">
      <c r="A7238">
        <v>7237</v>
      </c>
      <c r="B7238" s="17" t="s">
        <v>16769</v>
      </c>
      <c r="C7238" t="s">
        <v>7300</v>
      </c>
    </row>
    <row r="7239" spans="1:3" x14ac:dyDescent="0.25">
      <c r="A7239">
        <v>7238</v>
      </c>
      <c r="B7239" s="17" t="s">
        <v>16770</v>
      </c>
      <c r="C7239" t="s">
        <v>7301</v>
      </c>
    </row>
    <row r="7240" spans="1:3" x14ac:dyDescent="0.25">
      <c r="A7240">
        <v>7239</v>
      </c>
      <c r="B7240" s="17" t="s">
        <v>16771</v>
      </c>
      <c r="C7240" t="s">
        <v>7302</v>
      </c>
    </row>
    <row r="7241" spans="1:3" x14ac:dyDescent="0.25">
      <c r="A7241">
        <v>7240</v>
      </c>
      <c r="B7241" s="17" t="s">
        <v>16772</v>
      </c>
      <c r="C7241" t="s">
        <v>7303</v>
      </c>
    </row>
    <row r="7242" spans="1:3" x14ac:dyDescent="0.25">
      <c r="A7242">
        <v>7241</v>
      </c>
      <c r="B7242" s="17" t="s">
        <v>16773</v>
      </c>
      <c r="C7242" t="s">
        <v>7304</v>
      </c>
    </row>
    <row r="7243" spans="1:3" x14ac:dyDescent="0.25">
      <c r="A7243">
        <v>7242</v>
      </c>
      <c r="B7243" s="17" t="s">
        <v>16774</v>
      </c>
      <c r="C7243" t="s">
        <v>7305</v>
      </c>
    </row>
    <row r="7244" spans="1:3" x14ac:dyDescent="0.25">
      <c r="A7244">
        <v>7243</v>
      </c>
      <c r="B7244" s="17" t="s">
        <v>16775</v>
      </c>
      <c r="C7244" t="s">
        <v>7306</v>
      </c>
    </row>
    <row r="7245" spans="1:3" x14ac:dyDescent="0.25">
      <c r="A7245">
        <v>7244</v>
      </c>
      <c r="B7245" s="17" t="s">
        <v>16776</v>
      </c>
      <c r="C7245" t="s">
        <v>7307</v>
      </c>
    </row>
    <row r="7246" spans="1:3" x14ac:dyDescent="0.25">
      <c r="A7246">
        <v>7245</v>
      </c>
      <c r="B7246" s="17" t="s">
        <v>16777</v>
      </c>
      <c r="C7246" t="s">
        <v>7308</v>
      </c>
    </row>
    <row r="7247" spans="1:3" x14ac:dyDescent="0.25">
      <c r="A7247">
        <v>7246</v>
      </c>
      <c r="B7247" s="17" t="s">
        <v>16778</v>
      </c>
      <c r="C7247" t="s">
        <v>7309</v>
      </c>
    </row>
    <row r="7248" spans="1:3" x14ac:dyDescent="0.25">
      <c r="A7248">
        <v>7247</v>
      </c>
      <c r="B7248" s="17" t="s">
        <v>16779</v>
      </c>
      <c r="C7248" t="s">
        <v>7310</v>
      </c>
    </row>
    <row r="7249" spans="1:3" x14ac:dyDescent="0.25">
      <c r="A7249">
        <v>7248</v>
      </c>
      <c r="B7249" s="17" t="s">
        <v>16780</v>
      </c>
      <c r="C7249" t="s">
        <v>7311</v>
      </c>
    </row>
    <row r="7250" spans="1:3" x14ac:dyDescent="0.25">
      <c r="A7250">
        <v>7249</v>
      </c>
      <c r="B7250" s="17" t="s">
        <v>16781</v>
      </c>
      <c r="C7250" t="s">
        <v>7312</v>
      </c>
    </row>
    <row r="7251" spans="1:3" x14ac:dyDescent="0.25">
      <c r="A7251">
        <v>7250</v>
      </c>
      <c r="B7251" s="17" t="s">
        <v>16782</v>
      </c>
      <c r="C7251" t="s">
        <v>7313</v>
      </c>
    </row>
    <row r="7252" spans="1:3" x14ac:dyDescent="0.25">
      <c r="A7252">
        <v>7251</v>
      </c>
      <c r="B7252" s="17" t="s">
        <v>16783</v>
      </c>
      <c r="C7252" t="s">
        <v>7314</v>
      </c>
    </row>
    <row r="7253" spans="1:3" x14ac:dyDescent="0.25">
      <c r="A7253">
        <v>7252</v>
      </c>
      <c r="B7253" s="17" t="s">
        <v>16784</v>
      </c>
      <c r="C7253" t="s">
        <v>7315</v>
      </c>
    </row>
    <row r="7254" spans="1:3" x14ac:dyDescent="0.25">
      <c r="A7254">
        <v>7253</v>
      </c>
      <c r="B7254" s="17" t="s">
        <v>16785</v>
      </c>
      <c r="C7254" t="s">
        <v>7316</v>
      </c>
    </row>
    <row r="7255" spans="1:3" x14ac:dyDescent="0.25">
      <c r="A7255">
        <v>7254</v>
      </c>
      <c r="B7255" s="17" t="s">
        <v>16786</v>
      </c>
      <c r="C7255" t="s">
        <v>7317</v>
      </c>
    </row>
    <row r="7256" spans="1:3" x14ac:dyDescent="0.25">
      <c r="A7256">
        <v>7255</v>
      </c>
      <c r="B7256" s="17" t="s">
        <v>16787</v>
      </c>
      <c r="C7256" t="s">
        <v>7318</v>
      </c>
    </row>
    <row r="7257" spans="1:3" x14ac:dyDescent="0.25">
      <c r="A7257">
        <v>7256</v>
      </c>
      <c r="B7257" s="17" t="s">
        <v>16788</v>
      </c>
      <c r="C7257" t="s">
        <v>7319</v>
      </c>
    </row>
    <row r="7258" spans="1:3" x14ac:dyDescent="0.25">
      <c r="A7258">
        <v>7257</v>
      </c>
      <c r="B7258" s="17" t="s">
        <v>16789</v>
      </c>
      <c r="C7258" t="s">
        <v>7320</v>
      </c>
    </row>
    <row r="7259" spans="1:3" x14ac:dyDescent="0.25">
      <c r="A7259">
        <v>7258</v>
      </c>
      <c r="B7259" s="17" t="s">
        <v>16790</v>
      </c>
      <c r="C7259" t="s">
        <v>7321</v>
      </c>
    </row>
    <row r="7260" spans="1:3" x14ac:dyDescent="0.25">
      <c r="A7260">
        <v>7259</v>
      </c>
      <c r="B7260" s="17" t="s">
        <v>16791</v>
      </c>
      <c r="C7260" t="s">
        <v>7322</v>
      </c>
    </row>
    <row r="7261" spans="1:3" x14ac:dyDescent="0.25">
      <c r="A7261">
        <v>7260</v>
      </c>
      <c r="B7261" s="17" t="s">
        <v>16792</v>
      </c>
      <c r="C7261" t="s">
        <v>7323</v>
      </c>
    </row>
    <row r="7262" spans="1:3" x14ac:dyDescent="0.25">
      <c r="A7262">
        <v>7261</v>
      </c>
      <c r="B7262" s="17" t="s">
        <v>16793</v>
      </c>
      <c r="C7262" t="s">
        <v>7324</v>
      </c>
    </row>
    <row r="7263" spans="1:3" x14ac:dyDescent="0.25">
      <c r="A7263">
        <v>7262</v>
      </c>
      <c r="B7263" s="17" t="s">
        <v>16794</v>
      </c>
      <c r="C7263" t="s">
        <v>7325</v>
      </c>
    </row>
    <row r="7264" spans="1:3" x14ac:dyDescent="0.25">
      <c r="A7264">
        <v>7263</v>
      </c>
      <c r="B7264" s="17" t="s">
        <v>16795</v>
      </c>
      <c r="C7264" t="s">
        <v>7326</v>
      </c>
    </row>
    <row r="7265" spans="1:3" x14ac:dyDescent="0.25">
      <c r="A7265">
        <v>7264</v>
      </c>
      <c r="B7265" s="17" t="s">
        <v>16796</v>
      </c>
      <c r="C7265" t="s">
        <v>7327</v>
      </c>
    </row>
    <row r="7266" spans="1:3" x14ac:dyDescent="0.25">
      <c r="A7266">
        <v>7265</v>
      </c>
      <c r="B7266" s="17" t="s">
        <v>16797</v>
      </c>
      <c r="C7266" t="s">
        <v>7328</v>
      </c>
    </row>
    <row r="7267" spans="1:3" x14ac:dyDescent="0.25">
      <c r="A7267">
        <v>7266</v>
      </c>
      <c r="B7267" s="17" t="s">
        <v>16798</v>
      </c>
      <c r="C7267" t="s">
        <v>7329</v>
      </c>
    </row>
    <row r="7268" spans="1:3" x14ac:dyDescent="0.25">
      <c r="A7268">
        <v>7267</v>
      </c>
      <c r="B7268" s="17" t="s">
        <v>16799</v>
      </c>
      <c r="C7268" t="s">
        <v>7330</v>
      </c>
    </row>
    <row r="7269" spans="1:3" x14ac:dyDescent="0.25">
      <c r="A7269">
        <v>7268</v>
      </c>
      <c r="B7269" s="17" t="s">
        <v>16800</v>
      </c>
      <c r="C7269" t="s">
        <v>7331</v>
      </c>
    </row>
    <row r="7270" spans="1:3" x14ac:dyDescent="0.25">
      <c r="A7270">
        <v>7269</v>
      </c>
      <c r="B7270" s="17" t="s">
        <v>16801</v>
      </c>
      <c r="C7270" t="s">
        <v>7332</v>
      </c>
    </row>
    <row r="7271" spans="1:3" x14ac:dyDescent="0.25">
      <c r="A7271">
        <v>7270</v>
      </c>
      <c r="B7271" s="17" t="s">
        <v>16802</v>
      </c>
      <c r="C7271" t="s">
        <v>7333</v>
      </c>
    </row>
    <row r="7272" spans="1:3" x14ac:dyDescent="0.25">
      <c r="A7272">
        <v>7271</v>
      </c>
      <c r="B7272" s="17" t="s">
        <v>16803</v>
      </c>
      <c r="C7272" t="s">
        <v>7334</v>
      </c>
    </row>
    <row r="7273" spans="1:3" x14ac:dyDescent="0.25">
      <c r="A7273">
        <v>7272</v>
      </c>
      <c r="B7273" s="17" t="s">
        <v>16804</v>
      </c>
      <c r="C7273" t="s">
        <v>7335</v>
      </c>
    </row>
    <row r="7274" spans="1:3" x14ac:dyDescent="0.25">
      <c r="A7274">
        <v>7273</v>
      </c>
      <c r="B7274" s="17" t="s">
        <v>16805</v>
      </c>
      <c r="C7274" t="s">
        <v>7336</v>
      </c>
    </row>
    <row r="7275" spans="1:3" x14ac:dyDescent="0.25">
      <c r="A7275">
        <v>7274</v>
      </c>
      <c r="B7275" s="17" t="s">
        <v>16806</v>
      </c>
      <c r="C7275" t="s">
        <v>7337</v>
      </c>
    </row>
    <row r="7276" spans="1:3" x14ac:dyDescent="0.25">
      <c r="A7276">
        <v>7275</v>
      </c>
      <c r="B7276" s="17" t="s">
        <v>16807</v>
      </c>
      <c r="C7276" t="s">
        <v>7338</v>
      </c>
    </row>
    <row r="7277" spans="1:3" x14ac:dyDescent="0.25">
      <c r="A7277">
        <v>7276</v>
      </c>
      <c r="B7277" s="17" t="s">
        <v>16808</v>
      </c>
      <c r="C7277" t="s">
        <v>7339</v>
      </c>
    </row>
    <row r="7278" spans="1:3" x14ac:dyDescent="0.25">
      <c r="A7278">
        <v>7277</v>
      </c>
      <c r="B7278" s="17" t="s">
        <v>16809</v>
      </c>
      <c r="C7278" t="s">
        <v>7340</v>
      </c>
    </row>
    <row r="7279" spans="1:3" x14ac:dyDescent="0.25">
      <c r="A7279">
        <v>7278</v>
      </c>
      <c r="B7279" s="17" t="s">
        <v>16810</v>
      </c>
      <c r="C7279" t="s">
        <v>7341</v>
      </c>
    </row>
    <row r="7280" spans="1:3" x14ac:dyDescent="0.25">
      <c r="A7280">
        <v>7279</v>
      </c>
      <c r="B7280" s="17" t="s">
        <v>16811</v>
      </c>
      <c r="C7280" t="s">
        <v>7342</v>
      </c>
    </row>
    <row r="7281" spans="1:3" x14ac:dyDescent="0.25">
      <c r="A7281">
        <v>7280</v>
      </c>
      <c r="B7281" s="17" t="s">
        <v>16812</v>
      </c>
      <c r="C7281" t="s">
        <v>7343</v>
      </c>
    </row>
    <row r="7282" spans="1:3" x14ac:dyDescent="0.25">
      <c r="A7282">
        <v>7281</v>
      </c>
      <c r="B7282" s="17" t="s">
        <v>16813</v>
      </c>
      <c r="C7282" t="s">
        <v>7344</v>
      </c>
    </row>
    <row r="7283" spans="1:3" x14ac:dyDescent="0.25">
      <c r="A7283">
        <v>7282</v>
      </c>
      <c r="B7283" s="17" t="s">
        <v>16814</v>
      </c>
      <c r="C7283" t="s">
        <v>7345</v>
      </c>
    </row>
    <row r="7284" spans="1:3" x14ac:dyDescent="0.25">
      <c r="A7284">
        <v>7283</v>
      </c>
      <c r="B7284" s="17" t="s">
        <v>16815</v>
      </c>
      <c r="C7284" t="s">
        <v>7346</v>
      </c>
    </row>
    <row r="7285" spans="1:3" x14ac:dyDescent="0.25">
      <c r="A7285">
        <v>7284</v>
      </c>
      <c r="B7285" s="17" t="s">
        <v>16816</v>
      </c>
      <c r="C7285" t="s">
        <v>7347</v>
      </c>
    </row>
    <row r="7286" spans="1:3" x14ac:dyDescent="0.25">
      <c r="A7286">
        <v>7285</v>
      </c>
      <c r="B7286" s="17" t="s">
        <v>16817</v>
      </c>
      <c r="C7286" t="s">
        <v>7348</v>
      </c>
    </row>
    <row r="7287" spans="1:3" x14ac:dyDescent="0.25">
      <c r="A7287">
        <v>7286</v>
      </c>
      <c r="B7287" s="17" t="s">
        <v>16818</v>
      </c>
      <c r="C7287" t="s">
        <v>7349</v>
      </c>
    </row>
    <row r="7288" spans="1:3" x14ac:dyDescent="0.25">
      <c r="A7288">
        <v>7287</v>
      </c>
      <c r="B7288" s="17" t="s">
        <v>16819</v>
      </c>
      <c r="C7288" t="s">
        <v>7350</v>
      </c>
    </row>
    <row r="7289" spans="1:3" x14ac:dyDescent="0.25">
      <c r="A7289">
        <v>7288</v>
      </c>
      <c r="B7289" s="17" t="s">
        <v>16820</v>
      </c>
      <c r="C7289" t="s">
        <v>7351</v>
      </c>
    </row>
    <row r="7290" spans="1:3" x14ac:dyDescent="0.25">
      <c r="A7290">
        <v>7289</v>
      </c>
      <c r="B7290" s="17" t="s">
        <v>16821</v>
      </c>
      <c r="C7290" t="s">
        <v>7352</v>
      </c>
    </row>
    <row r="7291" spans="1:3" x14ac:dyDescent="0.25">
      <c r="A7291">
        <v>7290</v>
      </c>
      <c r="B7291" s="17" t="s">
        <v>16822</v>
      </c>
      <c r="C7291" t="s">
        <v>7353</v>
      </c>
    </row>
    <row r="7292" spans="1:3" x14ac:dyDescent="0.25">
      <c r="A7292">
        <v>7291</v>
      </c>
      <c r="B7292" s="17" t="s">
        <v>16823</v>
      </c>
      <c r="C7292" t="s">
        <v>7354</v>
      </c>
    </row>
    <row r="7293" spans="1:3" x14ac:dyDescent="0.25">
      <c r="A7293">
        <v>7292</v>
      </c>
      <c r="B7293" s="17" t="s">
        <v>16824</v>
      </c>
      <c r="C7293" t="s">
        <v>7355</v>
      </c>
    </row>
    <row r="7294" spans="1:3" x14ac:dyDescent="0.25">
      <c r="A7294">
        <v>7293</v>
      </c>
      <c r="B7294" s="17" t="s">
        <v>16825</v>
      </c>
      <c r="C7294" t="s">
        <v>7356</v>
      </c>
    </row>
    <row r="7295" spans="1:3" x14ac:dyDescent="0.25">
      <c r="A7295">
        <v>7294</v>
      </c>
      <c r="B7295" s="17" t="s">
        <v>16826</v>
      </c>
      <c r="C7295" t="s">
        <v>7357</v>
      </c>
    </row>
    <row r="7296" spans="1:3" x14ac:dyDescent="0.25">
      <c r="A7296">
        <v>7295</v>
      </c>
      <c r="B7296" s="17" t="s">
        <v>16827</v>
      </c>
      <c r="C7296" t="s">
        <v>7358</v>
      </c>
    </row>
    <row r="7297" spans="1:3" x14ac:dyDescent="0.25">
      <c r="A7297">
        <v>7296</v>
      </c>
      <c r="B7297" s="17" t="s">
        <v>16828</v>
      </c>
      <c r="C7297" t="s">
        <v>7359</v>
      </c>
    </row>
    <row r="7298" spans="1:3" x14ac:dyDescent="0.25">
      <c r="A7298">
        <v>7297</v>
      </c>
      <c r="B7298" s="17" t="s">
        <v>16829</v>
      </c>
      <c r="C7298" t="s">
        <v>7360</v>
      </c>
    </row>
    <row r="7299" spans="1:3" x14ac:dyDescent="0.25">
      <c r="A7299">
        <v>7298</v>
      </c>
      <c r="B7299" s="17" t="s">
        <v>16830</v>
      </c>
      <c r="C7299" t="s">
        <v>7361</v>
      </c>
    </row>
    <row r="7300" spans="1:3" x14ac:dyDescent="0.25">
      <c r="A7300">
        <v>7299</v>
      </c>
      <c r="B7300" s="17" t="s">
        <v>16831</v>
      </c>
      <c r="C7300" t="s">
        <v>7362</v>
      </c>
    </row>
    <row r="7301" spans="1:3" x14ac:dyDescent="0.25">
      <c r="A7301">
        <v>7300</v>
      </c>
      <c r="B7301" s="17" t="s">
        <v>16832</v>
      </c>
      <c r="C7301" t="s">
        <v>7363</v>
      </c>
    </row>
    <row r="7302" spans="1:3" x14ac:dyDescent="0.25">
      <c r="A7302">
        <v>7301</v>
      </c>
      <c r="B7302" s="17" t="s">
        <v>16833</v>
      </c>
      <c r="C7302" t="s">
        <v>7364</v>
      </c>
    </row>
    <row r="7303" spans="1:3" x14ac:dyDescent="0.25">
      <c r="A7303">
        <v>7302</v>
      </c>
      <c r="B7303" s="17" t="s">
        <v>16834</v>
      </c>
      <c r="C7303" t="s">
        <v>7365</v>
      </c>
    </row>
    <row r="7304" spans="1:3" x14ac:dyDescent="0.25">
      <c r="A7304">
        <v>7303</v>
      </c>
      <c r="B7304" s="17" t="s">
        <v>16835</v>
      </c>
      <c r="C7304" t="s">
        <v>7366</v>
      </c>
    </row>
    <row r="7305" spans="1:3" x14ac:dyDescent="0.25">
      <c r="A7305">
        <v>7304</v>
      </c>
      <c r="B7305" s="17" t="s">
        <v>16836</v>
      </c>
      <c r="C7305" t="s">
        <v>7367</v>
      </c>
    </row>
    <row r="7306" spans="1:3" x14ac:dyDescent="0.25">
      <c r="A7306">
        <v>7305</v>
      </c>
      <c r="B7306" s="17" t="s">
        <v>16837</v>
      </c>
      <c r="C7306" t="s">
        <v>7368</v>
      </c>
    </row>
    <row r="7307" spans="1:3" x14ac:dyDescent="0.25">
      <c r="A7307">
        <v>7306</v>
      </c>
      <c r="B7307" s="17" t="s">
        <v>16838</v>
      </c>
      <c r="C7307" t="s">
        <v>7369</v>
      </c>
    </row>
    <row r="7308" spans="1:3" x14ac:dyDescent="0.25">
      <c r="A7308">
        <v>7307</v>
      </c>
      <c r="B7308" s="17" t="s">
        <v>16839</v>
      </c>
      <c r="C7308" t="s">
        <v>7370</v>
      </c>
    </row>
    <row r="7309" spans="1:3" x14ac:dyDescent="0.25">
      <c r="A7309">
        <v>7308</v>
      </c>
      <c r="B7309" s="17" t="s">
        <v>16840</v>
      </c>
      <c r="C7309" t="s">
        <v>7371</v>
      </c>
    </row>
    <row r="7310" spans="1:3" x14ac:dyDescent="0.25">
      <c r="A7310">
        <v>7309</v>
      </c>
      <c r="B7310" s="17" t="s">
        <v>16841</v>
      </c>
      <c r="C7310" t="s">
        <v>7372</v>
      </c>
    </row>
    <row r="7311" spans="1:3" x14ac:dyDescent="0.25">
      <c r="A7311">
        <v>7310</v>
      </c>
      <c r="B7311" s="17" t="s">
        <v>16842</v>
      </c>
      <c r="C7311" t="s">
        <v>7373</v>
      </c>
    </row>
    <row r="7312" spans="1:3" x14ac:dyDescent="0.25">
      <c r="A7312">
        <v>7311</v>
      </c>
      <c r="B7312" s="17" t="s">
        <v>16843</v>
      </c>
      <c r="C7312" t="s">
        <v>7374</v>
      </c>
    </row>
    <row r="7313" spans="1:3" x14ac:dyDescent="0.25">
      <c r="A7313">
        <v>7312</v>
      </c>
      <c r="B7313" s="17" t="s">
        <v>16844</v>
      </c>
      <c r="C7313" t="s">
        <v>7375</v>
      </c>
    </row>
    <row r="7314" spans="1:3" x14ac:dyDescent="0.25">
      <c r="A7314">
        <v>7313</v>
      </c>
      <c r="B7314" s="17" t="s">
        <v>16845</v>
      </c>
      <c r="C7314" t="s">
        <v>7376</v>
      </c>
    </row>
    <row r="7315" spans="1:3" x14ac:dyDescent="0.25">
      <c r="A7315">
        <v>7314</v>
      </c>
      <c r="B7315" s="17" t="s">
        <v>16846</v>
      </c>
      <c r="C7315" t="s">
        <v>7377</v>
      </c>
    </row>
    <row r="7316" spans="1:3" x14ac:dyDescent="0.25">
      <c r="A7316">
        <v>7315</v>
      </c>
      <c r="B7316" s="17" t="s">
        <v>16847</v>
      </c>
      <c r="C7316" t="s">
        <v>7378</v>
      </c>
    </row>
    <row r="7317" spans="1:3" x14ac:dyDescent="0.25">
      <c r="A7317">
        <v>7316</v>
      </c>
      <c r="B7317" s="17" t="s">
        <v>16848</v>
      </c>
      <c r="C7317" t="s">
        <v>7379</v>
      </c>
    </row>
    <row r="7318" spans="1:3" x14ac:dyDescent="0.25">
      <c r="A7318">
        <v>7317</v>
      </c>
      <c r="B7318" s="17" t="s">
        <v>16849</v>
      </c>
      <c r="C7318" t="s">
        <v>7380</v>
      </c>
    </row>
    <row r="7319" spans="1:3" x14ac:dyDescent="0.25">
      <c r="A7319">
        <v>7318</v>
      </c>
      <c r="B7319" s="17" t="s">
        <v>16850</v>
      </c>
      <c r="C7319" t="s">
        <v>7381</v>
      </c>
    </row>
    <row r="7320" spans="1:3" x14ac:dyDescent="0.25">
      <c r="A7320">
        <v>7319</v>
      </c>
      <c r="B7320" s="17" t="s">
        <v>16851</v>
      </c>
      <c r="C7320" t="s">
        <v>7382</v>
      </c>
    </row>
    <row r="7321" spans="1:3" x14ac:dyDescent="0.25">
      <c r="A7321">
        <v>7320</v>
      </c>
      <c r="B7321" s="17" t="s">
        <v>16852</v>
      </c>
      <c r="C7321" t="s">
        <v>7383</v>
      </c>
    </row>
    <row r="7322" spans="1:3" x14ac:dyDescent="0.25">
      <c r="A7322">
        <v>7321</v>
      </c>
      <c r="B7322" s="17" t="s">
        <v>16853</v>
      </c>
      <c r="C7322" t="s">
        <v>7384</v>
      </c>
    </row>
    <row r="7323" spans="1:3" x14ac:dyDescent="0.25">
      <c r="A7323">
        <v>7322</v>
      </c>
      <c r="B7323" s="17" t="s">
        <v>16854</v>
      </c>
      <c r="C7323" t="s">
        <v>7385</v>
      </c>
    </row>
    <row r="7324" spans="1:3" x14ac:dyDescent="0.25">
      <c r="A7324">
        <v>7323</v>
      </c>
      <c r="B7324" s="17" t="s">
        <v>16855</v>
      </c>
      <c r="C7324" t="s">
        <v>7386</v>
      </c>
    </row>
    <row r="7325" spans="1:3" x14ac:dyDescent="0.25">
      <c r="A7325">
        <v>7324</v>
      </c>
      <c r="B7325" s="17" t="s">
        <v>16856</v>
      </c>
      <c r="C7325" t="s">
        <v>7387</v>
      </c>
    </row>
    <row r="7326" spans="1:3" x14ac:dyDescent="0.25">
      <c r="A7326">
        <v>7325</v>
      </c>
      <c r="B7326" s="17" t="s">
        <v>16857</v>
      </c>
      <c r="C7326" t="s">
        <v>7388</v>
      </c>
    </row>
    <row r="7327" spans="1:3" x14ac:dyDescent="0.25">
      <c r="A7327">
        <v>7326</v>
      </c>
      <c r="B7327" s="17" t="s">
        <v>16858</v>
      </c>
      <c r="C7327" t="s">
        <v>7389</v>
      </c>
    </row>
    <row r="7328" spans="1:3" x14ac:dyDescent="0.25">
      <c r="A7328">
        <v>7327</v>
      </c>
      <c r="B7328" s="17" t="s">
        <v>16859</v>
      </c>
      <c r="C7328" t="s">
        <v>7390</v>
      </c>
    </row>
    <row r="7329" spans="1:3" x14ac:dyDescent="0.25">
      <c r="A7329">
        <v>7328</v>
      </c>
      <c r="B7329" s="17" t="s">
        <v>16860</v>
      </c>
      <c r="C7329" t="s">
        <v>7391</v>
      </c>
    </row>
    <row r="7330" spans="1:3" x14ac:dyDescent="0.25">
      <c r="A7330">
        <v>7329</v>
      </c>
      <c r="B7330" s="17" t="s">
        <v>16861</v>
      </c>
      <c r="C7330" t="s">
        <v>7392</v>
      </c>
    </row>
    <row r="7331" spans="1:3" x14ac:dyDescent="0.25">
      <c r="A7331">
        <v>7330</v>
      </c>
      <c r="B7331" s="17" t="s">
        <v>16862</v>
      </c>
      <c r="C7331" t="s">
        <v>7393</v>
      </c>
    </row>
    <row r="7332" spans="1:3" x14ac:dyDescent="0.25">
      <c r="A7332">
        <v>7331</v>
      </c>
      <c r="B7332" s="17" t="s">
        <v>16863</v>
      </c>
      <c r="C7332" t="s">
        <v>7394</v>
      </c>
    </row>
    <row r="7333" spans="1:3" x14ac:dyDescent="0.25">
      <c r="A7333">
        <v>7332</v>
      </c>
      <c r="B7333" s="17" t="s">
        <v>16864</v>
      </c>
      <c r="C7333" t="s">
        <v>7395</v>
      </c>
    </row>
    <row r="7334" spans="1:3" x14ac:dyDescent="0.25">
      <c r="A7334">
        <v>7333</v>
      </c>
      <c r="B7334" s="17" t="s">
        <v>16865</v>
      </c>
      <c r="C7334" t="s">
        <v>7396</v>
      </c>
    </row>
    <row r="7335" spans="1:3" x14ac:dyDescent="0.25">
      <c r="A7335">
        <v>7334</v>
      </c>
      <c r="B7335" s="17" t="s">
        <v>16866</v>
      </c>
      <c r="C7335" t="s">
        <v>7397</v>
      </c>
    </row>
    <row r="7336" spans="1:3" x14ac:dyDescent="0.25">
      <c r="A7336">
        <v>7335</v>
      </c>
      <c r="B7336" s="17" t="s">
        <v>16867</v>
      </c>
      <c r="C7336" t="s">
        <v>7398</v>
      </c>
    </row>
    <row r="7337" spans="1:3" x14ac:dyDescent="0.25">
      <c r="A7337">
        <v>7336</v>
      </c>
      <c r="B7337" s="17" t="s">
        <v>16868</v>
      </c>
      <c r="C7337" t="s">
        <v>7399</v>
      </c>
    </row>
    <row r="7338" spans="1:3" x14ac:dyDescent="0.25">
      <c r="A7338">
        <v>7337</v>
      </c>
      <c r="B7338" s="17" t="s">
        <v>16869</v>
      </c>
      <c r="C7338" t="s">
        <v>7400</v>
      </c>
    </row>
    <row r="7339" spans="1:3" x14ac:dyDescent="0.25">
      <c r="A7339">
        <v>7338</v>
      </c>
      <c r="B7339" s="17" t="s">
        <v>16870</v>
      </c>
      <c r="C7339" t="s">
        <v>7401</v>
      </c>
    </row>
    <row r="7340" spans="1:3" x14ac:dyDescent="0.25">
      <c r="A7340">
        <v>7339</v>
      </c>
      <c r="B7340" s="17" t="s">
        <v>16871</v>
      </c>
      <c r="C7340" t="s">
        <v>7402</v>
      </c>
    </row>
    <row r="7341" spans="1:3" x14ac:dyDescent="0.25">
      <c r="A7341">
        <v>7340</v>
      </c>
      <c r="B7341" s="17" t="s">
        <v>16872</v>
      </c>
      <c r="C7341" t="s">
        <v>7403</v>
      </c>
    </row>
    <row r="7342" spans="1:3" x14ac:dyDescent="0.25">
      <c r="A7342">
        <v>7341</v>
      </c>
      <c r="B7342" s="17" t="s">
        <v>16873</v>
      </c>
      <c r="C7342" t="s">
        <v>7404</v>
      </c>
    </row>
    <row r="7343" spans="1:3" x14ac:dyDescent="0.25">
      <c r="A7343">
        <v>7342</v>
      </c>
      <c r="B7343" s="17" t="s">
        <v>16874</v>
      </c>
      <c r="C7343" t="s">
        <v>7405</v>
      </c>
    </row>
    <row r="7344" spans="1:3" x14ac:dyDescent="0.25">
      <c r="A7344">
        <v>7343</v>
      </c>
      <c r="B7344" s="17" t="s">
        <v>16875</v>
      </c>
      <c r="C7344" t="s">
        <v>7406</v>
      </c>
    </row>
    <row r="7345" spans="1:3" x14ac:dyDescent="0.25">
      <c r="A7345">
        <v>7344</v>
      </c>
      <c r="B7345" s="17" t="s">
        <v>16876</v>
      </c>
      <c r="C7345" t="s">
        <v>7407</v>
      </c>
    </row>
    <row r="7346" spans="1:3" x14ac:dyDescent="0.25">
      <c r="A7346">
        <v>7345</v>
      </c>
      <c r="B7346" s="17" t="s">
        <v>16877</v>
      </c>
      <c r="C7346" t="s">
        <v>7408</v>
      </c>
    </row>
    <row r="7347" spans="1:3" x14ac:dyDescent="0.25">
      <c r="A7347">
        <v>7346</v>
      </c>
      <c r="B7347" s="17" t="s">
        <v>16878</v>
      </c>
      <c r="C7347" t="s">
        <v>7409</v>
      </c>
    </row>
    <row r="7348" spans="1:3" x14ac:dyDescent="0.25">
      <c r="A7348">
        <v>7347</v>
      </c>
      <c r="B7348" s="17" t="s">
        <v>16879</v>
      </c>
      <c r="C7348" t="s">
        <v>7410</v>
      </c>
    </row>
    <row r="7349" spans="1:3" x14ac:dyDescent="0.25">
      <c r="A7349">
        <v>7348</v>
      </c>
      <c r="B7349" s="17" t="s">
        <v>16880</v>
      </c>
      <c r="C7349" t="s">
        <v>7411</v>
      </c>
    </row>
    <row r="7350" spans="1:3" x14ac:dyDescent="0.25">
      <c r="A7350">
        <v>7349</v>
      </c>
      <c r="B7350" s="17" t="s">
        <v>16881</v>
      </c>
      <c r="C7350" t="s">
        <v>7412</v>
      </c>
    </row>
    <row r="7351" spans="1:3" x14ac:dyDescent="0.25">
      <c r="A7351">
        <v>7350</v>
      </c>
      <c r="B7351" s="17" t="s">
        <v>16882</v>
      </c>
      <c r="C7351" t="s">
        <v>7413</v>
      </c>
    </row>
    <row r="7352" spans="1:3" x14ac:dyDescent="0.25">
      <c r="A7352">
        <v>7351</v>
      </c>
      <c r="B7352" s="17" t="s">
        <v>16883</v>
      </c>
      <c r="C7352" t="s">
        <v>7414</v>
      </c>
    </row>
    <row r="7353" spans="1:3" x14ac:dyDescent="0.25">
      <c r="A7353">
        <v>7352</v>
      </c>
      <c r="B7353" s="17" t="s">
        <v>16884</v>
      </c>
      <c r="C7353" t="s">
        <v>7415</v>
      </c>
    </row>
    <row r="7354" spans="1:3" x14ac:dyDescent="0.25">
      <c r="A7354">
        <v>7353</v>
      </c>
      <c r="B7354" s="17" t="s">
        <v>16885</v>
      </c>
      <c r="C7354" t="s">
        <v>7416</v>
      </c>
    </row>
    <row r="7355" spans="1:3" x14ac:dyDescent="0.25">
      <c r="A7355">
        <v>7354</v>
      </c>
      <c r="B7355" s="17" t="s">
        <v>16886</v>
      </c>
      <c r="C7355" t="s">
        <v>7417</v>
      </c>
    </row>
    <row r="7356" spans="1:3" x14ac:dyDescent="0.25">
      <c r="A7356">
        <v>7355</v>
      </c>
      <c r="B7356" s="17" t="s">
        <v>16887</v>
      </c>
      <c r="C7356" t="s">
        <v>7418</v>
      </c>
    </row>
    <row r="7357" spans="1:3" x14ac:dyDescent="0.25">
      <c r="A7357">
        <v>7356</v>
      </c>
      <c r="B7357" s="17" t="s">
        <v>16888</v>
      </c>
      <c r="C7357" t="s">
        <v>7419</v>
      </c>
    </row>
    <row r="7358" spans="1:3" x14ac:dyDescent="0.25">
      <c r="A7358">
        <v>7357</v>
      </c>
      <c r="B7358" s="17" t="s">
        <v>16889</v>
      </c>
      <c r="C7358" t="s">
        <v>7420</v>
      </c>
    </row>
    <row r="7359" spans="1:3" x14ac:dyDescent="0.25">
      <c r="A7359">
        <v>7358</v>
      </c>
      <c r="B7359" s="17" t="s">
        <v>16890</v>
      </c>
      <c r="C7359" t="s">
        <v>7421</v>
      </c>
    </row>
    <row r="7360" spans="1:3" x14ac:dyDescent="0.25">
      <c r="A7360">
        <v>7359</v>
      </c>
      <c r="B7360" s="17" t="s">
        <v>16891</v>
      </c>
      <c r="C7360" t="s">
        <v>7422</v>
      </c>
    </row>
    <row r="7361" spans="1:3" x14ac:dyDescent="0.25">
      <c r="A7361">
        <v>7360</v>
      </c>
      <c r="B7361" s="17" t="s">
        <v>16892</v>
      </c>
      <c r="C7361" t="s">
        <v>7423</v>
      </c>
    </row>
    <row r="7362" spans="1:3" x14ac:dyDescent="0.25">
      <c r="A7362">
        <v>7361</v>
      </c>
      <c r="B7362" s="17" t="s">
        <v>16893</v>
      </c>
      <c r="C7362" t="s">
        <v>7424</v>
      </c>
    </row>
    <row r="7363" spans="1:3" x14ac:dyDescent="0.25">
      <c r="A7363">
        <v>7362</v>
      </c>
      <c r="B7363" s="17" t="s">
        <v>16894</v>
      </c>
      <c r="C7363" t="s">
        <v>7425</v>
      </c>
    </row>
    <row r="7364" spans="1:3" x14ac:dyDescent="0.25">
      <c r="A7364">
        <v>7363</v>
      </c>
      <c r="B7364" s="17" t="s">
        <v>16895</v>
      </c>
      <c r="C7364" t="s">
        <v>7426</v>
      </c>
    </row>
    <row r="7365" spans="1:3" x14ac:dyDescent="0.25">
      <c r="A7365">
        <v>7364</v>
      </c>
      <c r="B7365" s="17" t="s">
        <v>16896</v>
      </c>
      <c r="C7365" t="s">
        <v>7427</v>
      </c>
    </row>
    <row r="7366" spans="1:3" x14ac:dyDescent="0.25">
      <c r="A7366">
        <v>7365</v>
      </c>
      <c r="B7366" s="17" t="s">
        <v>16897</v>
      </c>
      <c r="C7366" t="s">
        <v>7428</v>
      </c>
    </row>
    <row r="7367" spans="1:3" x14ac:dyDescent="0.25">
      <c r="A7367">
        <v>7366</v>
      </c>
      <c r="B7367" s="17" t="s">
        <v>16898</v>
      </c>
      <c r="C7367" t="s">
        <v>7429</v>
      </c>
    </row>
    <row r="7368" spans="1:3" x14ac:dyDescent="0.25">
      <c r="A7368">
        <v>7367</v>
      </c>
      <c r="B7368" s="17" t="s">
        <v>16899</v>
      </c>
      <c r="C7368" t="s">
        <v>7430</v>
      </c>
    </row>
    <row r="7369" spans="1:3" x14ac:dyDescent="0.25">
      <c r="A7369">
        <v>7368</v>
      </c>
      <c r="B7369" s="17" t="s">
        <v>16900</v>
      </c>
      <c r="C7369" t="s">
        <v>7431</v>
      </c>
    </row>
    <row r="7370" spans="1:3" x14ac:dyDescent="0.25">
      <c r="A7370">
        <v>7369</v>
      </c>
      <c r="B7370" s="17" t="s">
        <v>16901</v>
      </c>
      <c r="C7370" t="s">
        <v>7432</v>
      </c>
    </row>
    <row r="7371" spans="1:3" x14ac:dyDescent="0.25">
      <c r="A7371">
        <v>7370</v>
      </c>
      <c r="B7371" s="17" t="s">
        <v>16902</v>
      </c>
      <c r="C7371" t="s">
        <v>7433</v>
      </c>
    </row>
    <row r="7372" spans="1:3" x14ac:dyDescent="0.25">
      <c r="A7372">
        <v>7371</v>
      </c>
      <c r="B7372" s="17" t="s">
        <v>16903</v>
      </c>
      <c r="C7372" t="s">
        <v>7434</v>
      </c>
    </row>
    <row r="7373" spans="1:3" x14ac:dyDescent="0.25">
      <c r="A7373">
        <v>7372</v>
      </c>
      <c r="B7373" s="17" t="s">
        <v>16904</v>
      </c>
      <c r="C7373" t="s">
        <v>7435</v>
      </c>
    </row>
    <row r="7374" spans="1:3" x14ac:dyDescent="0.25">
      <c r="A7374">
        <v>7373</v>
      </c>
      <c r="B7374" s="17" t="s">
        <v>16905</v>
      </c>
      <c r="C7374" t="s">
        <v>7436</v>
      </c>
    </row>
    <row r="7375" spans="1:3" x14ac:dyDescent="0.25">
      <c r="A7375">
        <v>7374</v>
      </c>
      <c r="B7375" s="17" t="s">
        <v>16906</v>
      </c>
      <c r="C7375" t="s">
        <v>7437</v>
      </c>
    </row>
    <row r="7376" spans="1:3" x14ac:dyDescent="0.25">
      <c r="A7376">
        <v>7375</v>
      </c>
      <c r="B7376" s="17" t="s">
        <v>16907</v>
      </c>
      <c r="C7376" t="s">
        <v>7438</v>
      </c>
    </row>
    <row r="7377" spans="1:3" x14ac:dyDescent="0.25">
      <c r="A7377">
        <v>7376</v>
      </c>
      <c r="B7377" s="17" t="s">
        <v>16908</v>
      </c>
      <c r="C7377" t="s">
        <v>7439</v>
      </c>
    </row>
    <row r="7378" spans="1:3" x14ac:dyDescent="0.25">
      <c r="A7378">
        <v>7377</v>
      </c>
      <c r="B7378" s="17" t="s">
        <v>16909</v>
      </c>
      <c r="C7378" t="s">
        <v>7440</v>
      </c>
    </row>
    <row r="7379" spans="1:3" x14ac:dyDescent="0.25">
      <c r="A7379">
        <v>7378</v>
      </c>
      <c r="B7379" s="17" t="s">
        <v>16910</v>
      </c>
      <c r="C7379" t="s">
        <v>7441</v>
      </c>
    </row>
    <row r="7380" spans="1:3" x14ac:dyDescent="0.25">
      <c r="A7380">
        <v>7379</v>
      </c>
      <c r="B7380" s="17" t="s">
        <v>16911</v>
      </c>
      <c r="C7380" t="s">
        <v>7442</v>
      </c>
    </row>
    <row r="7381" spans="1:3" x14ac:dyDescent="0.25">
      <c r="A7381">
        <v>7380</v>
      </c>
      <c r="B7381" s="17" t="s">
        <v>16912</v>
      </c>
      <c r="C7381" t="s">
        <v>7443</v>
      </c>
    </row>
    <row r="7382" spans="1:3" x14ac:dyDescent="0.25">
      <c r="A7382">
        <v>7381</v>
      </c>
      <c r="B7382" s="17" t="s">
        <v>16913</v>
      </c>
      <c r="C7382" t="s">
        <v>7444</v>
      </c>
    </row>
    <row r="7383" spans="1:3" x14ac:dyDescent="0.25">
      <c r="A7383">
        <v>7382</v>
      </c>
      <c r="B7383" s="17" t="s">
        <v>16914</v>
      </c>
      <c r="C7383" t="s">
        <v>7445</v>
      </c>
    </row>
    <row r="7384" spans="1:3" x14ac:dyDescent="0.25">
      <c r="A7384">
        <v>7383</v>
      </c>
      <c r="B7384" s="17" t="s">
        <v>16915</v>
      </c>
      <c r="C7384" t="s">
        <v>7446</v>
      </c>
    </row>
    <row r="7385" spans="1:3" x14ac:dyDescent="0.25">
      <c r="A7385">
        <v>7384</v>
      </c>
      <c r="B7385" s="17" t="s">
        <v>16916</v>
      </c>
      <c r="C7385" t="s">
        <v>7447</v>
      </c>
    </row>
    <row r="7386" spans="1:3" x14ac:dyDescent="0.25">
      <c r="A7386">
        <v>7385</v>
      </c>
      <c r="B7386" s="17" t="s">
        <v>16917</v>
      </c>
      <c r="C7386" t="s">
        <v>7448</v>
      </c>
    </row>
    <row r="7387" spans="1:3" x14ac:dyDescent="0.25">
      <c r="A7387">
        <v>7386</v>
      </c>
      <c r="B7387" s="17" t="s">
        <v>16918</v>
      </c>
      <c r="C7387" t="s">
        <v>7449</v>
      </c>
    </row>
    <row r="7388" spans="1:3" x14ac:dyDescent="0.25">
      <c r="A7388">
        <v>7387</v>
      </c>
      <c r="B7388" s="17" t="s">
        <v>16919</v>
      </c>
      <c r="C7388" t="s">
        <v>7450</v>
      </c>
    </row>
    <row r="7389" spans="1:3" x14ac:dyDescent="0.25">
      <c r="A7389">
        <v>7388</v>
      </c>
      <c r="B7389" s="17" t="s">
        <v>16920</v>
      </c>
      <c r="C7389" t="s">
        <v>7451</v>
      </c>
    </row>
    <row r="7390" spans="1:3" x14ac:dyDescent="0.25">
      <c r="A7390">
        <v>7389</v>
      </c>
      <c r="B7390" s="17" t="s">
        <v>16921</v>
      </c>
      <c r="C7390" t="s">
        <v>7452</v>
      </c>
    </row>
    <row r="7391" spans="1:3" x14ac:dyDescent="0.25">
      <c r="A7391">
        <v>7390</v>
      </c>
      <c r="B7391" s="17" t="s">
        <v>16922</v>
      </c>
      <c r="C7391" t="s">
        <v>7453</v>
      </c>
    </row>
    <row r="7392" spans="1:3" x14ac:dyDescent="0.25">
      <c r="A7392">
        <v>7391</v>
      </c>
      <c r="B7392" s="17" t="s">
        <v>16923</v>
      </c>
      <c r="C7392" t="s">
        <v>7454</v>
      </c>
    </row>
    <row r="7393" spans="1:3" x14ac:dyDescent="0.25">
      <c r="A7393">
        <v>7392</v>
      </c>
      <c r="B7393" s="17" t="s">
        <v>16924</v>
      </c>
      <c r="C7393" t="s">
        <v>7455</v>
      </c>
    </row>
    <row r="7394" spans="1:3" x14ac:dyDescent="0.25">
      <c r="A7394">
        <v>7393</v>
      </c>
      <c r="B7394" s="17" t="s">
        <v>16925</v>
      </c>
      <c r="C7394" t="s">
        <v>7456</v>
      </c>
    </row>
    <row r="7395" spans="1:3" x14ac:dyDescent="0.25">
      <c r="A7395">
        <v>7394</v>
      </c>
      <c r="B7395" s="17" t="s">
        <v>16926</v>
      </c>
      <c r="C7395" t="s">
        <v>7457</v>
      </c>
    </row>
    <row r="7396" spans="1:3" x14ac:dyDescent="0.25">
      <c r="A7396">
        <v>7395</v>
      </c>
      <c r="B7396" s="17" t="s">
        <v>16927</v>
      </c>
      <c r="C7396" t="s">
        <v>7458</v>
      </c>
    </row>
    <row r="7397" spans="1:3" x14ac:dyDescent="0.25">
      <c r="A7397">
        <v>7396</v>
      </c>
      <c r="B7397" s="17" t="s">
        <v>16928</v>
      </c>
      <c r="C7397" t="s">
        <v>7459</v>
      </c>
    </row>
    <row r="7398" spans="1:3" x14ac:dyDescent="0.25">
      <c r="A7398">
        <v>7397</v>
      </c>
      <c r="B7398" s="17" t="s">
        <v>16929</v>
      </c>
      <c r="C7398" t="s">
        <v>7460</v>
      </c>
    </row>
    <row r="7399" spans="1:3" x14ac:dyDescent="0.25">
      <c r="A7399">
        <v>7398</v>
      </c>
      <c r="B7399" s="17" t="s">
        <v>16930</v>
      </c>
      <c r="C7399" t="s">
        <v>7461</v>
      </c>
    </row>
    <row r="7400" spans="1:3" x14ac:dyDescent="0.25">
      <c r="A7400">
        <v>7399</v>
      </c>
      <c r="B7400" s="17" t="s">
        <v>16931</v>
      </c>
      <c r="C7400" t="s">
        <v>7462</v>
      </c>
    </row>
    <row r="7401" spans="1:3" x14ac:dyDescent="0.25">
      <c r="A7401">
        <v>7400</v>
      </c>
      <c r="B7401" s="17" t="s">
        <v>16932</v>
      </c>
      <c r="C7401" t="s">
        <v>7463</v>
      </c>
    </row>
    <row r="7402" spans="1:3" x14ac:dyDescent="0.25">
      <c r="A7402">
        <v>7401</v>
      </c>
      <c r="B7402" s="17" t="s">
        <v>16933</v>
      </c>
      <c r="C7402" t="s">
        <v>7464</v>
      </c>
    </row>
    <row r="7403" spans="1:3" x14ac:dyDescent="0.25">
      <c r="A7403">
        <v>7402</v>
      </c>
      <c r="B7403" s="17" t="s">
        <v>16934</v>
      </c>
      <c r="C7403" t="s">
        <v>7465</v>
      </c>
    </row>
    <row r="7404" spans="1:3" x14ac:dyDescent="0.25">
      <c r="A7404">
        <v>7403</v>
      </c>
      <c r="B7404" s="17" t="s">
        <v>16935</v>
      </c>
      <c r="C7404" t="s">
        <v>7466</v>
      </c>
    </row>
    <row r="7405" spans="1:3" x14ac:dyDescent="0.25">
      <c r="A7405">
        <v>7404</v>
      </c>
      <c r="B7405" s="17" t="s">
        <v>16936</v>
      </c>
      <c r="C7405" t="s">
        <v>7467</v>
      </c>
    </row>
    <row r="7406" spans="1:3" x14ac:dyDescent="0.25">
      <c r="A7406">
        <v>7405</v>
      </c>
      <c r="B7406" s="17" t="s">
        <v>16937</v>
      </c>
      <c r="C7406" t="s">
        <v>7468</v>
      </c>
    </row>
    <row r="7407" spans="1:3" x14ac:dyDescent="0.25">
      <c r="A7407">
        <v>7406</v>
      </c>
      <c r="B7407" s="17" t="s">
        <v>16938</v>
      </c>
      <c r="C7407" t="s">
        <v>7469</v>
      </c>
    </row>
    <row r="7408" spans="1:3" x14ac:dyDescent="0.25">
      <c r="A7408">
        <v>7407</v>
      </c>
      <c r="B7408" s="17" t="s">
        <v>16939</v>
      </c>
      <c r="C7408" t="s">
        <v>7470</v>
      </c>
    </row>
    <row r="7409" spans="1:3" x14ac:dyDescent="0.25">
      <c r="A7409">
        <v>7408</v>
      </c>
      <c r="B7409" s="17" t="s">
        <v>16940</v>
      </c>
      <c r="C7409" t="s">
        <v>7471</v>
      </c>
    </row>
    <row r="7410" spans="1:3" x14ac:dyDescent="0.25">
      <c r="A7410">
        <v>7409</v>
      </c>
      <c r="B7410" s="17" t="s">
        <v>16941</v>
      </c>
      <c r="C7410" t="s">
        <v>7472</v>
      </c>
    </row>
    <row r="7411" spans="1:3" x14ac:dyDescent="0.25">
      <c r="A7411">
        <v>7410</v>
      </c>
      <c r="B7411" s="17" t="s">
        <v>16942</v>
      </c>
      <c r="C7411" t="s">
        <v>7473</v>
      </c>
    </row>
    <row r="7412" spans="1:3" x14ac:dyDescent="0.25">
      <c r="A7412">
        <v>7411</v>
      </c>
      <c r="B7412" s="17" t="s">
        <v>16943</v>
      </c>
      <c r="C7412" t="s">
        <v>7474</v>
      </c>
    </row>
    <row r="7413" spans="1:3" x14ac:dyDescent="0.25">
      <c r="A7413">
        <v>7412</v>
      </c>
      <c r="B7413" s="17" t="s">
        <v>16944</v>
      </c>
      <c r="C7413" t="s">
        <v>7475</v>
      </c>
    </row>
    <row r="7414" spans="1:3" x14ac:dyDescent="0.25">
      <c r="A7414">
        <v>7413</v>
      </c>
      <c r="B7414" s="17" t="s">
        <v>16945</v>
      </c>
      <c r="C7414" t="s">
        <v>7476</v>
      </c>
    </row>
    <row r="7415" spans="1:3" x14ac:dyDescent="0.25">
      <c r="A7415">
        <v>7414</v>
      </c>
      <c r="B7415" s="17" t="s">
        <v>16946</v>
      </c>
      <c r="C7415" t="s">
        <v>7477</v>
      </c>
    </row>
    <row r="7416" spans="1:3" x14ac:dyDescent="0.25">
      <c r="A7416">
        <v>7415</v>
      </c>
      <c r="B7416" s="17" t="s">
        <v>16947</v>
      </c>
      <c r="C7416" t="s">
        <v>7478</v>
      </c>
    </row>
    <row r="7417" spans="1:3" x14ac:dyDescent="0.25">
      <c r="A7417">
        <v>7416</v>
      </c>
      <c r="B7417" s="17" t="s">
        <v>16948</v>
      </c>
      <c r="C7417" t="s">
        <v>7479</v>
      </c>
    </row>
    <row r="7418" spans="1:3" x14ac:dyDescent="0.25">
      <c r="A7418">
        <v>7417</v>
      </c>
      <c r="B7418" s="17" t="s">
        <v>16949</v>
      </c>
      <c r="C7418" t="s">
        <v>7480</v>
      </c>
    </row>
    <row r="7419" spans="1:3" x14ac:dyDescent="0.25">
      <c r="A7419">
        <v>7418</v>
      </c>
      <c r="B7419" s="17" t="s">
        <v>16950</v>
      </c>
      <c r="C7419" t="s">
        <v>7481</v>
      </c>
    </row>
    <row r="7420" spans="1:3" x14ac:dyDescent="0.25">
      <c r="A7420">
        <v>7419</v>
      </c>
      <c r="B7420" s="17" t="s">
        <v>16951</v>
      </c>
      <c r="C7420" t="s">
        <v>7482</v>
      </c>
    </row>
    <row r="7421" spans="1:3" x14ac:dyDescent="0.25">
      <c r="A7421">
        <v>7420</v>
      </c>
      <c r="B7421" s="17" t="s">
        <v>16952</v>
      </c>
      <c r="C7421" t="s">
        <v>7483</v>
      </c>
    </row>
    <row r="7422" spans="1:3" x14ac:dyDescent="0.25">
      <c r="A7422">
        <v>7421</v>
      </c>
      <c r="B7422" s="17" t="s">
        <v>16953</v>
      </c>
      <c r="C7422" t="s">
        <v>7484</v>
      </c>
    </row>
    <row r="7423" spans="1:3" x14ac:dyDescent="0.25">
      <c r="A7423">
        <v>7422</v>
      </c>
      <c r="B7423" s="17" t="s">
        <v>16954</v>
      </c>
      <c r="C7423" t="s">
        <v>7485</v>
      </c>
    </row>
    <row r="7424" spans="1:3" x14ac:dyDescent="0.25">
      <c r="A7424">
        <v>7423</v>
      </c>
      <c r="B7424" s="17" t="s">
        <v>16955</v>
      </c>
      <c r="C7424" t="s">
        <v>7486</v>
      </c>
    </row>
    <row r="7425" spans="1:3" x14ac:dyDescent="0.25">
      <c r="A7425">
        <v>7424</v>
      </c>
      <c r="B7425" s="17" t="s">
        <v>16956</v>
      </c>
      <c r="C7425" t="s">
        <v>7487</v>
      </c>
    </row>
    <row r="7426" spans="1:3" x14ac:dyDescent="0.25">
      <c r="A7426">
        <v>7425</v>
      </c>
      <c r="B7426" s="17" t="s">
        <v>16957</v>
      </c>
      <c r="C7426" t="s">
        <v>7488</v>
      </c>
    </row>
    <row r="7427" spans="1:3" x14ac:dyDescent="0.25">
      <c r="A7427">
        <v>7426</v>
      </c>
      <c r="B7427" s="17" t="s">
        <v>16958</v>
      </c>
      <c r="C7427" t="s">
        <v>7489</v>
      </c>
    </row>
    <row r="7428" spans="1:3" x14ac:dyDescent="0.25">
      <c r="A7428">
        <v>7427</v>
      </c>
      <c r="B7428" s="17" t="s">
        <v>16959</v>
      </c>
      <c r="C7428" t="s">
        <v>7490</v>
      </c>
    </row>
    <row r="7429" spans="1:3" x14ac:dyDescent="0.25">
      <c r="A7429">
        <v>7428</v>
      </c>
      <c r="B7429" s="17" t="s">
        <v>16960</v>
      </c>
      <c r="C7429" t="s">
        <v>7491</v>
      </c>
    </row>
    <row r="7430" spans="1:3" x14ac:dyDescent="0.25">
      <c r="A7430">
        <v>7429</v>
      </c>
      <c r="B7430" s="17" t="s">
        <v>16961</v>
      </c>
      <c r="C7430" t="s">
        <v>7492</v>
      </c>
    </row>
    <row r="7431" spans="1:3" x14ac:dyDescent="0.25">
      <c r="A7431">
        <v>7430</v>
      </c>
      <c r="B7431" s="17" t="s">
        <v>16962</v>
      </c>
      <c r="C7431" t="s">
        <v>7493</v>
      </c>
    </row>
    <row r="7432" spans="1:3" x14ac:dyDescent="0.25">
      <c r="A7432">
        <v>7431</v>
      </c>
      <c r="B7432" s="17" t="s">
        <v>16963</v>
      </c>
      <c r="C7432" t="s">
        <v>7494</v>
      </c>
    </row>
    <row r="7433" spans="1:3" x14ac:dyDescent="0.25">
      <c r="A7433">
        <v>7432</v>
      </c>
      <c r="B7433" s="17" t="s">
        <v>16964</v>
      </c>
      <c r="C7433" t="s">
        <v>7495</v>
      </c>
    </row>
    <row r="7434" spans="1:3" x14ac:dyDescent="0.25">
      <c r="A7434">
        <v>7433</v>
      </c>
      <c r="B7434" s="17" t="s">
        <v>16965</v>
      </c>
      <c r="C7434" t="s">
        <v>7496</v>
      </c>
    </row>
    <row r="7435" spans="1:3" x14ac:dyDescent="0.25">
      <c r="A7435">
        <v>7434</v>
      </c>
      <c r="B7435" s="17" t="s">
        <v>16966</v>
      </c>
      <c r="C7435" t="s">
        <v>7497</v>
      </c>
    </row>
    <row r="7436" spans="1:3" x14ac:dyDescent="0.25">
      <c r="A7436">
        <v>7435</v>
      </c>
      <c r="B7436" s="17" t="s">
        <v>16967</v>
      </c>
      <c r="C7436" t="s">
        <v>7498</v>
      </c>
    </row>
    <row r="7437" spans="1:3" x14ac:dyDescent="0.25">
      <c r="A7437">
        <v>7436</v>
      </c>
      <c r="B7437" s="17" t="s">
        <v>16968</v>
      </c>
      <c r="C7437" t="s">
        <v>7499</v>
      </c>
    </row>
    <row r="7438" spans="1:3" x14ac:dyDescent="0.25">
      <c r="A7438">
        <v>7437</v>
      </c>
      <c r="B7438" s="17" t="s">
        <v>16969</v>
      </c>
      <c r="C7438" t="s">
        <v>7500</v>
      </c>
    </row>
    <row r="7439" spans="1:3" x14ac:dyDescent="0.25">
      <c r="A7439">
        <v>7438</v>
      </c>
      <c r="B7439" s="17" t="s">
        <v>16970</v>
      </c>
      <c r="C7439" t="s">
        <v>7501</v>
      </c>
    </row>
    <row r="7440" spans="1:3" x14ac:dyDescent="0.25">
      <c r="A7440">
        <v>7439</v>
      </c>
      <c r="B7440" s="17" t="s">
        <v>16971</v>
      </c>
      <c r="C7440" t="s">
        <v>7502</v>
      </c>
    </row>
    <row r="7441" spans="1:3" x14ac:dyDescent="0.25">
      <c r="A7441">
        <v>7440</v>
      </c>
      <c r="B7441" s="17" t="s">
        <v>16972</v>
      </c>
      <c r="C7441" t="s">
        <v>7503</v>
      </c>
    </row>
    <row r="7442" spans="1:3" x14ac:dyDescent="0.25">
      <c r="A7442">
        <v>7441</v>
      </c>
      <c r="B7442" s="17" t="s">
        <v>16973</v>
      </c>
      <c r="C7442" t="s">
        <v>7504</v>
      </c>
    </row>
    <row r="7443" spans="1:3" x14ac:dyDescent="0.25">
      <c r="A7443">
        <v>7442</v>
      </c>
      <c r="B7443" s="17" t="s">
        <v>16974</v>
      </c>
      <c r="C7443" t="s">
        <v>7505</v>
      </c>
    </row>
    <row r="7444" spans="1:3" x14ac:dyDescent="0.25">
      <c r="A7444">
        <v>7443</v>
      </c>
      <c r="B7444" s="17" t="s">
        <v>16975</v>
      </c>
      <c r="C7444" t="s">
        <v>7506</v>
      </c>
    </row>
    <row r="7445" spans="1:3" x14ac:dyDescent="0.25">
      <c r="A7445">
        <v>7444</v>
      </c>
      <c r="B7445" s="17" t="s">
        <v>16976</v>
      </c>
      <c r="C7445" t="s">
        <v>7507</v>
      </c>
    </row>
    <row r="7446" spans="1:3" x14ac:dyDescent="0.25">
      <c r="A7446">
        <v>7445</v>
      </c>
      <c r="B7446" s="17" t="s">
        <v>16977</v>
      </c>
      <c r="C7446" t="s">
        <v>7508</v>
      </c>
    </row>
    <row r="7447" spans="1:3" x14ac:dyDescent="0.25">
      <c r="A7447">
        <v>7446</v>
      </c>
      <c r="B7447" s="17" t="s">
        <v>16978</v>
      </c>
      <c r="C7447" t="s">
        <v>7509</v>
      </c>
    </row>
    <row r="7448" spans="1:3" x14ac:dyDescent="0.25">
      <c r="A7448">
        <v>7447</v>
      </c>
      <c r="B7448" s="17" t="s">
        <v>16979</v>
      </c>
      <c r="C7448" t="s">
        <v>7510</v>
      </c>
    </row>
    <row r="7449" spans="1:3" x14ac:dyDescent="0.25">
      <c r="A7449">
        <v>7448</v>
      </c>
      <c r="B7449" s="17" t="s">
        <v>16980</v>
      </c>
      <c r="C7449" t="s">
        <v>7511</v>
      </c>
    </row>
    <row r="7450" spans="1:3" x14ac:dyDescent="0.25">
      <c r="A7450">
        <v>7449</v>
      </c>
      <c r="B7450" s="17" t="s">
        <v>16981</v>
      </c>
      <c r="C7450" t="s">
        <v>7512</v>
      </c>
    </row>
    <row r="7451" spans="1:3" x14ac:dyDescent="0.25">
      <c r="A7451">
        <v>7450</v>
      </c>
      <c r="B7451" s="17" t="s">
        <v>16982</v>
      </c>
      <c r="C7451" t="s">
        <v>7513</v>
      </c>
    </row>
    <row r="7452" spans="1:3" x14ac:dyDescent="0.25">
      <c r="A7452">
        <v>7451</v>
      </c>
      <c r="B7452" s="17" t="s">
        <v>16983</v>
      </c>
      <c r="C7452" t="s">
        <v>7514</v>
      </c>
    </row>
    <row r="7453" spans="1:3" x14ac:dyDescent="0.25">
      <c r="A7453">
        <v>7452</v>
      </c>
      <c r="B7453" s="17" t="s">
        <v>16984</v>
      </c>
      <c r="C7453" t="s">
        <v>7515</v>
      </c>
    </row>
    <row r="7454" spans="1:3" x14ac:dyDescent="0.25">
      <c r="A7454">
        <v>7453</v>
      </c>
      <c r="B7454" s="17" t="s">
        <v>16985</v>
      </c>
      <c r="C7454" t="s">
        <v>7516</v>
      </c>
    </row>
    <row r="7455" spans="1:3" x14ac:dyDescent="0.25">
      <c r="A7455">
        <v>7454</v>
      </c>
      <c r="B7455" s="17" t="s">
        <v>16986</v>
      </c>
      <c r="C7455" t="s">
        <v>7517</v>
      </c>
    </row>
    <row r="7456" spans="1:3" x14ac:dyDescent="0.25">
      <c r="A7456">
        <v>7455</v>
      </c>
      <c r="B7456" s="17" t="s">
        <v>16987</v>
      </c>
      <c r="C7456" t="s">
        <v>7518</v>
      </c>
    </row>
    <row r="7457" spans="1:3" x14ac:dyDescent="0.25">
      <c r="A7457">
        <v>7456</v>
      </c>
      <c r="B7457" s="17" t="s">
        <v>16988</v>
      </c>
      <c r="C7457" t="s">
        <v>7519</v>
      </c>
    </row>
    <row r="7458" spans="1:3" x14ac:dyDescent="0.25">
      <c r="A7458">
        <v>7457</v>
      </c>
      <c r="B7458" s="17" t="s">
        <v>16989</v>
      </c>
      <c r="C7458" t="s">
        <v>7520</v>
      </c>
    </row>
    <row r="7459" spans="1:3" x14ac:dyDescent="0.25">
      <c r="A7459">
        <v>7458</v>
      </c>
      <c r="B7459" s="17" t="s">
        <v>16990</v>
      </c>
      <c r="C7459" t="s">
        <v>7521</v>
      </c>
    </row>
    <row r="7460" spans="1:3" x14ac:dyDescent="0.25">
      <c r="A7460">
        <v>7459</v>
      </c>
      <c r="B7460" s="17" t="s">
        <v>16991</v>
      </c>
      <c r="C7460" t="s">
        <v>7522</v>
      </c>
    </row>
    <row r="7461" spans="1:3" x14ac:dyDescent="0.25">
      <c r="A7461">
        <v>7460</v>
      </c>
      <c r="B7461" s="17" t="s">
        <v>16992</v>
      </c>
      <c r="C7461" t="s">
        <v>7523</v>
      </c>
    </row>
    <row r="7462" spans="1:3" x14ac:dyDescent="0.25">
      <c r="A7462">
        <v>7461</v>
      </c>
      <c r="B7462" s="17" t="s">
        <v>16993</v>
      </c>
      <c r="C7462" t="s">
        <v>7524</v>
      </c>
    </row>
    <row r="7463" spans="1:3" x14ac:dyDescent="0.25">
      <c r="A7463">
        <v>7462</v>
      </c>
      <c r="B7463" s="17" t="s">
        <v>16994</v>
      </c>
      <c r="C7463" t="s">
        <v>7525</v>
      </c>
    </row>
    <row r="7464" spans="1:3" x14ac:dyDescent="0.25">
      <c r="A7464">
        <v>7463</v>
      </c>
      <c r="B7464" s="17" t="s">
        <v>16995</v>
      </c>
      <c r="C7464" t="s">
        <v>7526</v>
      </c>
    </row>
    <row r="7465" spans="1:3" x14ac:dyDescent="0.25">
      <c r="A7465">
        <v>7464</v>
      </c>
      <c r="B7465" s="17" t="s">
        <v>16996</v>
      </c>
      <c r="C7465" t="s">
        <v>7527</v>
      </c>
    </row>
    <row r="7466" spans="1:3" x14ac:dyDescent="0.25">
      <c r="A7466">
        <v>7465</v>
      </c>
      <c r="B7466" s="17" t="s">
        <v>16997</v>
      </c>
      <c r="C7466" t="s">
        <v>7528</v>
      </c>
    </row>
    <row r="7467" spans="1:3" x14ac:dyDescent="0.25">
      <c r="A7467">
        <v>7466</v>
      </c>
      <c r="B7467" s="17" t="s">
        <v>16998</v>
      </c>
      <c r="C7467" t="s">
        <v>7529</v>
      </c>
    </row>
    <row r="7468" spans="1:3" x14ac:dyDescent="0.25">
      <c r="A7468">
        <v>7467</v>
      </c>
      <c r="B7468" s="17" t="s">
        <v>16999</v>
      </c>
      <c r="C7468" t="s">
        <v>7530</v>
      </c>
    </row>
    <row r="7469" spans="1:3" x14ac:dyDescent="0.25">
      <c r="A7469">
        <v>7468</v>
      </c>
      <c r="B7469" s="17" t="s">
        <v>17000</v>
      </c>
      <c r="C7469" t="s">
        <v>7531</v>
      </c>
    </row>
    <row r="7470" spans="1:3" x14ac:dyDescent="0.25">
      <c r="A7470">
        <v>7469</v>
      </c>
      <c r="B7470" s="17" t="s">
        <v>17001</v>
      </c>
      <c r="C7470" t="s">
        <v>7532</v>
      </c>
    </row>
    <row r="7471" spans="1:3" x14ac:dyDescent="0.25">
      <c r="A7471">
        <v>7470</v>
      </c>
      <c r="B7471" s="17" t="s">
        <v>17002</v>
      </c>
      <c r="C7471" t="s">
        <v>7533</v>
      </c>
    </row>
    <row r="7472" spans="1:3" x14ac:dyDescent="0.25">
      <c r="A7472">
        <v>7471</v>
      </c>
      <c r="B7472" s="17" t="s">
        <v>17003</v>
      </c>
      <c r="C7472" t="s">
        <v>7534</v>
      </c>
    </row>
    <row r="7473" spans="1:3" x14ac:dyDescent="0.25">
      <c r="A7473">
        <v>7472</v>
      </c>
      <c r="B7473" s="17" t="s">
        <v>17004</v>
      </c>
      <c r="C7473" t="s">
        <v>7535</v>
      </c>
    </row>
    <row r="7474" spans="1:3" x14ac:dyDescent="0.25">
      <c r="A7474">
        <v>7473</v>
      </c>
      <c r="B7474" s="17" t="s">
        <v>17005</v>
      </c>
      <c r="C7474" t="s">
        <v>7536</v>
      </c>
    </row>
    <row r="7475" spans="1:3" x14ac:dyDescent="0.25">
      <c r="A7475">
        <v>7474</v>
      </c>
      <c r="B7475" s="17" t="s">
        <v>17006</v>
      </c>
      <c r="C7475" t="s">
        <v>7537</v>
      </c>
    </row>
    <row r="7476" spans="1:3" x14ac:dyDescent="0.25">
      <c r="A7476">
        <v>7475</v>
      </c>
      <c r="B7476" s="17" t="s">
        <v>17007</v>
      </c>
      <c r="C7476" t="s">
        <v>7538</v>
      </c>
    </row>
    <row r="7477" spans="1:3" x14ac:dyDescent="0.25">
      <c r="A7477">
        <v>7476</v>
      </c>
      <c r="B7477" s="17" t="s">
        <v>17008</v>
      </c>
      <c r="C7477" t="s">
        <v>7539</v>
      </c>
    </row>
    <row r="7478" spans="1:3" x14ac:dyDescent="0.25">
      <c r="A7478">
        <v>7477</v>
      </c>
      <c r="B7478" s="17" t="s">
        <v>17009</v>
      </c>
      <c r="C7478" t="s">
        <v>7540</v>
      </c>
    </row>
    <row r="7479" spans="1:3" x14ac:dyDescent="0.25">
      <c r="A7479">
        <v>7478</v>
      </c>
      <c r="B7479" s="17" t="s">
        <v>17010</v>
      </c>
      <c r="C7479" t="s">
        <v>7541</v>
      </c>
    </row>
    <row r="7480" spans="1:3" x14ac:dyDescent="0.25">
      <c r="A7480">
        <v>7479</v>
      </c>
      <c r="B7480" s="17" t="s">
        <v>17011</v>
      </c>
      <c r="C7480" t="s">
        <v>7542</v>
      </c>
    </row>
    <row r="7481" spans="1:3" x14ac:dyDescent="0.25">
      <c r="A7481">
        <v>7480</v>
      </c>
      <c r="B7481" s="17" t="s">
        <v>17012</v>
      </c>
      <c r="C7481" t="s">
        <v>7543</v>
      </c>
    </row>
    <row r="7482" spans="1:3" x14ac:dyDescent="0.25">
      <c r="A7482">
        <v>7481</v>
      </c>
      <c r="B7482" s="17" t="s">
        <v>17013</v>
      </c>
      <c r="C7482" t="s">
        <v>7544</v>
      </c>
    </row>
    <row r="7483" spans="1:3" x14ac:dyDescent="0.25">
      <c r="A7483">
        <v>7482</v>
      </c>
      <c r="B7483" s="17" t="s">
        <v>17014</v>
      </c>
      <c r="C7483" t="s">
        <v>7545</v>
      </c>
    </row>
    <row r="7484" spans="1:3" x14ac:dyDescent="0.25">
      <c r="A7484">
        <v>7483</v>
      </c>
      <c r="B7484" s="17" t="s">
        <v>17015</v>
      </c>
      <c r="C7484" t="s">
        <v>7546</v>
      </c>
    </row>
    <row r="7485" spans="1:3" x14ac:dyDescent="0.25">
      <c r="A7485">
        <v>7484</v>
      </c>
      <c r="B7485" s="17" t="s">
        <v>17016</v>
      </c>
      <c r="C7485" t="s">
        <v>7547</v>
      </c>
    </row>
    <row r="7486" spans="1:3" x14ac:dyDescent="0.25">
      <c r="A7486">
        <v>7485</v>
      </c>
      <c r="B7486" s="17" t="s">
        <v>17017</v>
      </c>
      <c r="C7486" t="s">
        <v>7548</v>
      </c>
    </row>
    <row r="7487" spans="1:3" x14ac:dyDescent="0.25">
      <c r="A7487">
        <v>7486</v>
      </c>
      <c r="B7487" s="17" t="s">
        <v>17018</v>
      </c>
      <c r="C7487" t="s">
        <v>7549</v>
      </c>
    </row>
    <row r="7488" spans="1:3" x14ac:dyDescent="0.25">
      <c r="A7488">
        <v>7487</v>
      </c>
      <c r="B7488" s="17" t="s">
        <v>17019</v>
      </c>
      <c r="C7488" t="s">
        <v>7550</v>
      </c>
    </row>
    <row r="7489" spans="1:3" x14ac:dyDescent="0.25">
      <c r="A7489">
        <v>7488</v>
      </c>
      <c r="B7489" s="17" t="s">
        <v>17020</v>
      </c>
      <c r="C7489" t="s">
        <v>7551</v>
      </c>
    </row>
    <row r="7490" spans="1:3" x14ac:dyDescent="0.25">
      <c r="A7490">
        <v>7489</v>
      </c>
      <c r="B7490" s="17" t="s">
        <v>17021</v>
      </c>
      <c r="C7490" t="s">
        <v>7552</v>
      </c>
    </row>
    <row r="7491" spans="1:3" x14ac:dyDescent="0.25">
      <c r="A7491">
        <v>7490</v>
      </c>
      <c r="B7491" s="17" t="s">
        <v>17022</v>
      </c>
      <c r="C7491" t="s">
        <v>7553</v>
      </c>
    </row>
    <row r="7492" spans="1:3" x14ac:dyDescent="0.25">
      <c r="A7492">
        <v>7491</v>
      </c>
      <c r="B7492" s="17" t="s">
        <v>17023</v>
      </c>
      <c r="C7492" t="s">
        <v>7554</v>
      </c>
    </row>
    <row r="7493" spans="1:3" x14ac:dyDescent="0.25">
      <c r="A7493">
        <v>7492</v>
      </c>
      <c r="B7493" s="17" t="s">
        <v>17024</v>
      </c>
      <c r="C7493" t="s">
        <v>7555</v>
      </c>
    </row>
    <row r="7494" spans="1:3" x14ac:dyDescent="0.25">
      <c r="A7494">
        <v>7493</v>
      </c>
      <c r="B7494" s="17" t="s">
        <v>17025</v>
      </c>
      <c r="C7494" t="s">
        <v>7556</v>
      </c>
    </row>
    <row r="7495" spans="1:3" x14ac:dyDescent="0.25">
      <c r="A7495">
        <v>7494</v>
      </c>
      <c r="B7495" s="17" t="s">
        <v>17026</v>
      </c>
      <c r="C7495" t="s">
        <v>7557</v>
      </c>
    </row>
    <row r="7496" spans="1:3" x14ac:dyDescent="0.25">
      <c r="A7496">
        <v>7495</v>
      </c>
      <c r="B7496" s="17" t="s">
        <v>17027</v>
      </c>
      <c r="C7496" t="s">
        <v>7558</v>
      </c>
    </row>
    <row r="7497" spans="1:3" x14ac:dyDescent="0.25">
      <c r="A7497">
        <v>7496</v>
      </c>
      <c r="B7497" s="17" t="s">
        <v>17028</v>
      </c>
      <c r="C7497" t="s">
        <v>7559</v>
      </c>
    </row>
    <row r="7498" spans="1:3" x14ac:dyDescent="0.25">
      <c r="A7498">
        <v>7497</v>
      </c>
      <c r="B7498" s="17" t="s">
        <v>17029</v>
      </c>
      <c r="C7498" t="s">
        <v>7560</v>
      </c>
    </row>
    <row r="7499" spans="1:3" x14ac:dyDescent="0.25">
      <c r="A7499">
        <v>7498</v>
      </c>
      <c r="B7499" s="17" t="s">
        <v>17030</v>
      </c>
      <c r="C7499" t="s">
        <v>7561</v>
      </c>
    </row>
    <row r="7500" spans="1:3" x14ac:dyDescent="0.25">
      <c r="A7500">
        <v>7499</v>
      </c>
      <c r="B7500" s="17" t="s">
        <v>17031</v>
      </c>
      <c r="C7500" t="s">
        <v>7562</v>
      </c>
    </row>
    <row r="7501" spans="1:3" x14ac:dyDescent="0.25">
      <c r="A7501">
        <v>7500</v>
      </c>
      <c r="B7501" s="17" t="s">
        <v>17032</v>
      </c>
      <c r="C7501" t="s">
        <v>7563</v>
      </c>
    </row>
    <row r="7502" spans="1:3" x14ac:dyDescent="0.25">
      <c r="A7502">
        <v>7501</v>
      </c>
      <c r="B7502" s="17" t="s">
        <v>17033</v>
      </c>
      <c r="C7502" t="s">
        <v>7564</v>
      </c>
    </row>
    <row r="7503" spans="1:3" x14ac:dyDescent="0.25">
      <c r="A7503">
        <v>7502</v>
      </c>
      <c r="B7503" s="17" t="s">
        <v>17034</v>
      </c>
      <c r="C7503" t="s">
        <v>7565</v>
      </c>
    </row>
    <row r="7504" spans="1:3" x14ac:dyDescent="0.25">
      <c r="A7504">
        <v>7503</v>
      </c>
      <c r="B7504" s="17" t="s">
        <v>17035</v>
      </c>
      <c r="C7504" t="s">
        <v>7566</v>
      </c>
    </row>
    <row r="7505" spans="1:3" x14ac:dyDescent="0.25">
      <c r="A7505">
        <v>7504</v>
      </c>
      <c r="B7505" s="17" t="s">
        <v>17036</v>
      </c>
      <c r="C7505" t="s">
        <v>7567</v>
      </c>
    </row>
    <row r="7506" spans="1:3" x14ac:dyDescent="0.25">
      <c r="A7506">
        <v>7505</v>
      </c>
      <c r="B7506" s="17" t="s">
        <v>17037</v>
      </c>
      <c r="C7506" t="s">
        <v>7568</v>
      </c>
    </row>
    <row r="7507" spans="1:3" x14ac:dyDescent="0.25">
      <c r="A7507">
        <v>7506</v>
      </c>
      <c r="B7507" s="17" t="s">
        <v>17038</v>
      </c>
      <c r="C7507" t="s">
        <v>7569</v>
      </c>
    </row>
    <row r="7508" spans="1:3" x14ac:dyDescent="0.25">
      <c r="A7508">
        <v>7507</v>
      </c>
      <c r="B7508" s="17" t="s">
        <v>17039</v>
      </c>
      <c r="C7508" t="s">
        <v>7570</v>
      </c>
    </row>
    <row r="7509" spans="1:3" x14ac:dyDescent="0.25">
      <c r="A7509">
        <v>7508</v>
      </c>
      <c r="B7509" s="17" t="s">
        <v>17040</v>
      </c>
      <c r="C7509" t="s">
        <v>7571</v>
      </c>
    </row>
    <row r="7510" spans="1:3" x14ac:dyDescent="0.25">
      <c r="A7510">
        <v>7509</v>
      </c>
      <c r="B7510" s="17" t="s">
        <v>17041</v>
      </c>
      <c r="C7510" t="s">
        <v>7572</v>
      </c>
    </row>
    <row r="7511" spans="1:3" x14ac:dyDescent="0.25">
      <c r="A7511">
        <v>7510</v>
      </c>
      <c r="B7511" s="17" t="s">
        <v>17042</v>
      </c>
      <c r="C7511" t="s">
        <v>7573</v>
      </c>
    </row>
    <row r="7512" spans="1:3" x14ac:dyDescent="0.25">
      <c r="A7512">
        <v>7511</v>
      </c>
      <c r="B7512" s="17" t="s">
        <v>17043</v>
      </c>
      <c r="C7512" t="s">
        <v>7574</v>
      </c>
    </row>
    <row r="7513" spans="1:3" x14ac:dyDescent="0.25">
      <c r="A7513">
        <v>7512</v>
      </c>
      <c r="B7513" s="17" t="s">
        <v>17044</v>
      </c>
      <c r="C7513" t="s">
        <v>7575</v>
      </c>
    </row>
    <row r="7514" spans="1:3" x14ac:dyDescent="0.25">
      <c r="A7514">
        <v>7513</v>
      </c>
      <c r="B7514" s="17" t="s">
        <v>17045</v>
      </c>
      <c r="C7514" t="s">
        <v>7576</v>
      </c>
    </row>
    <row r="7515" spans="1:3" x14ac:dyDescent="0.25">
      <c r="A7515">
        <v>7514</v>
      </c>
      <c r="B7515" s="17" t="s">
        <v>17046</v>
      </c>
      <c r="C7515" t="s">
        <v>7577</v>
      </c>
    </row>
    <row r="7516" spans="1:3" x14ac:dyDescent="0.25">
      <c r="A7516">
        <v>7515</v>
      </c>
      <c r="B7516" s="17" t="s">
        <v>17047</v>
      </c>
      <c r="C7516" t="s">
        <v>7578</v>
      </c>
    </row>
    <row r="7517" spans="1:3" x14ac:dyDescent="0.25">
      <c r="A7517">
        <v>7516</v>
      </c>
      <c r="B7517" s="17" t="s">
        <v>17048</v>
      </c>
      <c r="C7517" t="s">
        <v>7579</v>
      </c>
    </row>
    <row r="7518" spans="1:3" x14ac:dyDescent="0.25">
      <c r="A7518">
        <v>7517</v>
      </c>
      <c r="B7518" s="17" t="s">
        <v>17049</v>
      </c>
      <c r="C7518" t="s">
        <v>7580</v>
      </c>
    </row>
    <row r="7519" spans="1:3" x14ac:dyDescent="0.25">
      <c r="A7519">
        <v>7518</v>
      </c>
      <c r="B7519" s="17" t="s">
        <v>17050</v>
      </c>
      <c r="C7519" t="s">
        <v>7581</v>
      </c>
    </row>
    <row r="7520" spans="1:3" x14ac:dyDescent="0.25">
      <c r="A7520">
        <v>7519</v>
      </c>
      <c r="B7520" s="17" t="s">
        <v>17051</v>
      </c>
      <c r="C7520" t="s">
        <v>7582</v>
      </c>
    </row>
    <row r="7521" spans="1:3" x14ac:dyDescent="0.25">
      <c r="A7521">
        <v>7520</v>
      </c>
      <c r="B7521" s="17" t="s">
        <v>17052</v>
      </c>
      <c r="C7521" t="s">
        <v>7583</v>
      </c>
    </row>
    <row r="7522" spans="1:3" x14ac:dyDescent="0.25">
      <c r="A7522">
        <v>7521</v>
      </c>
      <c r="B7522" s="17" t="s">
        <v>17053</v>
      </c>
      <c r="C7522" t="s">
        <v>7584</v>
      </c>
    </row>
    <row r="7523" spans="1:3" x14ac:dyDescent="0.25">
      <c r="A7523">
        <v>7522</v>
      </c>
      <c r="B7523" s="17" t="s">
        <v>17054</v>
      </c>
      <c r="C7523" t="s">
        <v>7585</v>
      </c>
    </row>
    <row r="7524" spans="1:3" x14ac:dyDescent="0.25">
      <c r="A7524">
        <v>7523</v>
      </c>
      <c r="B7524" s="17" t="s">
        <v>17055</v>
      </c>
      <c r="C7524" t="s">
        <v>7586</v>
      </c>
    </row>
    <row r="7525" spans="1:3" x14ac:dyDescent="0.25">
      <c r="A7525">
        <v>7524</v>
      </c>
      <c r="B7525" s="17" t="s">
        <v>17056</v>
      </c>
      <c r="C7525" t="s">
        <v>7587</v>
      </c>
    </row>
    <row r="7526" spans="1:3" x14ac:dyDescent="0.25">
      <c r="A7526">
        <v>7525</v>
      </c>
      <c r="B7526" s="17" t="s">
        <v>17057</v>
      </c>
      <c r="C7526" t="s">
        <v>7588</v>
      </c>
    </row>
    <row r="7527" spans="1:3" x14ac:dyDescent="0.25">
      <c r="A7527">
        <v>7526</v>
      </c>
      <c r="B7527" s="17" t="s">
        <v>17058</v>
      </c>
      <c r="C7527" t="s">
        <v>7589</v>
      </c>
    </row>
    <row r="7528" spans="1:3" x14ac:dyDescent="0.25">
      <c r="A7528">
        <v>7527</v>
      </c>
      <c r="B7528" s="17" t="s">
        <v>17059</v>
      </c>
      <c r="C7528" t="s">
        <v>7590</v>
      </c>
    </row>
    <row r="7529" spans="1:3" x14ac:dyDescent="0.25">
      <c r="A7529">
        <v>7528</v>
      </c>
      <c r="B7529" s="17" t="s">
        <v>17060</v>
      </c>
      <c r="C7529" t="s">
        <v>7591</v>
      </c>
    </row>
    <row r="7530" spans="1:3" x14ac:dyDescent="0.25">
      <c r="A7530">
        <v>7529</v>
      </c>
      <c r="B7530" s="17" t="s">
        <v>17061</v>
      </c>
      <c r="C7530" t="s">
        <v>7592</v>
      </c>
    </row>
    <row r="7531" spans="1:3" x14ac:dyDescent="0.25">
      <c r="A7531">
        <v>7530</v>
      </c>
      <c r="B7531" s="17" t="s">
        <v>17062</v>
      </c>
      <c r="C7531" t="s">
        <v>7593</v>
      </c>
    </row>
    <row r="7532" spans="1:3" x14ac:dyDescent="0.25">
      <c r="A7532">
        <v>7531</v>
      </c>
      <c r="B7532" s="17" t="s">
        <v>17063</v>
      </c>
      <c r="C7532" t="s">
        <v>7594</v>
      </c>
    </row>
    <row r="7533" spans="1:3" x14ac:dyDescent="0.25">
      <c r="A7533">
        <v>7532</v>
      </c>
      <c r="B7533" s="17" t="s">
        <v>17064</v>
      </c>
      <c r="C7533" t="s">
        <v>7595</v>
      </c>
    </row>
    <row r="7534" spans="1:3" x14ac:dyDescent="0.25">
      <c r="A7534">
        <v>7533</v>
      </c>
      <c r="B7534" s="17" t="s">
        <v>17065</v>
      </c>
      <c r="C7534" t="s">
        <v>7596</v>
      </c>
    </row>
    <row r="7535" spans="1:3" x14ac:dyDescent="0.25">
      <c r="A7535">
        <v>7534</v>
      </c>
      <c r="B7535" s="17" t="s">
        <v>17066</v>
      </c>
      <c r="C7535" t="s">
        <v>7597</v>
      </c>
    </row>
    <row r="7536" spans="1:3" x14ac:dyDescent="0.25">
      <c r="A7536">
        <v>7535</v>
      </c>
      <c r="B7536" s="17" t="s">
        <v>17067</v>
      </c>
      <c r="C7536" t="s">
        <v>7598</v>
      </c>
    </row>
    <row r="7537" spans="1:3" x14ac:dyDescent="0.25">
      <c r="A7537">
        <v>7536</v>
      </c>
      <c r="B7537" s="17" t="s">
        <v>17068</v>
      </c>
      <c r="C7537" t="s">
        <v>7599</v>
      </c>
    </row>
    <row r="7538" spans="1:3" x14ac:dyDescent="0.25">
      <c r="A7538">
        <v>7537</v>
      </c>
      <c r="B7538" s="17" t="s">
        <v>17069</v>
      </c>
      <c r="C7538" t="s">
        <v>7600</v>
      </c>
    </row>
    <row r="7539" spans="1:3" x14ac:dyDescent="0.25">
      <c r="A7539">
        <v>7538</v>
      </c>
      <c r="B7539" s="17" t="s">
        <v>17070</v>
      </c>
      <c r="C7539" t="s">
        <v>7601</v>
      </c>
    </row>
    <row r="7540" spans="1:3" x14ac:dyDescent="0.25">
      <c r="A7540">
        <v>7539</v>
      </c>
      <c r="B7540" s="17" t="s">
        <v>17071</v>
      </c>
      <c r="C7540" t="s">
        <v>7602</v>
      </c>
    </row>
    <row r="7541" spans="1:3" x14ac:dyDescent="0.25">
      <c r="A7541">
        <v>7540</v>
      </c>
      <c r="B7541" s="17" t="s">
        <v>17072</v>
      </c>
      <c r="C7541" t="s">
        <v>7603</v>
      </c>
    </row>
    <row r="7542" spans="1:3" x14ac:dyDescent="0.25">
      <c r="A7542">
        <v>7541</v>
      </c>
      <c r="B7542" s="17" t="s">
        <v>17073</v>
      </c>
      <c r="C7542" t="s">
        <v>7604</v>
      </c>
    </row>
    <row r="7543" spans="1:3" x14ac:dyDescent="0.25">
      <c r="A7543">
        <v>7542</v>
      </c>
      <c r="B7543" s="17" t="s">
        <v>17074</v>
      </c>
      <c r="C7543" t="s">
        <v>7605</v>
      </c>
    </row>
    <row r="7544" spans="1:3" x14ac:dyDescent="0.25">
      <c r="A7544">
        <v>7543</v>
      </c>
      <c r="B7544" s="17" t="s">
        <v>17075</v>
      </c>
      <c r="C7544" t="s">
        <v>7606</v>
      </c>
    </row>
    <row r="7545" spans="1:3" x14ac:dyDescent="0.25">
      <c r="A7545">
        <v>7544</v>
      </c>
      <c r="B7545" s="17" t="s">
        <v>17076</v>
      </c>
      <c r="C7545" t="s">
        <v>7607</v>
      </c>
    </row>
    <row r="7546" spans="1:3" x14ac:dyDescent="0.25">
      <c r="A7546">
        <v>7545</v>
      </c>
      <c r="B7546" s="17" t="s">
        <v>17077</v>
      </c>
      <c r="C7546" t="s">
        <v>7608</v>
      </c>
    </row>
    <row r="7547" spans="1:3" x14ac:dyDescent="0.25">
      <c r="A7547">
        <v>7546</v>
      </c>
      <c r="B7547" s="17" t="s">
        <v>17078</v>
      </c>
      <c r="C7547" t="s">
        <v>7609</v>
      </c>
    </row>
    <row r="7548" spans="1:3" x14ac:dyDescent="0.25">
      <c r="A7548">
        <v>7547</v>
      </c>
      <c r="B7548" s="17" t="s">
        <v>17079</v>
      </c>
      <c r="C7548" t="s">
        <v>7610</v>
      </c>
    </row>
    <row r="7549" spans="1:3" x14ac:dyDescent="0.25">
      <c r="A7549">
        <v>7548</v>
      </c>
      <c r="B7549" s="17" t="s">
        <v>17080</v>
      </c>
      <c r="C7549" t="s">
        <v>7611</v>
      </c>
    </row>
    <row r="7550" spans="1:3" x14ac:dyDescent="0.25">
      <c r="A7550">
        <v>7549</v>
      </c>
      <c r="B7550" s="17" t="s">
        <v>17081</v>
      </c>
      <c r="C7550" t="s">
        <v>7612</v>
      </c>
    </row>
    <row r="7551" spans="1:3" x14ac:dyDescent="0.25">
      <c r="A7551">
        <v>7550</v>
      </c>
      <c r="B7551" s="17" t="s">
        <v>17082</v>
      </c>
      <c r="C7551" t="s">
        <v>7613</v>
      </c>
    </row>
    <row r="7552" spans="1:3" x14ac:dyDescent="0.25">
      <c r="A7552">
        <v>7551</v>
      </c>
      <c r="B7552" s="17" t="s">
        <v>17083</v>
      </c>
      <c r="C7552" t="s">
        <v>7614</v>
      </c>
    </row>
    <row r="7553" spans="1:3" x14ac:dyDescent="0.25">
      <c r="A7553">
        <v>7552</v>
      </c>
      <c r="B7553" s="17" t="s">
        <v>17084</v>
      </c>
      <c r="C7553" t="s">
        <v>7615</v>
      </c>
    </row>
    <row r="7554" spans="1:3" x14ac:dyDescent="0.25">
      <c r="A7554">
        <v>7553</v>
      </c>
      <c r="B7554" s="17" t="s">
        <v>17085</v>
      </c>
      <c r="C7554" t="s">
        <v>7616</v>
      </c>
    </row>
    <row r="7555" spans="1:3" x14ac:dyDescent="0.25">
      <c r="A7555">
        <v>7554</v>
      </c>
      <c r="B7555" s="17" t="s">
        <v>17086</v>
      </c>
      <c r="C7555" t="s">
        <v>7617</v>
      </c>
    </row>
    <row r="7556" spans="1:3" x14ac:dyDescent="0.25">
      <c r="A7556">
        <v>7555</v>
      </c>
      <c r="B7556" s="17" t="s">
        <v>17087</v>
      </c>
      <c r="C7556" t="s">
        <v>7618</v>
      </c>
    </row>
    <row r="7557" spans="1:3" x14ac:dyDescent="0.25">
      <c r="A7557">
        <v>7556</v>
      </c>
      <c r="B7557" s="17" t="s">
        <v>17088</v>
      </c>
      <c r="C7557" t="s">
        <v>7619</v>
      </c>
    </row>
    <row r="7558" spans="1:3" x14ac:dyDescent="0.25">
      <c r="A7558">
        <v>7557</v>
      </c>
      <c r="B7558" s="17" t="s">
        <v>17089</v>
      </c>
      <c r="C7558" t="s">
        <v>7620</v>
      </c>
    </row>
    <row r="7559" spans="1:3" x14ac:dyDescent="0.25">
      <c r="A7559">
        <v>7558</v>
      </c>
      <c r="B7559" s="17" t="s">
        <v>17090</v>
      </c>
      <c r="C7559" t="s">
        <v>7621</v>
      </c>
    </row>
    <row r="7560" spans="1:3" x14ac:dyDescent="0.25">
      <c r="A7560">
        <v>7559</v>
      </c>
      <c r="B7560" s="17" t="s">
        <v>17091</v>
      </c>
      <c r="C7560" t="s">
        <v>7622</v>
      </c>
    </row>
    <row r="7561" spans="1:3" x14ac:dyDescent="0.25">
      <c r="A7561">
        <v>7560</v>
      </c>
      <c r="B7561" s="17" t="s">
        <v>17092</v>
      </c>
      <c r="C7561" t="s">
        <v>7623</v>
      </c>
    </row>
    <row r="7562" spans="1:3" x14ac:dyDescent="0.25">
      <c r="A7562">
        <v>7561</v>
      </c>
      <c r="B7562" s="17" t="s">
        <v>17093</v>
      </c>
      <c r="C7562" t="s">
        <v>7624</v>
      </c>
    </row>
    <row r="7563" spans="1:3" x14ac:dyDescent="0.25">
      <c r="A7563">
        <v>7562</v>
      </c>
      <c r="B7563" s="17" t="s">
        <v>17094</v>
      </c>
      <c r="C7563" t="s">
        <v>7625</v>
      </c>
    </row>
    <row r="7564" spans="1:3" x14ac:dyDescent="0.25">
      <c r="A7564">
        <v>7563</v>
      </c>
      <c r="B7564" s="17" t="s">
        <v>17095</v>
      </c>
      <c r="C7564" t="s">
        <v>7626</v>
      </c>
    </row>
    <row r="7565" spans="1:3" x14ac:dyDescent="0.25">
      <c r="A7565">
        <v>7564</v>
      </c>
      <c r="B7565" s="17" t="s">
        <v>17096</v>
      </c>
      <c r="C7565" t="s">
        <v>7627</v>
      </c>
    </row>
    <row r="7566" spans="1:3" x14ac:dyDescent="0.25">
      <c r="A7566">
        <v>7565</v>
      </c>
      <c r="B7566" s="17" t="s">
        <v>17097</v>
      </c>
      <c r="C7566" t="s">
        <v>7628</v>
      </c>
    </row>
    <row r="7567" spans="1:3" x14ac:dyDescent="0.25">
      <c r="A7567">
        <v>7566</v>
      </c>
      <c r="B7567" s="17" t="s">
        <v>17098</v>
      </c>
      <c r="C7567" t="s">
        <v>7629</v>
      </c>
    </row>
    <row r="7568" spans="1:3" x14ac:dyDescent="0.25">
      <c r="A7568">
        <v>7567</v>
      </c>
      <c r="B7568" s="17" t="s">
        <v>17099</v>
      </c>
      <c r="C7568" t="s">
        <v>7630</v>
      </c>
    </row>
    <row r="7569" spans="1:3" x14ac:dyDescent="0.25">
      <c r="A7569">
        <v>7568</v>
      </c>
      <c r="B7569" s="17" t="s">
        <v>17100</v>
      </c>
      <c r="C7569" t="s">
        <v>7631</v>
      </c>
    </row>
    <row r="7570" spans="1:3" x14ac:dyDescent="0.25">
      <c r="A7570">
        <v>7569</v>
      </c>
      <c r="B7570" s="17" t="s">
        <v>17101</v>
      </c>
      <c r="C7570" t="s">
        <v>7632</v>
      </c>
    </row>
    <row r="7571" spans="1:3" x14ac:dyDescent="0.25">
      <c r="A7571">
        <v>7570</v>
      </c>
      <c r="B7571" s="17" t="s">
        <v>17102</v>
      </c>
      <c r="C7571" t="s">
        <v>7633</v>
      </c>
    </row>
    <row r="7572" spans="1:3" x14ac:dyDescent="0.25">
      <c r="A7572">
        <v>7571</v>
      </c>
      <c r="B7572" s="17" t="s">
        <v>17103</v>
      </c>
      <c r="C7572" t="s">
        <v>7634</v>
      </c>
    </row>
    <row r="7573" spans="1:3" x14ac:dyDescent="0.25">
      <c r="A7573">
        <v>7572</v>
      </c>
      <c r="B7573" s="17" t="s">
        <v>17104</v>
      </c>
      <c r="C7573" t="s">
        <v>7635</v>
      </c>
    </row>
    <row r="7574" spans="1:3" x14ac:dyDescent="0.25">
      <c r="A7574">
        <v>7573</v>
      </c>
      <c r="B7574" s="17" t="s">
        <v>17105</v>
      </c>
      <c r="C7574" t="s">
        <v>7636</v>
      </c>
    </row>
    <row r="7575" spans="1:3" x14ac:dyDescent="0.25">
      <c r="A7575">
        <v>7574</v>
      </c>
      <c r="B7575" s="17" t="s">
        <v>17106</v>
      </c>
      <c r="C7575" t="s">
        <v>7637</v>
      </c>
    </row>
    <row r="7576" spans="1:3" x14ac:dyDescent="0.25">
      <c r="A7576">
        <v>7575</v>
      </c>
      <c r="B7576" s="17" t="s">
        <v>17107</v>
      </c>
      <c r="C7576" t="s">
        <v>7638</v>
      </c>
    </row>
    <row r="7577" spans="1:3" x14ac:dyDescent="0.25">
      <c r="A7577">
        <v>7576</v>
      </c>
      <c r="B7577" s="17" t="s">
        <v>17108</v>
      </c>
      <c r="C7577" t="s">
        <v>7639</v>
      </c>
    </row>
    <row r="7578" spans="1:3" x14ac:dyDescent="0.25">
      <c r="A7578">
        <v>7577</v>
      </c>
      <c r="B7578" s="17" t="s">
        <v>17109</v>
      </c>
      <c r="C7578" t="s">
        <v>7640</v>
      </c>
    </row>
    <row r="7579" spans="1:3" x14ac:dyDescent="0.25">
      <c r="A7579">
        <v>7578</v>
      </c>
      <c r="B7579" s="17" t="s">
        <v>17110</v>
      </c>
      <c r="C7579" t="s">
        <v>7641</v>
      </c>
    </row>
    <row r="7580" spans="1:3" x14ac:dyDescent="0.25">
      <c r="A7580">
        <v>7579</v>
      </c>
      <c r="B7580" s="17" t="s">
        <v>17111</v>
      </c>
      <c r="C7580" t="s">
        <v>7642</v>
      </c>
    </row>
    <row r="7581" spans="1:3" x14ac:dyDescent="0.25">
      <c r="A7581">
        <v>7580</v>
      </c>
      <c r="B7581" s="17" t="s">
        <v>17112</v>
      </c>
      <c r="C7581" t="s">
        <v>7643</v>
      </c>
    </row>
    <row r="7582" spans="1:3" x14ac:dyDescent="0.25">
      <c r="A7582">
        <v>7581</v>
      </c>
      <c r="B7582" s="17" t="s">
        <v>17113</v>
      </c>
      <c r="C7582" t="s">
        <v>7644</v>
      </c>
    </row>
    <row r="7583" spans="1:3" x14ac:dyDescent="0.25">
      <c r="A7583">
        <v>7582</v>
      </c>
      <c r="B7583" s="17" t="s">
        <v>17114</v>
      </c>
      <c r="C7583" t="s">
        <v>7645</v>
      </c>
    </row>
    <row r="7584" spans="1:3" x14ac:dyDescent="0.25">
      <c r="A7584">
        <v>7583</v>
      </c>
      <c r="B7584" s="17" t="s">
        <v>17115</v>
      </c>
      <c r="C7584" t="s">
        <v>7646</v>
      </c>
    </row>
    <row r="7585" spans="1:3" x14ac:dyDescent="0.25">
      <c r="A7585">
        <v>7584</v>
      </c>
      <c r="B7585" s="17" t="s">
        <v>17116</v>
      </c>
      <c r="C7585" t="s">
        <v>7647</v>
      </c>
    </row>
    <row r="7586" spans="1:3" x14ac:dyDescent="0.25">
      <c r="A7586">
        <v>7585</v>
      </c>
      <c r="B7586" s="17" t="s">
        <v>17117</v>
      </c>
      <c r="C7586" t="s">
        <v>7648</v>
      </c>
    </row>
    <row r="7587" spans="1:3" x14ac:dyDescent="0.25">
      <c r="A7587">
        <v>7586</v>
      </c>
      <c r="B7587" s="17" t="s">
        <v>17118</v>
      </c>
      <c r="C7587" t="s">
        <v>7649</v>
      </c>
    </row>
    <row r="7588" spans="1:3" x14ac:dyDescent="0.25">
      <c r="A7588">
        <v>7587</v>
      </c>
      <c r="B7588" s="17" t="s">
        <v>17119</v>
      </c>
      <c r="C7588" t="s">
        <v>7650</v>
      </c>
    </row>
    <row r="7589" spans="1:3" x14ac:dyDescent="0.25">
      <c r="A7589">
        <v>7588</v>
      </c>
      <c r="B7589" s="17" t="s">
        <v>17120</v>
      </c>
      <c r="C7589" t="s">
        <v>7651</v>
      </c>
    </row>
    <row r="7590" spans="1:3" x14ac:dyDescent="0.25">
      <c r="A7590">
        <v>7589</v>
      </c>
      <c r="B7590" s="17" t="s">
        <v>17121</v>
      </c>
      <c r="C7590" t="s">
        <v>7652</v>
      </c>
    </row>
    <row r="7591" spans="1:3" x14ac:dyDescent="0.25">
      <c r="A7591">
        <v>7590</v>
      </c>
      <c r="B7591" s="17" t="s">
        <v>17122</v>
      </c>
      <c r="C7591" t="s">
        <v>7653</v>
      </c>
    </row>
    <row r="7592" spans="1:3" x14ac:dyDescent="0.25">
      <c r="A7592">
        <v>7591</v>
      </c>
      <c r="B7592" s="17" t="s">
        <v>17123</v>
      </c>
      <c r="C7592" t="s">
        <v>7654</v>
      </c>
    </row>
    <row r="7593" spans="1:3" x14ac:dyDescent="0.25">
      <c r="A7593">
        <v>7592</v>
      </c>
      <c r="B7593" s="17" t="s">
        <v>17124</v>
      </c>
      <c r="C7593" t="s">
        <v>7655</v>
      </c>
    </row>
    <row r="7594" spans="1:3" x14ac:dyDescent="0.25">
      <c r="A7594">
        <v>7593</v>
      </c>
      <c r="B7594" s="17" t="s">
        <v>17125</v>
      </c>
      <c r="C7594" t="s">
        <v>7656</v>
      </c>
    </row>
    <row r="7595" spans="1:3" x14ac:dyDescent="0.25">
      <c r="A7595">
        <v>7594</v>
      </c>
      <c r="B7595" s="17" t="s">
        <v>17126</v>
      </c>
      <c r="C7595" t="s">
        <v>7657</v>
      </c>
    </row>
    <row r="7596" spans="1:3" x14ac:dyDescent="0.25">
      <c r="A7596">
        <v>7595</v>
      </c>
      <c r="B7596" s="17" t="s">
        <v>17127</v>
      </c>
      <c r="C7596" t="s">
        <v>7658</v>
      </c>
    </row>
    <row r="7597" spans="1:3" x14ac:dyDescent="0.25">
      <c r="A7597">
        <v>7596</v>
      </c>
      <c r="B7597" s="17" t="s">
        <v>17128</v>
      </c>
      <c r="C7597" t="s">
        <v>7659</v>
      </c>
    </row>
    <row r="7598" spans="1:3" x14ac:dyDescent="0.25">
      <c r="A7598">
        <v>7597</v>
      </c>
      <c r="B7598" s="17" t="s">
        <v>17129</v>
      </c>
      <c r="C7598" t="s">
        <v>7660</v>
      </c>
    </row>
    <row r="7599" spans="1:3" x14ac:dyDescent="0.25">
      <c r="A7599">
        <v>7598</v>
      </c>
      <c r="B7599" s="17" t="s">
        <v>17130</v>
      </c>
      <c r="C7599" t="s">
        <v>7661</v>
      </c>
    </row>
    <row r="7600" spans="1:3" x14ac:dyDescent="0.25">
      <c r="A7600">
        <v>7599</v>
      </c>
      <c r="B7600" s="17" t="s">
        <v>17131</v>
      </c>
      <c r="C7600" t="s">
        <v>7662</v>
      </c>
    </row>
    <row r="7601" spans="1:3" x14ac:dyDescent="0.25">
      <c r="A7601">
        <v>7600</v>
      </c>
      <c r="B7601" s="17" t="s">
        <v>17132</v>
      </c>
      <c r="C7601" t="s">
        <v>7663</v>
      </c>
    </row>
    <row r="7602" spans="1:3" x14ac:dyDescent="0.25">
      <c r="A7602">
        <v>7601</v>
      </c>
      <c r="B7602" s="17" t="s">
        <v>17133</v>
      </c>
      <c r="C7602" t="s">
        <v>7664</v>
      </c>
    </row>
    <row r="7603" spans="1:3" x14ac:dyDescent="0.25">
      <c r="A7603">
        <v>7602</v>
      </c>
      <c r="B7603" s="17" t="s">
        <v>17134</v>
      </c>
      <c r="C7603" t="s">
        <v>7665</v>
      </c>
    </row>
    <row r="7604" spans="1:3" x14ac:dyDescent="0.25">
      <c r="A7604">
        <v>7603</v>
      </c>
      <c r="B7604" s="17" t="s">
        <v>17135</v>
      </c>
      <c r="C7604" t="s">
        <v>7666</v>
      </c>
    </row>
    <row r="7605" spans="1:3" x14ac:dyDescent="0.25">
      <c r="A7605">
        <v>7604</v>
      </c>
      <c r="B7605" s="17" t="s">
        <v>17136</v>
      </c>
      <c r="C7605" t="s">
        <v>7667</v>
      </c>
    </row>
    <row r="7606" spans="1:3" x14ac:dyDescent="0.25">
      <c r="A7606">
        <v>7605</v>
      </c>
      <c r="B7606" s="17" t="s">
        <v>17137</v>
      </c>
      <c r="C7606" t="s">
        <v>7668</v>
      </c>
    </row>
    <row r="7607" spans="1:3" x14ac:dyDescent="0.25">
      <c r="A7607">
        <v>7606</v>
      </c>
      <c r="B7607" s="17" t="s">
        <v>17138</v>
      </c>
      <c r="C7607" t="s">
        <v>7669</v>
      </c>
    </row>
    <row r="7608" spans="1:3" x14ac:dyDescent="0.25">
      <c r="A7608">
        <v>7607</v>
      </c>
      <c r="B7608" s="17" t="s">
        <v>17139</v>
      </c>
      <c r="C7608" t="s">
        <v>7670</v>
      </c>
    </row>
    <row r="7609" spans="1:3" x14ac:dyDescent="0.25">
      <c r="A7609">
        <v>7608</v>
      </c>
      <c r="B7609" s="17" t="s">
        <v>17140</v>
      </c>
      <c r="C7609" t="s">
        <v>7671</v>
      </c>
    </row>
    <row r="7610" spans="1:3" x14ac:dyDescent="0.25">
      <c r="A7610">
        <v>7609</v>
      </c>
      <c r="B7610" s="17" t="s">
        <v>17141</v>
      </c>
      <c r="C7610" t="s">
        <v>7672</v>
      </c>
    </row>
    <row r="7611" spans="1:3" x14ac:dyDescent="0.25">
      <c r="A7611">
        <v>7610</v>
      </c>
      <c r="B7611" s="17" t="s">
        <v>17142</v>
      </c>
      <c r="C7611" t="s">
        <v>7673</v>
      </c>
    </row>
    <row r="7612" spans="1:3" x14ac:dyDescent="0.25">
      <c r="A7612">
        <v>7611</v>
      </c>
      <c r="B7612" s="17" t="s">
        <v>17143</v>
      </c>
      <c r="C7612" t="s">
        <v>7674</v>
      </c>
    </row>
    <row r="7613" spans="1:3" x14ac:dyDescent="0.25">
      <c r="A7613">
        <v>7612</v>
      </c>
      <c r="B7613" s="17" t="s">
        <v>17144</v>
      </c>
      <c r="C7613" t="s">
        <v>7675</v>
      </c>
    </row>
    <row r="7614" spans="1:3" x14ac:dyDescent="0.25">
      <c r="A7614">
        <v>7613</v>
      </c>
      <c r="B7614" s="17" t="s">
        <v>17145</v>
      </c>
      <c r="C7614" t="s">
        <v>7676</v>
      </c>
    </row>
    <row r="7615" spans="1:3" x14ac:dyDescent="0.25">
      <c r="A7615">
        <v>7614</v>
      </c>
      <c r="B7615" s="17" t="s">
        <v>17146</v>
      </c>
      <c r="C7615" t="s">
        <v>7677</v>
      </c>
    </row>
    <row r="7616" spans="1:3" x14ac:dyDescent="0.25">
      <c r="A7616">
        <v>7615</v>
      </c>
      <c r="B7616" s="17" t="s">
        <v>17147</v>
      </c>
      <c r="C7616" t="s">
        <v>7678</v>
      </c>
    </row>
    <row r="7617" spans="1:3" x14ac:dyDescent="0.25">
      <c r="A7617">
        <v>7616</v>
      </c>
      <c r="B7617" s="17" t="s">
        <v>17148</v>
      </c>
      <c r="C7617" t="s">
        <v>7679</v>
      </c>
    </row>
    <row r="7618" spans="1:3" x14ac:dyDescent="0.25">
      <c r="A7618">
        <v>7617</v>
      </c>
      <c r="B7618" s="17" t="s">
        <v>17149</v>
      </c>
      <c r="C7618" t="s">
        <v>7680</v>
      </c>
    </row>
    <row r="7619" spans="1:3" x14ac:dyDescent="0.25">
      <c r="A7619">
        <v>7618</v>
      </c>
      <c r="B7619" s="17" t="s">
        <v>17150</v>
      </c>
      <c r="C7619" t="s">
        <v>7681</v>
      </c>
    </row>
    <row r="7620" spans="1:3" x14ac:dyDescent="0.25">
      <c r="A7620">
        <v>7619</v>
      </c>
      <c r="B7620" s="17" t="s">
        <v>17151</v>
      </c>
      <c r="C7620" t="s">
        <v>7682</v>
      </c>
    </row>
    <row r="7621" spans="1:3" x14ac:dyDescent="0.25">
      <c r="A7621">
        <v>7620</v>
      </c>
      <c r="B7621" s="17" t="s">
        <v>17152</v>
      </c>
      <c r="C7621" t="s">
        <v>7683</v>
      </c>
    </row>
    <row r="7622" spans="1:3" x14ac:dyDescent="0.25">
      <c r="A7622">
        <v>7621</v>
      </c>
      <c r="B7622" s="17" t="s">
        <v>17153</v>
      </c>
      <c r="C7622" t="s">
        <v>7684</v>
      </c>
    </row>
    <row r="7623" spans="1:3" x14ac:dyDescent="0.25">
      <c r="A7623">
        <v>7622</v>
      </c>
      <c r="B7623" s="17" t="s">
        <v>17154</v>
      </c>
      <c r="C7623" t="s">
        <v>7685</v>
      </c>
    </row>
    <row r="7624" spans="1:3" x14ac:dyDescent="0.25">
      <c r="A7624">
        <v>7623</v>
      </c>
      <c r="B7624" s="17" t="s">
        <v>17155</v>
      </c>
      <c r="C7624" t="s">
        <v>7686</v>
      </c>
    </row>
    <row r="7625" spans="1:3" x14ac:dyDescent="0.25">
      <c r="A7625">
        <v>7624</v>
      </c>
      <c r="B7625" s="17" t="s">
        <v>17156</v>
      </c>
      <c r="C7625" t="s">
        <v>7687</v>
      </c>
    </row>
    <row r="7626" spans="1:3" x14ac:dyDescent="0.25">
      <c r="A7626">
        <v>7625</v>
      </c>
      <c r="B7626" s="17" t="s">
        <v>17157</v>
      </c>
      <c r="C7626" t="s">
        <v>7688</v>
      </c>
    </row>
    <row r="7627" spans="1:3" x14ac:dyDescent="0.25">
      <c r="A7627">
        <v>7626</v>
      </c>
      <c r="B7627" s="17" t="s">
        <v>17158</v>
      </c>
      <c r="C7627" t="s">
        <v>7689</v>
      </c>
    </row>
    <row r="7628" spans="1:3" x14ac:dyDescent="0.25">
      <c r="A7628">
        <v>7627</v>
      </c>
      <c r="B7628" s="17" t="s">
        <v>17159</v>
      </c>
      <c r="C7628" t="s">
        <v>7690</v>
      </c>
    </row>
    <row r="7629" spans="1:3" x14ac:dyDescent="0.25">
      <c r="A7629">
        <v>7628</v>
      </c>
      <c r="B7629" s="17" t="s">
        <v>17160</v>
      </c>
      <c r="C7629" t="s">
        <v>7691</v>
      </c>
    </row>
    <row r="7630" spans="1:3" x14ac:dyDescent="0.25">
      <c r="A7630">
        <v>7629</v>
      </c>
      <c r="B7630" s="17" t="s">
        <v>17161</v>
      </c>
      <c r="C7630" t="s">
        <v>7692</v>
      </c>
    </row>
    <row r="7631" spans="1:3" x14ac:dyDescent="0.25">
      <c r="A7631">
        <v>7630</v>
      </c>
      <c r="B7631" s="17" t="s">
        <v>17162</v>
      </c>
      <c r="C7631" t="s">
        <v>7693</v>
      </c>
    </row>
    <row r="7632" spans="1:3" x14ac:dyDescent="0.25">
      <c r="A7632">
        <v>7631</v>
      </c>
      <c r="B7632" s="17" t="s">
        <v>17163</v>
      </c>
      <c r="C7632" t="s">
        <v>7694</v>
      </c>
    </row>
    <row r="7633" spans="1:3" x14ac:dyDescent="0.25">
      <c r="A7633">
        <v>7632</v>
      </c>
      <c r="B7633" s="17" t="s">
        <v>17164</v>
      </c>
      <c r="C7633" t="s">
        <v>7695</v>
      </c>
    </row>
    <row r="7634" spans="1:3" x14ac:dyDescent="0.25">
      <c r="A7634">
        <v>7633</v>
      </c>
      <c r="B7634" s="17" t="s">
        <v>17165</v>
      </c>
      <c r="C7634" t="s">
        <v>7696</v>
      </c>
    </row>
    <row r="7635" spans="1:3" x14ac:dyDescent="0.25">
      <c r="A7635">
        <v>7634</v>
      </c>
      <c r="B7635" s="17" t="s">
        <v>17166</v>
      </c>
      <c r="C7635" t="s">
        <v>7697</v>
      </c>
    </row>
    <row r="7636" spans="1:3" x14ac:dyDescent="0.25">
      <c r="A7636">
        <v>7635</v>
      </c>
      <c r="B7636" s="17" t="s">
        <v>17167</v>
      </c>
      <c r="C7636" t="s">
        <v>7698</v>
      </c>
    </row>
    <row r="7637" spans="1:3" x14ac:dyDescent="0.25">
      <c r="A7637">
        <v>7636</v>
      </c>
      <c r="B7637" s="17" t="s">
        <v>17168</v>
      </c>
      <c r="C7637" t="s">
        <v>7699</v>
      </c>
    </row>
    <row r="7638" spans="1:3" x14ac:dyDescent="0.25">
      <c r="A7638">
        <v>7637</v>
      </c>
      <c r="B7638" s="17" t="s">
        <v>17169</v>
      </c>
      <c r="C7638" t="s">
        <v>7700</v>
      </c>
    </row>
    <row r="7639" spans="1:3" x14ac:dyDescent="0.25">
      <c r="A7639">
        <v>7638</v>
      </c>
      <c r="B7639" s="17" t="s">
        <v>17170</v>
      </c>
      <c r="C7639" t="s">
        <v>7701</v>
      </c>
    </row>
    <row r="7640" spans="1:3" x14ac:dyDescent="0.25">
      <c r="A7640">
        <v>7639</v>
      </c>
      <c r="B7640" s="17" t="s">
        <v>17171</v>
      </c>
      <c r="C7640" t="s">
        <v>7702</v>
      </c>
    </row>
    <row r="7641" spans="1:3" x14ac:dyDescent="0.25">
      <c r="A7641">
        <v>7640</v>
      </c>
      <c r="B7641" s="17" t="s">
        <v>17172</v>
      </c>
      <c r="C7641" t="s">
        <v>7703</v>
      </c>
    </row>
    <row r="7642" spans="1:3" x14ac:dyDescent="0.25">
      <c r="A7642">
        <v>7641</v>
      </c>
      <c r="B7642" s="17" t="s">
        <v>17173</v>
      </c>
      <c r="C7642" t="s">
        <v>7704</v>
      </c>
    </row>
    <row r="7643" spans="1:3" x14ac:dyDescent="0.25">
      <c r="A7643">
        <v>7642</v>
      </c>
      <c r="B7643" s="17" t="s">
        <v>17174</v>
      </c>
      <c r="C7643" t="s">
        <v>7705</v>
      </c>
    </row>
    <row r="7644" spans="1:3" x14ac:dyDescent="0.25">
      <c r="A7644">
        <v>7643</v>
      </c>
      <c r="B7644" s="17" t="s">
        <v>17175</v>
      </c>
      <c r="C7644" t="s">
        <v>7706</v>
      </c>
    </row>
    <row r="7645" spans="1:3" x14ac:dyDescent="0.25">
      <c r="A7645">
        <v>7644</v>
      </c>
      <c r="B7645" s="17" t="s">
        <v>17176</v>
      </c>
      <c r="C7645" t="s">
        <v>7707</v>
      </c>
    </row>
    <row r="7646" spans="1:3" x14ac:dyDescent="0.25">
      <c r="A7646">
        <v>7645</v>
      </c>
      <c r="B7646" s="17" t="s">
        <v>17177</v>
      </c>
      <c r="C7646" t="s">
        <v>7708</v>
      </c>
    </row>
    <row r="7647" spans="1:3" x14ac:dyDescent="0.25">
      <c r="A7647">
        <v>7646</v>
      </c>
      <c r="B7647" s="17" t="s">
        <v>17178</v>
      </c>
      <c r="C7647" t="s">
        <v>7709</v>
      </c>
    </row>
    <row r="7648" spans="1:3" x14ac:dyDescent="0.25">
      <c r="A7648">
        <v>7647</v>
      </c>
      <c r="B7648" s="17" t="s">
        <v>17179</v>
      </c>
      <c r="C7648" t="s">
        <v>7710</v>
      </c>
    </row>
    <row r="7649" spans="1:3" x14ac:dyDescent="0.25">
      <c r="A7649">
        <v>7648</v>
      </c>
      <c r="B7649" s="17" t="s">
        <v>17180</v>
      </c>
      <c r="C7649" t="s">
        <v>7711</v>
      </c>
    </row>
    <row r="7650" spans="1:3" x14ac:dyDescent="0.25">
      <c r="A7650">
        <v>7649</v>
      </c>
      <c r="B7650" s="17" t="s">
        <v>17181</v>
      </c>
      <c r="C7650" t="s">
        <v>7712</v>
      </c>
    </row>
    <row r="7651" spans="1:3" x14ac:dyDescent="0.25">
      <c r="A7651">
        <v>7650</v>
      </c>
      <c r="B7651" s="17" t="s">
        <v>17182</v>
      </c>
      <c r="C7651" t="s">
        <v>7713</v>
      </c>
    </row>
    <row r="7652" spans="1:3" x14ac:dyDescent="0.25">
      <c r="A7652">
        <v>7651</v>
      </c>
      <c r="B7652" s="17" t="s">
        <v>17183</v>
      </c>
      <c r="C7652" t="s">
        <v>7714</v>
      </c>
    </row>
    <row r="7653" spans="1:3" x14ac:dyDescent="0.25">
      <c r="A7653">
        <v>7652</v>
      </c>
      <c r="B7653" s="17" t="s">
        <v>17184</v>
      </c>
      <c r="C7653" t="s">
        <v>7715</v>
      </c>
    </row>
    <row r="7654" spans="1:3" x14ac:dyDescent="0.25">
      <c r="A7654">
        <v>7653</v>
      </c>
      <c r="B7654" s="17" t="s">
        <v>17185</v>
      </c>
      <c r="C7654" t="s">
        <v>7716</v>
      </c>
    </row>
    <row r="7655" spans="1:3" x14ac:dyDescent="0.25">
      <c r="A7655">
        <v>7654</v>
      </c>
      <c r="B7655" s="17" t="s">
        <v>17186</v>
      </c>
      <c r="C7655" t="s">
        <v>7717</v>
      </c>
    </row>
    <row r="7656" spans="1:3" x14ac:dyDescent="0.25">
      <c r="A7656">
        <v>7655</v>
      </c>
      <c r="B7656" s="17" t="s">
        <v>17187</v>
      </c>
      <c r="C7656" t="s">
        <v>7718</v>
      </c>
    </row>
    <row r="7657" spans="1:3" x14ac:dyDescent="0.25">
      <c r="A7657">
        <v>7656</v>
      </c>
      <c r="B7657" s="17" t="s">
        <v>17188</v>
      </c>
      <c r="C7657" t="s">
        <v>7719</v>
      </c>
    </row>
    <row r="7658" spans="1:3" x14ac:dyDescent="0.25">
      <c r="A7658">
        <v>7657</v>
      </c>
      <c r="B7658" s="17" t="s">
        <v>17189</v>
      </c>
      <c r="C7658" t="s">
        <v>7720</v>
      </c>
    </row>
    <row r="7659" spans="1:3" x14ac:dyDescent="0.25">
      <c r="A7659">
        <v>7658</v>
      </c>
      <c r="B7659" s="17" t="s">
        <v>17190</v>
      </c>
      <c r="C7659" t="s">
        <v>7721</v>
      </c>
    </row>
    <row r="7660" spans="1:3" x14ac:dyDescent="0.25">
      <c r="A7660">
        <v>7659</v>
      </c>
      <c r="B7660" s="17" t="s">
        <v>17191</v>
      </c>
      <c r="C7660" t="s">
        <v>7722</v>
      </c>
    </row>
    <row r="7661" spans="1:3" x14ac:dyDescent="0.25">
      <c r="A7661">
        <v>7660</v>
      </c>
      <c r="B7661" s="17" t="s">
        <v>17192</v>
      </c>
      <c r="C7661" t="s">
        <v>7723</v>
      </c>
    </row>
    <row r="7662" spans="1:3" x14ac:dyDescent="0.25">
      <c r="A7662">
        <v>7661</v>
      </c>
      <c r="B7662" s="17" t="s">
        <v>17193</v>
      </c>
      <c r="C7662" t="s">
        <v>7724</v>
      </c>
    </row>
    <row r="7663" spans="1:3" x14ac:dyDescent="0.25">
      <c r="A7663">
        <v>7662</v>
      </c>
      <c r="B7663" s="17" t="s">
        <v>17194</v>
      </c>
      <c r="C7663" t="s">
        <v>7725</v>
      </c>
    </row>
    <row r="7664" spans="1:3" x14ac:dyDescent="0.25">
      <c r="A7664">
        <v>7663</v>
      </c>
      <c r="B7664" s="17" t="s">
        <v>17195</v>
      </c>
      <c r="C7664" t="s">
        <v>7726</v>
      </c>
    </row>
    <row r="7665" spans="1:3" x14ac:dyDescent="0.25">
      <c r="A7665">
        <v>7664</v>
      </c>
      <c r="B7665" s="17" t="s">
        <v>17196</v>
      </c>
      <c r="C7665" t="s">
        <v>7727</v>
      </c>
    </row>
    <row r="7666" spans="1:3" x14ac:dyDescent="0.25">
      <c r="A7666">
        <v>7665</v>
      </c>
      <c r="B7666" s="17" t="s">
        <v>17197</v>
      </c>
      <c r="C7666" t="s">
        <v>7728</v>
      </c>
    </row>
    <row r="7667" spans="1:3" x14ac:dyDescent="0.25">
      <c r="A7667">
        <v>7666</v>
      </c>
      <c r="B7667" s="17" t="s">
        <v>17198</v>
      </c>
      <c r="C7667" t="s">
        <v>7729</v>
      </c>
    </row>
    <row r="7668" spans="1:3" x14ac:dyDescent="0.25">
      <c r="A7668">
        <v>7667</v>
      </c>
      <c r="B7668" s="17" t="s">
        <v>17199</v>
      </c>
      <c r="C7668" t="s">
        <v>7730</v>
      </c>
    </row>
    <row r="7669" spans="1:3" x14ac:dyDescent="0.25">
      <c r="A7669">
        <v>7668</v>
      </c>
      <c r="B7669" s="17" t="s">
        <v>17200</v>
      </c>
      <c r="C7669" t="s">
        <v>7731</v>
      </c>
    </row>
    <row r="7670" spans="1:3" x14ac:dyDescent="0.25">
      <c r="A7670">
        <v>7669</v>
      </c>
      <c r="B7670" s="17" t="s">
        <v>17201</v>
      </c>
      <c r="C7670" t="s">
        <v>7732</v>
      </c>
    </row>
    <row r="7671" spans="1:3" x14ac:dyDescent="0.25">
      <c r="A7671">
        <v>7670</v>
      </c>
      <c r="B7671" s="17" t="s">
        <v>17202</v>
      </c>
      <c r="C7671" t="s">
        <v>7733</v>
      </c>
    </row>
    <row r="7672" spans="1:3" x14ac:dyDescent="0.25">
      <c r="A7672">
        <v>7671</v>
      </c>
      <c r="B7672" s="17" t="s">
        <v>17203</v>
      </c>
      <c r="C7672" t="s">
        <v>7734</v>
      </c>
    </row>
    <row r="7673" spans="1:3" x14ac:dyDescent="0.25">
      <c r="A7673">
        <v>7672</v>
      </c>
      <c r="B7673" s="17" t="s">
        <v>17204</v>
      </c>
      <c r="C7673" t="s">
        <v>7735</v>
      </c>
    </row>
    <row r="7674" spans="1:3" x14ac:dyDescent="0.25">
      <c r="A7674">
        <v>7673</v>
      </c>
      <c r="B7674" s="17" t="s">
        <v>17205</v>
      </c>
      <c r="C7674" t="s">
        <v>7736</v>
      </c>
    </row>
    <row r="7675" spans="1:3" x14ac:dyDescent="0.25">
      <c r="A7675">
        <v>7674</v>
      </c>
      <c r="B7675" s="17" t="s">
        <v>17206</v>
      </c>
      <c r="C7675" t="s">
        <v>7737</v>
      </c>
    </row>
    <row r="7676" spans="1:3" x14ac:dyDescent="0.25">
      <c r="A7676">
        <v>7675</v>
      </c>
      <c r="B7676" s="17" t="s">
        <v>17207</v>
      </c>
      <c r="C7676" t="s">
        <v>7738</v>
      </c>
    </row>
    <row r="7677" spans="1:3" x14ac:dyDescent="0.25">
      <c r="A7677">
        <v>7676</v>
      </c>
      <c r="B7677" s="17" t="s">
        <v>17208</v>
      </c>
      <c r="C7677" t="s">
        <v>7739</v>
      </c>
    </row>
    <row r="7678" spans="1:3" x14ac:dyDescent="0.25">
      <c r="A7678">
        <v>7677</v>
      </c>
      <c r="B7678" s="17" t="s">
        <v>17209</v>
      </c>
      <c r="C7678" t="s">
        <v>7740</v>
      </c>
    </row>
    <row r="7679" spans="1:3" x14ac:dyDescent="0.25">
      <c r="A7679">
        <v>7678</v>
      </c>
      <c r="B7679" s="17" t="s">
        <v>17210</v>
      </c>
      <c r="C7679" t="s">
        <v>7741</v>
      </c>
    </row>
    <row r="7680" spans="1:3" x14ac:dyDescent="0.25">
      <c r="A7680">
        <v>7679</v>
      </c>
      <c r="B7680" s="17" t="s">
        <v>17211</v>
      </c>
      <c r="C7680" t="s">
        <v>7742</v>
      </c>
    </row>
    <row r="7681" spans="1:3" x14ac:dyDescent="0.25">
      <c r="A7681">
        <v>7680</v>
      </c>
      <c r="B7681" s="17" t="s">
        <v>17212</v>
      </c>
      <c r="C7681" t="s">
        <v>7743</v>
      </c>
    </row>
    <row r="7682" spans="1:3" x14ac:dyDescent="0.25">
      <c r="A7682">
        <v>7681</v>
      </c>
      <c r="B7682" s="17" t="s">
        <v>17213</v>
      </c>
      <c r="C7682" t="s">
        <v>7744</v>
      </c>
    </row>
    <row r="7683" spans="1:3" x14ac:dyDescent="0.25">
      <c r="A7683">
        <v>7682</v>
      </c>
      <c r="B7683" s="17" t="s">
        <v>17214</v>
      </c>
      <c r="C7683" t="s">
        <v>7745</v>
      </c>
    </row>
    <row r="7684" spans="1:3" x14ac:dyDescent="0.25">
      <c r="A7684">
        <v>7683</v>
      </c>
      <c r="B7684" s="17" t="s">
        <v>17215</v>
      </c>
      <c r="C7684" t="s">
        <v>7746</v>
      </c>
    </row>
    <row r="7685" spans="1:3" x14ac:dyDescent="0.25">
      <c r="A7685">
        <v>7684</v>
      </c>
      <c r="B7685" s="17" t="s">
        <v>17216</v>
      </c>
      <c r="C7685" t="s">
        <v>7747</v>
      </c>
    </row>
    <row r="7686" spans="1:3" x14ac:dyDescent="0.25">
      <c r="A7686">
        <v>7685</v>
      </c>
      <c r="B7686" s="17" t="s">
        <v>17217</v>
      </c>
      <c r="C7686" t="s">
        <v>7748</v>
      </c>
    </row>
    <row r="7687" spans="1:3" x14ac:dyDescent="0.25">
      <c r="A7687">
        <v>7686</v>
      </c>
      <c r="B7687" s="17" t="s">
        <v>17218</v>
      </c>
      <c r="C7687" t="s">
        <v>7749</v>
      </c>
    </row>
    <row r="7688" spans="1:3" x14ac:dyDescent="0.25">
      <c r="A7688">
        <v>7687</v>
      </c>
      <c r="B7688" s="17" t="s">
        <v>17219</v>
      </c>
      <c r="C7688" t="s">
        <v>7750</v>
      </c>
    </row>
    <row r="7689" spans="1:3" x14ac:dyDescent="0.25">
      <c r="A7689">
        <v>7688</v>
      </c>
      <c r="B7689" s="17" t="s">
        <v>17220</v>
      </c>
      <c r="C7689" t="s">
        <v>7751</v>
      </c>
    </row>
    <row r="7690" spans="1:3" x14ac:dyDescent="0.25">
      <c r="A7690">
        <v>7689</v>
      </c>
      <c r="B7690" s="17" t="s">
        <v>17221</v>
      </c>
      <c r="C7690" t="s">
        <v>7752</v>
      </c>
    </row>
    <row r="7691" spans="1:3" x14ac:dyDescent="0.25">
      <c r="A7691">
        <v>7690</v>
      </c>
      <c r="B7691" s="17" t="s">
        <v>17222</v>
      </c>
      <c r="C7691" t="s">
        <v>7753</v>
      </c>
    </row>
    <row r="7692" spans="1:3" x14ac:dyDescent="0.25">
      <c r="A7692">
        <v>7691</v>
      </c>
      <c r="B7692" s="17" t="s">
        <v>17223</v>
      </c>
      <c r="C7692" t="s">
        <v>7754</v>
      </c>
    </row>
    <row r="7693" spans="1:3" x14ac:dyDescent="0.25">
      <c r="A7693">
        <v>7692</v>
      </c>
      <c r="B7693" s="17" t="s">
        <v>17224</v>
      </c>
      <c r="C7693" t="s">
        <v>7755</v>
      </c>
    </row>
    <row r="7694" spans="1:3" x14ac:dyDescent="0.25">
      <c r="A7694">
        <v>7693</v>
      </c>
      <c r="B7694" s="17" t="s">
        <v>17225</v>
      </c>
      <c r="C7694" t="s">
        <v>7756</v>
      </c>
    </row>
    <row r="7695" spans="1:3" x14ac:dyDescent="0.25">
      <c r="A7695">
        <v>7694</v>
      </c>
      <c r="B7695" s="17" t="s">
        <v>17226</v>
      </c>
      <c r="C7695" t="s">
        <v>7757</v>
      </c>
    </row>
    <row r="7696" spans="1:3" x14ac:dyDescent="0.25">
      <c r="A7696">
        <v>7695</v>
      </c>
      <c r="B7696" s="17" t="s">
        <v>17227</v>
      </c>
      <c r="C7696" t="s">
        <v>7758</v>
      </c>
    </row>
    <row r="7697" spans="1:3" x14ac:dyDescent="0.25">
      <c r="A7697">
        <v>7696</v>
      </c>
      <c r="B7697" s="17" t="s">
        <v>17228</v>
      </c>
      <c r="C7697" t="s">
        <v>7759</v>
      </c>
    </row>
    <row r="7698" spans="1:3" x14ac:dyDescent="0.25">
      <c r="A7698">
        <v>7697</v>
      </c>
      <c r="B7698" s="17" t="s">
        <v>17229</v>
      </c>
      <c r="C7698" t="s">
        <v>7760</v>
      </c>
    </row>
    <row r="7699" spans="1:3" x14ac:dyDescent="0.25">
      <c r="A7699">
        <v>7698</v>
      </c>
      <c r="B7699" s="17" t="s">
        <v>17230</v>
      </c>
      <c r="C7699" t="s">
        <v>7761</v>
      </c>
    </row>
    <row r="7700" spans="1:3" x14ac:dyDescent="0.25">
      <c r="A7700">
        <v>7699</v>
      </c>
      <c r="B7700" s="17" t="s">
        <v>17231</v>
      </c>
      <c r="C7700" t="s">
        <v>7762</v>
      </c>
    </row>
    <row r="7701" spans="1:3" x14ac:dyDescent="0.25">
      <c r="A7701">
        <v>7700</v>
      </c>
      <c r="B7701" s="17" t="s">
        <v>17232</v>
      </c>
      <c r="C7701" t="s">
        <v>7763</v>
      </c>
    </row>
    <row r="7702" spans="1:3" x14ac:dyDescent="0.25">
      <c r="A7702">
        <v>7701</v>
      </c>
      <c r="B7702" s="17" t="s">
        <v>17233</v>
      </c>
      <c r="C7702" t="s">
        <v>7764</v>
      </c>
    </row>
    <row r="7703" spans="1:3" x14ac:dyDescent="0.25">
      <c r="A7703">
        <v>7702</v>
      </c>
      <c r="B7703" s="17" t="s">
        <v>17234</v>
      </c>
      <c r="C7703" t="s">
        <v>7765</v>
      </c>
    </row>
    <row r="7704" spans="1:3" x14ac:dyDescent="0.25">
      <c r="A7704">
        <v>7703</v>
      </c>
      <c r="B7704" s="17" t="s">
        <v>17235</v>
      </c>
      <c r="C7704" t="s">
        <v>7766</v>
      </c>
    </row>
    <row r="7705" spans="1:3" x14ac:dyDescent="0.25">
      <c r="A7705">
        <v>7704</v>
      </c>
      <c r="B7705" s="17" t="s">
        <v>17236</v>
      </c>
      <c r="C7705" t="s">
        <v>7767</v>
      </c>
    </row>
    <row r="7706" spans="1:3" x14ac:dyDescent="0.25">
      <c r="A7706">
        <v>7705</v>
      </c>
      <c r="B7706" s="17" t="s">
        <v>17237</v>
      </c>
      <c r="C7706" t="s">
        <v>7768</v>
      </c>
    </row>
    <row r="7707" spans="1:3" x14ac:dyDescent="0.25">
      <c r="A7707">
        <v>7706</v>
      </c>
      <c r="B7707" s="17" t="s">
        <v>17238</v>
      </c>
      <c r="C7707" t="s">
        <v>7769</v>
      </c>
    </row>
    <row r="7708" spans="1:3" x14ac:dyDescent="0.25">
      <c r="A7708">
        <v>7707</v>
      </c>
      <c r="B7708" s="17" t="s">
        <v>17239</v>
      </c>
      <c r="C7708" t="s">
        <v>7770</v>
      </c>
    </row>
    <row r="7709" spans="1:3" x14ac:dyDescent="0.25">
      <c r="A7709">
        <v>7708</v>
      </c>
      <c r="B7709" s="17" t="s">
        <v>17240</v>
      </c>
      <c r="C7709" t="s">
        <v>7771</v>
      </c>
    </row>
    <row r="7710" spans="1:3" x14ac:dyDescent="0.25">
      <c r="A7710">
        <v>7709</v>
      </c>
      <c r="B7710" s="17" t="s">
        <v>17241</v>
      </c>
      <c r="C7710" t="s">
        <v>7772</v>
      </c>
    </row>
    <row r="7711" spans="1:3" x14ac:dyDescent="0.25">
      <c r="A7711">
        <v>7710</v>
      </c>
      <c r="B7711" s="17" t="s">
        <v>17242</v>
      </c>
      <c r="C7711" t="s">
        <v>7773</v>
      </c>
    </row>
    <row r="7712" spans="1:3" x14ac:dyDescent="0.25">
      <c r="A7712">
        <v>7711</v>
      </c>
      <c r="B7712" s="17" t="s">
        <v>17243</v>
      </c>
      <c r="C7712" t="s">
        <v>7774</v>
      </c>
    </row>
    <row r="7713" spans="1:3" x14ac:dyDescent="0.25">
      <c r="A7713">
        <v>7712</v>
      </c>
      <c r="B7713" s="17" t="s">
        <v>17244</v>
      </c>
      <c r="C7713" t="s">
        <v>7775</v>
      </c>
    </row>
    <row r="7714" spans="1:3" x14ac:dyDescent="0.25">
      <c r="A7714">
        <v>7713</v>
      </c>
      <c r="B7714" s="17" t="s">
        <v>17245</v>
      </c>
      <c r="C7714" t="s">
        <v>7776</v>
      </c>
    </row>
    <row r="7715" spans="1:3" x14ac:dyDescent="0.25">
      <c r="A7715">
        <v>7714</v>
      </c>
      <c r="B7715" s="17" t="s">
        <v>17246</v>
      </c>
      <c r="C7715" t="s">
        <v>7777</v>
      </c>
    </row>
    <row r="7716" spans="1:3" x14ac:dyDescent="0.25">
      <c r="A7716">
        <v>7715</v>
      </c>
      <c r="B7716" s="17" t="s">
        <v>17247</v>
      </c>
      <c r="C7716" t="s">
        <v>7778</v>
      </c>
    </row>
    <row r="7717" spans="1:3" x14ac:dyDescent="0.25">
      <c r="A7717">
        <v>7716</v>
      </c>
      <c r="B7717" s="17" t="s">
        <v>17248</v>
      </c>
      <c r="C7717" t="s">
        <v>7779</v>
      </c>
    </row>
    <row r="7718" spans="1:3" x14ac:dyDescent="0.25">
      <c r="A7718">
        <v>7717</v>
      </c>
      <c r="B7718" s="17" t="s">
        <v>17249</v>
      </c>
      <c r="C7718" t="s">
        <v>7780</v>
      </c>
    </row>
    <row r="7719" spans="1:3" x14ac:dyDescent="0.25">
      <c r="A7719">
        <v>7718</v>
      </c>
      <c r="B7719" s="17" t="s">
        <v>17250</v>
      </c>
      <c r="C7719" t="s">
        <v>7781</v>
      </c>
    </row>
    <row r="7720" spans="1:3" x14ac:dyDescent="0.25">
      <c r="A7720">
        <v>7719</v>
      </c>
      <c r="B7720" s="17" t="s">
        <v>17251</v>
      </c>
      <c r="C7720" t="s">
        <v>7782</v>
      </c>
    </row>
    <row r="7721" spans="1:3" x14ac:dyDescent="0.25">
      <c r="A7721">
        <v>7720</v>
      </c>
      <c r="B7721" s="17" t="s">
        <v>17252</v>
      </c>
      <c r="C7721" t="s">
        <v>7783</v>
      </c>
    </row>
    <row r="7722" spans="1:3" x14ac:dyDescent="0.25">
      <c r="A7722">
        <v>7721</v>
      </c>
      <c r="B7722" s="17" t="s">
        <v>17253</v>
      </c>
      <c r="C7722" t="s">
        <v>7784</v>
      </c>
    </row>
    <row r="7723" spans="1:3" x14ac:dyDescent="0.25">
      <c r="A7723">
        <v>7722</v>
      </c>
      <c r="B7723" s="17" t="s">
        <v>17254</v>
      </c>
      <c r="C7723" t="s">
        <v>7785</v>
      </c>
    </row>
    <row r="7724" spans="1:3" x14ac:dyDescent="0.25">
      <c r="A7724">
        <v>7723</v>
      </c>
      <c r="B7724" s="17" t="s">
        <v>17255</v>
      </c>
      <c r="C7724" t="s">
        <v>7786</v>
      </c>
    </row>
    <row r="7725" spans="1:3" x14ac:dyDescent="0.25">
      <c r="A7725">
        <v>7724</v>
      </c>
      <c r="B7725" s="17" t="s">
        <v>17256</v>
      </c>
      <c r="C7725" t="s">
        <v>7787</v>
      </c>
    </row>
    <row r="7726" spans="1:3" x14ac:dyDescent="0.25">
      <c r="A7726">
        <v>7725</v>
      </c>
      <c r="B7726" s="17" t="s">
        <v>17257</v>
      </c>
      <c r="C7726" t="s">
        <v>7788</v>
      </c>
    </row>
    <row r="7727" spans="1:3" x14ac:dyDescent="0.25">
      <c r="A7727">
        <v>7726</v>
      </c>
      <c r="B7727" s="17" t="s">
        <v>17258</v>
      </c>
      <c r="C7727" t="s">
        <v>7789</v>
      </c>
    </row>
    <row r="7728" spans="1:3" x14ac:dyDescent="0.25">
      <c r="A7728">
        <v>7727</v>
      </c>
      <c r="B7728" s="17" t="s">
        <v>17259</v>
      </c>
      <c r="C7728" t="s">
        <v>7790</v>
      </c>
    </row>
    <row r="7729" spans="1:3" x14ac:dyDescent="0.25">
      <c r="A7729">
        <v>7728</v>
      </c>
      <c r="B7729" s="17" t="s">
        <v>17260</v>
      </c>
      <c r="C7729" t="s">
        <v>7791</v>
      </c>
    </row>
    <row r="7730" spans="1:3" x14ac:dyDescent="0.25">
      <c r="A7730">
        <v>7729</v>
      </c>
      <c r="B7730" s="17" t="s">
        <v>17261</v>
      </c>
      <c r="C7730" t="s">
        <v>7792</v>
      </c>
    </row>
    <row r="7731" spans="1:3" x14ac:dyDescent="0.25">
      <c r="A7731">
        <v>7730</v>
      </c>
      <c r="B7731" s="17" t="s">
        <v>17262</v>
      </c>
      <c r="C7731" t="s">
        <v>7793</v>
      </c>
    </row>
    <row r="7732" spans="1:3" x14ac:dyDescent="0.25">
      <c r="A7732">
        <v>7731</v>
      </c>
      <c r="B7732" s="17" t="s">
        <v>17263</v>
      </c>
      <c r="C7732" t="s">
        <v>7794</v>
      </c>
    </row>
    <row r="7733" spans="1:3" x14ac:dyDescent="0.25">
      <c r="A7733">
        <v>7732</v>
      </c>
      <c r="B7733" s="17" t="s">
        <v>17264</v>
      </c>
      <c r="C7733" t="s">
        <v>7795</v>
      </c>
    </row>
    <row r="7734" spans="1:3" x14ac:dyDescent="0.25">
      <c r="A7734">
        <v>7733</v>
      </c>
      <c r="B7734" s="17" t="s">
        <v>17265</v>
      </c>
      <c r="C7734" t="s">
        <v>7796</v>
      </c>
    </row>
    <row r="7735" spans="1:3" x14ac:dyDescent="0.25">
      <c r="A7735">
        <v>7734</v>
      </c>
      <c r="B7735" s="17" t="s">
        <v>17266</v>
      </c>
      <c r="C7735" t="s">
        <v>7797</v>
      </c>
    </row>
    <row r="7736" spans="1:3" x14ac:dyDescent="0.25">
      <c r="A7736">
        <v>7735</v>
      </c>
      <c r="B7736" s="17" t="s">
        <v>17267</v>
      </c>
      <c r="C7736" t="s">
        <v>7798</v>
      </c>
    </row>
    <row r="7737" spans="1:3" x14ac:dyDescent="0.25">
      <c r="A7737">
        <v>7736</v>
      </c>
      <c r="B7737" s="17" t="s">
        <v>17268</v>
      </c>
      <c r="C7737" t="s">
        <v>7799</v>
      </c>
    </row>
    <row r="7738" spans="1:3" x14ac:dyDescent="0.25">
      <c r="A7738">
        <v>7737</v>
      </c>
      <c r="B7738" s="17" t="s">
        <v>17269</v>
      </c>
      <c r="C7738" t="s">
        <v>7800</v>
      </c>
    </row>
    <row r="7739" spans="1:3" x14ac:dyDescent="0.25">
      <c r="A7739">
        <v>7738</v>
      </c>
      <c r="B7739" s="17" t="s">
        <v>17270</v>
      </c>
      <c r="C7739" t="s">
        <v>7801</v>
      </c>
    </row>
    <row r="7740" spans="1:3" x14ac:dyDescent="0.25">
      <c r="A7740">
        <v>7739</v>
      </c>
      <c r="B7740" s="17" t="s">
        <v>17271</v>
      </c>
      <c r="C7740" t="s">
        <v>7802</v>
      </c>
    </row>
    <row r="7741" spans="1:3" x14ac:dyDescent="0.25">
      <c r="A7741">
        <v>7740</v>
      </c>
      <c r="B7741" s="17" t="s">
        <v>17272</v>
      </c>
      <c r="C7741" t="s">
        <v>7803</v>
      </c>
    </row>
    <row r="7742" spans="1:3" x14ac:dyDescent="0.25">
      <c r="A7742">
        <v>7741</v>
      </c>
      <c r="B7742" s="17" t="s">
        <v>17273</v>
      </c>
      <c r="C7742" t="s">
        <v>7804</v>
      </c>
    </row>
    <row r="7743" spans="1:3" x14ac:dyDescent="0.25">
      <c r="A7743">
        <v>7742</v>
      </c>
      <c r="B7743" s="17" t="s">
        <v>17274</v>
      </c>
      <c r="C7743" t="s">
        <v>7805</v>
      </c>
    </row>
    <row r="7744" spans="1:3" x14ac:dyDescent="0.25">
      <c r="A7744">
        <v>7743</v>
      </c>
      <c r="B7744" s="17" t="s">
        <v>17275</v>
      </c>
      <c r="C7744" t="s">
        <v>7806</v>
      </c>
    </row>
    <row r="7745" spans="1:3" x14ac:dyDescent="0.25">
      <c r="A7745">
        <v>7744</v>
      </c>
      <c r="B7745" s="17" t="s">
        <v>17276</v>
      </c>
      <c r="C7745" t="s">
        <v>7807</v>
      </c>
    </row>
    <row r="7746" spans="1:3" x14ac:dyDescent="0.25">
      <c r="A7746">
        <v>7745</v>
      </c>
      <c r="B7746" s="17" t="s">
        <v>17277</v>
      </c>
      <c r="C7746" t="s">
        <v>7808</v>
      </c>
    </row>
    <row r="7747" spans="1:3" x14ac:dyDescent="0.25">
      <c r="A7747">
        <v>7746</v>
      </c>
      <c r="B7747" s="17" t="s">
        <v>17278</v>
      </c>
      <c r="C7747" t="s">
        <v>7809</v>
      </c>
    </row>
    <row r="7748" spans="1:3" x14ac:dyDescent="0.25">
      <c r="A7748">
        <v>7747</v>
      </c>
      <c r="B7748" s="17" t="s">
        <v>17279</v>
      </c>
      <c r="C7748" t="s">
        <v>7810</v>
      </c>
    </row>
    <row r="7749" spans="1:3" x14ac:dyDescent="0.25">
      <c r="A7749">
        <v>7748</v>
      </c>
      <c r="B7749" s="17" t="s">
        <v>17280</v>
      </c>
      <c r="C7749" t="s">
        <v>7811</v>
      </c>
    </row>
    <row r="7750" spans="1:3" x14ac:dyDescent="0.25">
      <c r="A7750">
        <v>7749</v>
      </c>
      <c r="B7750" s="17" t="s">
        <v>17281</v>
      </c>
      <c r="C7750" t="s">
        <v>7812</v>
      </c>
    </row>
    <row r="7751" spans="1:3" x14ac:dyDescent="0.25">
      <c r="A7751">
        <v>7750</v>
      </c>
      <c r="B7751" s="17" t="s">
        <v>17282</v>
      </c>
      <c r="C7751" t="s">
        <v>7813</v>
      </c>
    </row>
    <row r="7752" spans="1:3" x14ac:dyDescent="0.25">
      <c r="A7752">
        <v>7751</v>
      </c>
      <c r="B7752" s="17" t="s">
        <v>17283</v>
      </c>
      <c r="C7752" t="s">
        <v>7814</v>
      </c>
    </row>
    <row r="7753" spans="1:3" x14ac:dyDescent="0.25">
      <c r="A7753">
        <v>7752</v>
      </c>
      <c r="B7753" s="17" t="s">
        <v>17284</v>
      </c>
      <c r="C7753" t="s">
        <v>7815</v>
      </c>
    </row>
    <row r="7754" spans="1:3" x14ac:dyDescent="0.25">
      <c r="A7754">
        <v>7753</v>
      </c>
      <c r="B7754" s="17" t="s">
        <v>17285</v>
      </c>
      <c r="C7754" t="s">
        <v>7816</v>
      </c>
    </row>
    <row r="7755" spans="1:3" x14ac:dyDescent="0.25">
      <c r="A7755">
        <v>7754</v>
      </c>
      <c r="B7755" s="17" t="s">
        <v>17286</v>
      </c>
      <c r="C7755" t="s">
        <v>7817</v>
      </c>
    </row>
    <row r="7756" spans="1:3" x14ac:dyDescent="0.25">
      <c r="A7756">
        <v>7755</v>
      </c>
      <c r="B7756" s="17" t="s">
        <v>17287</v>
      </c>
      <c r="C7756" t="s">
        <v>7818</v>
      </c>
    </row>
    <row r="7757" spans="1:3" x14ac:dyDescent="0.25">
      <c r="A7757">
        <v>7756</v>
      </c>
      <c r="B7757" s="17" t="s">
        <v>17288</v>
      </c>
      <c r="C7757" t="s">
        <v>7819</v>
      </c>
    </row>
    <row r="7758" spans="1:3" x14ac:dyDescent="0.25">
      <c r="A7758">
        <v>7757</v>
      </c>
      <c r="B7758" s="17" t="s">
        <v>17289</v>
      </c>
      <c r="C7758" t="s">
        <v>7820</v>
      </c>
    </row>
    <row r="7759" spans="1:3" x14ac:dyDescent="0.25">
      <c r="A7759">
        <v>7758</v>
      </c>
      <c r="B7759" s="17" t="s">
        <v>17290</v>
      </c>
      <c r="C7759" t="s">
        <v>7821</v>
      </c>
    </row>
    <row r="7760" spans="1:3" x14ac:dyDescent="0.25">
      <c r="A7760">
        <v>7759</v>
      </c>
      <c r="B7760" s="17" t="s">
        <v>17291</v>
      </c>
      <c r="C7760" t="s">
        <v>7822</v>
      </c>
    </row>
    <row r="7761" spans="1:3" x14ac:dyDescent="0.25">
      <c r="A7761">
        <v>7760</v>
      </c>
      <c r="B7761" s="17" t="s">
        <v>17292</v>
      </c>
      <c r="C7761" t="s">
        <v>7823</v>
      </c>
    </row>
    <row r="7762" spans="1:3" x14ac:dyDescent="0.25">
      <c r="A7762">
        <v>7761</v>
      </c>
      <c r="B7762" s="17" t="s">
        <v>17293</v>
      </c>
      <c r="C7762" t="s">
        <v>7824</v>
      </c>
    </row>
    <row r="7763" spans="1:3" x14ac:dyDescent="0.25">
      <c r="A7763">
        <v>7762</v>
      </c>
      <c r="B7763" s="17" t="s">
        <v>17294</v>
      </c>
      <c r="C7763" t="s">
        <v>7825</v>
      </c>
    </row>
    <row r="7764" spans="1:3" x14ac:dyDescent="0.25">
      <c r="A7764">
        <v>7763</v>
      </c>
      <c r="B7764" s="17" t="s">
        <v>17295</v>
      </c>
      <c r="C7764" t="s">
        <v>7826</v>
      </c>
    </row>
    <row r="7765" spans="1:3" x14ac:dyDescent="0.25">
      <c r="A7765">
        <v>7764</v>
      </c>
      <c r="B7765" s="17" t="s">
        <v>17296</v>
      </c>
      <c r="C7765" t="s">
        <v>7827</v>
      </c>
    </row>
    <row r="7766" spans="1:3" x14ac:dyDescent="0.25">
      <c r="A7766">
        <v>7765</v>
      </c>
      <c r="B7766" s="17" t="s">
        <v>17297</v>
      </c>
      <c r="C7766" t="s">
        <v>7828</v>
      </c>
    </row>
    <row r="7767" spans="1:3" x14ac:dyDescent="0.25">
      <c r="A7767">
        <v>7766</v>
      </c>
      <c r="B7767" s="17" t="s">
        <v>17298</v>
      </c>
      <c r="C7767" t="s">
        <v>7829</v>
      </c>
    </row>
    <row r="7768" spans="1:3" x14ac:dyDescent="0.25">
      <c r="A7768">
        <v>7767</v>
      </c>
      <c r="B7768" s="17" t="s">
        <v>17299</v>
      </c>
      <c r="C7768" t="s">
        <v>7830</v>
      </c>
    </row>
    <row r="7769" spans="1:3" x14ac:dyDescent="0.25">
      <c r="A7769">
        <v>7768</v>
      </c>
      <c r="B7769" s="17" t="s">
        <v>17300</v>
      </c>
      <c r="C7769" t="s">
        <v>7831</v>
      </c>
    </row>
    <row r="7770" spans="1:3" x14ac:dyDescent="0.25">
      <c r="A7770">
        <v>7769</v>
      </c>
      <c r="B7770" s="17" t="s">
        <v>17301</v>
      </c>
      <c r="C7770" t="s">
        <v>7832</v>
      </c>
    </row>
    <row r="7771" spans="1:3" x14ac:dyDescent="0.25">
      <c r="A7771">
        <v>7770</v>
      </c>
      <c r="B7771" s="17" t="s">
        <v>17302</v>
      </c>
      <c r="C7771" t="s">
        <v>7833</v>
      </c>
    </row>
    <row r="7772" spans="1:3" x14ac:dyDescent="0.25">
      <c r="A7772">
        <v>7771</v>
      </c>
      <c r="B7772" s="17" t="s">
        <v>17303</v>
      </c>
      <c r="C7772" t="s">
        <v>7834</v>
      </c>
    </row>
    <row r="7773" spans="1:3" x14ac:dyDescent="0.25">
      <c r="A7773">
        <v>7772</v>
      </c>
      <c r="B7773" s="17" t="s">
        <v>17304</v>
      </c>
      <c r="C7773" t="s">
        <v>7835</v>
      </c>
    </row>
    <row r="7774" spans="1:3" x14ac:dyDescent="0.25">
      <c r="A7774">
        <v>7773</v>
      </c>
      <c r="B7774" s="17" t="s">
        <v>17305</v>
      </c>
      <c r="C7774" t="s">
        <v>7836</v>
      </c>
    </row>
    <row r="7775" spans="1:3" x14ac:dyDescent="0.25">
      <c r="A7775">
        <v>7774</v>
      </c>
      <c r="B7775" s="17" t="s">
        <v>17306</v>
      </c>
      <c r="C7775" t="s">
        <v>7837</v>
      </c>
    </row>
    <row r="7776" spans="1:3" x14ac:dyDescent="0.25">
      <c r="A7776">
        <v>7775</v>
      </c>
      <c r="B7776" s="17" t="s">
        <v>17307</v>
      </c>
      <c r="C7776" t="s">
        <v>7838</v>
      </c>
    </row>
    <row r="7777" spans="1:3" x14ac:dyDescent="0.25">
      <c r="A7777">
        <v>7776</v>
      </c>
      <c r="B7777" s="17" t="s">
        <v>17308</v>
      </c>
      <c r="C7777" t="s">
        <v>7839</v>
      </c>
    </row>
    <row r="7778" spans="1:3" x14ac:dyDescent="0.25">
      <c r="A7778">
        <v>7777</v>
      </c>
      <c r="B7778" s="17" t="s">
        <v>17309</v>
      </c>
      <c r="C7778" t="s">
        <v>7840</v>
      </c>
    </row>
    <row r="7779" spans="1:3" x14ac:dyDescent="0.25">
      <c r="A7779">
        <v>7778</v>
      </c>
      <c r="B7779" s="17" t="s">
        <v>17310</v>
      </c>
      <c r="C7779" t="s">
        <v>7841</v>
      </c>
    </row>
    <row r="7780" spans="1:3" x14ac:dyDescent="0.25">
      <c r="A7780">
        <v>7779</v>
      </c>
      <c r="B7780" s="17" t="s">
        <v>17311</v>
      </c>
      <c r="C7780" t="s">
        <v>7842</v>
      </c>
    </row>
    <row r="7781" spans="1:3" x14ac:dyDescent="0.25">
      <c r="A7781">
        <v>7780</v>
      </c>
      <c r="B7781" s="17" t="s">
        <v>17312</v>
      </c>
      <c r="C7781" t="s">
        <v>7843</v>
      </c>
    </row>
    <row r="7782" spans="1:3" x14ac:dyDescent="0.25">
      <c r="A7782">
        <v>7781</v>
      </c>
      <c r="B7782" s="17" t="s">
        <v>17313</v>
      </c>
      <c r="C7782" t="s">
        <v>7844</v>
      </c>
    </row>
    <row r="7783" spans="1:3" x14ac:dyDescent="0.25">
      <c r="A7783">
        <v>7782</v>
      </c>
      <c r="B7783" s="17" t="s">
        <v>17314</v>
      </c>
      <c r="C7783" t="s">
        <v>7845</v>
      </c>
    </row>
    <row r="7784" spans="1:3" x14ac:dyDescent="0.25">
      <c r="A7784">
        <v>7783</v>
      </c>
      <c r="B7784" s="17" t="s">
        <v>17315</v>
      </c>
      <c r="C7784" t="s">
        <v>7846</v>
      </c>
    </row>
    <row r="7785" spans="1:3" x14ac:dyDescent="0.25">
      <c r="A7785">
        <v>7784</v>
      </c>
      <c r="B7785" s="17" t="s">
        <v>17316</v>
      </c>
      <c r="C7785" t="s">
        <v>7847</v>
      </c>
    </row>
    <row r="7786" spans="1:3" x14ac:dyDescent="0.25">
      <c r="A7786">
        <v>7785</v>
      </c>
      <c r="B7786" s="17" t="s">
        <v>17317</v>
      </c>
      <c r="C7786" t="s">
        <v>7848</v>
      </c>
    </row>
    <row r="7787" spans="1:3" x14ac:dyDescent="0.25">
      <c r="A7787">
        <v>7786</v>
      </c>
      <c r="B7787" s="17" t="s">
        <v>17318</v>
      </c>
      <c r="C7787" t="s">
        <v>7849</v>
      </c>
    </row>
    <row r="7788" spans="1:3" x14ac:dyDescent="0.25">
      <c r="A7788">
        <v>7787</v>
      </c>
      <c r="B7788" s="17" t="s">
        <v>17319</v>
      </c>
      <c r="C7788" t="s">
        <v>7850</v>
      </c>
    </row>
    <row r="7789" spans="1:3" x14ac:dyDescent="0.25">
      <c r="A7789">
        <v>7788</v>
      </c>
      <c r="B7789" s="17" t="s">
        <v>17320</v>
      </c>
      <c r="C7789" t="s">
        <v>7851</v>
      </c>
    </row>
    <row r="7790" spans="1:3" x14ac:dyDescent="0.25">
      <c r="A7790">
        <v>7789</v>
      </c>
      <c r="B7790" s="17" t="s">
        <v>17321</v>
      </c>
      <c r="C7790" t="s">
        <v>7852</v>
      </c>
    </row>
    <row r="7791" spans="1:3" x14ac:dyDescent="0.25">
      <c r="A7791">
        <v>7790</v>
      </c>
      <c r="B7791" s="17" t="s">
        <v>17322</v>
      </c>
      <c r="C7791" t="s">
        <v>7853</v>
      </c>
    </row>
    <row r="7792" spans="1:3" x14ac:dyDescent="0.25">
      <c r="A7792">
        <v>7791</v>
      </c>
      <c r="B7792" s="17" t="s">
        <v>17323</v>
      </c>
      <c r="C7792" t="s">
        <v>7854</v>
      </c>
    </row>
    <row r="7793" spans="1:3" x14ac:dyDescent="0.25">
      <c r="A7793">
        <v>7792</v>
      </c>
      <c r="B7793" s="17" t="s">
        <v>17324</v>
      </c>
      <c r="C7793" t="s">
        <v>7855</v>
      </c>
    </row>
    <row r="7794" spans="1:3" x14ac:dyDescent="0.25">
      <c r="A7794">
        <v>7793</v>
      </c>
      <c r="B7794" s="17" t="s">
        <v>17325</v>
      </c>
      <c r="C7794" t="s">
        <v>7856</v>
      </c>
    </row>
    <row r="7795" spans="1:3" x14ac:dyDescent="0.25">
      <c r="A7795">
        <v>7794</v>
      </c>
      <c r="B7795" s="17" t="s">
        <v>17326</v>
      </c>
      <c r="C7795" t="s">
        <v>7857</v>
      </c>
    </row>
    <row r="7796" spans="1:3" x14ac:dyDescent="0.25">
      <c r="A7796">
        <v>7795</v>
      </c>
      <c r="B7796" s="17" t="s">
        <v>17327</v>
      </c>
      <c r="C7796" t="s">
        <v>7858</v>
      </c>
    </row>
    <row r="7797" spans="1:3" x14ac:dyDescent="0.25">
      <c r="A7797">
        <v>7796</v>
      </c>
      <c r="B7797" s="17" t="s">
        <v>17328</v>
      </c>
      <c r="C7797" t="s">
        <v>7859</v>
      </c>
    </row>
    <row r="7798" spans="1:3" x14ac:dyDescent="0.25">
      <c r="A7798">
        <v>7797</v>
      </c>
      <c r="B7798" s="17" t="s">
        <v>17329</v>
      </c>
      <c r="C7798" t="s">
        <v>7860</v>
      </c>
    </row>
    <row r="7799" spans="1:3" x14ac:dyDescent="0.25">
      <c r="A7799">
        <v>7798</v>
      </c>
      <c r="B7799" s="17" t="s">
        <v>17330</v>
      </c>
      <c r="C7799" t="s">
        <v>7861</v>
      </c>
    </row>
    <row r="7800" spans="1:3" x14ac:dyDescent="0.25">
      <c r="A7800">
        <v>7799</v>
      </c>
      <c r="B7800" s="17" t="s">
        <v>17331</v>
      </c>
      <c r="C7800" t="s">
        <v>7862</v>
      </c>
    </row>
    <row r="7801" spans="1:3" x14ac:dyDescent="0.25">
      <c r="A7801">
        <v>7800</v>
      </c>
      <c r="B7801" s="17" t="s">
        <v>17332</v>
      </c>
      <c r="C7801" t="s">
        <v>7863</v>
      </c>
    </row>
    <row r="7802" spans="1:3" x14ac:dyDescent="0.25">
      <c r="A7802">
        <v>7801</v>
      </c>
      <c r="B7802" s="17" t="s">
        <v>17333</v>
      </c>
      <c r="C7802" t="s">
        <v>7864</v>
      </c>
    </row>
    <row r="7803" spans="1:3" x14ac:dyDescent="0.25">
      <c r="A7803">
        <v>7802</v>
      </c>
      <c r="B7803" s="17" t="s">
        <v>17334</v>
      </c>
      <c r="C7803" t="s">
        <v>7865</v>
      </c>
    </row>
    <row r="7804" spans="1:3" x14ac:dyDescent="0.25">
      <c r="A7804">
        <v>7803</v>
      </c>
      <c r="B7804" s="17" t="s">
        <v>17335</v>
      </c>
      <c r="C7804" t="s">
        <v>7866</v>
      </c>
    </row>
    <row r="7805" spans="1:3" x14ac:dyDescent="0.25">
      <c r="A7805">
        <v>7804</v>
      </c>
      <c r="B7805" s="17" t="s">
        <v>17336</v>
      </c>
      <c r="C7805" t="s">
        <v>7867</v>
      </c>
    </row>
    <row r="7806" spans="1:3" x14ac:dyDescent="0.25">
      <c r="A7806">
        <v>7805</v>
      </c>
      <c r="B7806" s="17" t="s">
        <v>17337</v>
      </c>
      <c r="C7806" t="s">
        <v>7868</v>
      </c>
    </row>
    <row r="7807" spans="1:3" x14ac:dyDescent="0.25">
      <c r="A7807">
        <v>7806</v>
      </c>
      <c r="B7807" s="17" t="s">
        <v>17338</v>
      </c>
      <c r="C7807" t="s">
        <v>7869</v>
      </c>
    </row>
    <row r="7808" spans="1:3" x14ac:dyDescent="0.25">
      <c r="A7808">
        <v>7807</v>
      </c>
      <c r="B7808" s="17" t="s">
        <v>17339</v>
      </c>
      <c r="C7808" t="s">
        <v>7870</v>
      </c>
    </row>
    <row r="7809" spans="1:3" x14ac:dyDescent="0.25">
      <c r="A7809">
        <v>7808</v>
      </c>
      <c r="B7809" s="17" t="s">
        <v>17340</v>
      </c>
      <c r="C7809" t="s">
        <v>7871</v>
      </c>
    </row>
    <row r="7810" spans="1:3" x14ac:dyDescent="0.25">
      <c r="A7810">
        <v>7809</v>
      </c>
      <c r="B7810" s="17" t="s">
        <v>17341</v>
      </c>
      <c r="C7810" t="s">
        <v>7872</v>
      </c>
    </row>
    <row r="7811" spans="1:3" x14ac:dyDescent="0.25">
      <c r="A7811">
        <v>7810</v>
      </c>
      <c r="B7811" s="17" t="s">
        <v>17342</v>
      </c>
      <c r="C7811" t="s">
        <v>7873</v>
      </c>
    </row>
    <row r="7812" spans="1:3" x14ac:dyDescent="0.25">
      <c r="A7812">
        <v>7811</v>
      </c>
      <c r="B7812" s="17" t="s">
        <v>17343</v>
      </c>
      <c r="C7812" t="s">
        <v>7874</v>
      </c>
    </row>
    <row r="7813" spans="1:3" x14ac:dyDescent="0.25">
      <c r="A7813">
        <v>7812</v>
      </c>
      <c r="B7813" s="17" t="s">
        <v>17344</v>
      </c>
      <c r="C7813" t="s">
        <v>7875</v>
      </c>
    </row>
    <row r="7814" spans="1:3" x14ac:dyDescent="0.25">
      <c r="A7814">
        <v>7813</v>
      </c>
      <c r="B7814" s="17" t="s">
        <v>17345</v>
      </c>
      <c r="C7814" t="s">
        <v>7876</v>
      </c>
    </row>
    <row r="7815" spans="1:3" x14ac:dyDescent="0.25">
      <c r="A7815">
        <v>7814</v>
      </c>
      <c r="B7815" s="17" t="s">
        <v>17346</v>
      </c>
      <c r="C7815" t="s">
        <v>7877</v>
      </c>
    </row>
    <row r="7816" spans="1:3" x14ac:dyDescent="0.25">
      <c r="A7816">
        <v>7815</v>
      </c>
      <c r="B7816" s="17" t="s">
        <v>17347</v>
      </c>
      <c r="C7816" t="s">
        <v>7878</v>
      </c>
    </row>
    <row r="7817" spans="1:3" x14ac:dyDescent="0.25">
      <c r="A7817">
        <v>7816</v>
      </c>
      <c r="B7817" s="17" t="s">
        <v>17348</v>
      </c>
      <c r="C7817" t="s">
        <v>7879</v>
      </c>
    </row>
    <row r="7818" spans="1:3" x14ac:dyDescent="0.25">
      <c r="A7818">
        <v>7817</v>
      </c>
      <c r="B7818" s="17" t="s">
        <v>17349</v>
      </c>
      <c r="C7818" t="s">
        <v>7880</v>
      </c>
    </row>
    <row r="7819" spans="1:3" x14ac:dyDescent="0.25">
      <c r="A7819">
        <v>7818</v>
      </c>
      <c r="B7819" s="17" t="s">
        <v>17350</v>
      </c>
      <c r="C7819" t="s">
        <v>7881</v>
      </c>
    </row>
    <row r="7820" spans="1:3" x14ac:dyDescent="0.25">
      <c r="A7820">
        <v>7819</v>
      </c>
      <c r="B7820" s="17" t="s">
        <v>17351</v>
      </c>
      <c r="C7820" t="s">
        <v>7882</v>
      </c>
    </row>
    <row r="7821" spans="1:3" x14ac:dyDescent="0.25">
      <c r="A7821">
        <v>7820</v>
      </c>
      <c r="B7821" s="17" t="s">
        <v>17352</v>
      </c>
      <c r="C7821" t="s">
        <v>7883</v>
      </c>
    </row>
    <row r="7822" spans="1:3" x14ac:dyDescent="0.25">
      <c r="A7822">
        <v>7821</v>
      </c>
      <c r="B7822" s="17" t="s">
        <v>17353</v>
      </c>
      <c r="C7822" t="s">
        <v>7884</v>
      </c>
    </row>
    <row r="7823" spans="1:3" x14ac:dyDescent="0.25">
      <c r="A7823">
        <v>7822</v>
      </c>
      <c r="B7823" s="17" t="s">
        <v>17354</v>
      </c>
      <c r="C7823" t="s">
        <v>7885</v>
      </c>
    </row>
    <row r="7824" spans="1:3" x14ac:dyDescent="0.25">
      <c r="A7824">
        <v>7823</v>
      </c>
      <c r="B7824" s="17" t="s">
        <v>17355</v>
      </c>
      <c r="C7824" t="s">
        <v>7886</v>
      </c>
    </row>
    <row r="7825" spans="1:3" x14ac:dyDescent="0.25">
      <c r="A7825">
        <v>7824</v>
      </c>
      <c r="B7825" s="17" t="s">
        <v>17356</v>
      </c>
      <c r="C7825" t="s">
        <v>7887</v>
      </c>
    </row>
    <row r="7826" spans="1:3" x14ac:dyDescent="0.25">
      <c r="A7826">
        <v>7825</v>
      </c>
      <c r="B7826" s="17" t="s">
        <v>17357</v>
      </c>
      <c r="C7826" t="s">
        <v>7888</v>
      </c>
    </row>
    <row r="7827" spans="1:3" x14ac:dyDescent="0.25">
      <c r="A7827">
        <v>7826</v>
      </c>
      <c r="B7827" s="17" t="s">
        <v>17358</v>
      </c>
      <c r="C7827" t="s">
        <v>7889</v>
      </c>
    </row>
    <row r="7828" spans="1:3" x14ac:dyDescent="0.25">
      <c r="A7828">
        <v>7827</v>
      </c>
      <c r="B7828" s="17" t="s">
        <v>17359</v>
      </c>
      <c r="C7828" t="s">
        <v>7890</v>
      </c>
    </row>
    <row r="7829" spans="1:3" x14ac:dyDescent="0.25">
      <c r="A7829">
        <v>7828</v>
      </c>
      <c r="B7829" s="17" t="s">
        <v>17360</v>
      </c>
      <c r="C7829" t="s">
        <v>7891</v>
      </c>
    </row>
    <row r="7830" spans="1:3" x14ac:dyDescent="0.25">
      <c r="A7830">
        <v>7829</v>
      </c>
      <c r="B7830" s="17" t="s">
        <v>17361</v>
      </c>
      <c r="C7830" t="s">
        <v>7892</v>
      </c>
    </row>
    <row r="7831" spans="1:3" x14ac:dyDescent="0.25">
      <c r="A7831">
        <v>7830</v>
      </c>
      <c r="B7831" s="17" t="s">
        <v>17362</v>
      </c>
      <c r="C7831" t="s">
        <v>7893</v>
      </c>
    </row>
    <row r="7832" spans="1:3" x14ac:dyDescent="0.25">
      <c r="A7832">
        <v>7831</v>
      </c>
      <c r="B7832" s="17" t="s">
        <v>17363</v>
      </c>
      <c r="C7832" t="s">
        <v>7894</v>
      </c>
    </row>
    <row r="7833" spans="1:3" x14ac:dyDescent="0.25">
      <c r="A7833">
        <v>7832</v>
      </c>
      <c r="B7833" s="17" t="s">
        <v>17364</v>
      </c>
      <c r="C7833" t="s">
        <v>7895</v>
      </c>
    </row>
    <row r="7834" spans="1:3" x14ac:dyDescent="0.25">
      <c r="A7834">
        <v>7833</v>
      </c>
      <c r="B7834" s="17" t="s">
        <v>17365</v>
      </c>
      <c r="C7834" t="s">
        <v>7896</v>
      </c>
    </row>
    <row r="7835" spans="1:3" x14ac:dyDescent="0.25">
      <c r="A7835">
        <v>7834</v>
      </c>
      <c r="B7835" s="17" t="s">
        <v>17366</v>
      </c>
      <c r="C7835" t="s">
        <v>7897</v>
      </c>
    </row>
    <row r="7836" spans="1:3" x14ac:dyDescent="0.25">
      <c r="A7836">
        <v>7835</v>
      </c>
      <c r="B7836" s="17" t="s">
        <v>17367</v>
      </c>
      <c r="C7836" t="s">
        <v>7898</v>
      </c>
    </row>
    <row r="7837" spans="1:3" x14ac:dyDescent="0.25">
      <c r="A7837">
        <v>7836</v>
      </c>
      <c r="B7837" s="17" t="s">
        <v>17368</v>
      </c>
      <c r="C7837" t="s">
        <v>7899</v>
      </c>
    </row>
    <row r="7838" spans="1:3" x14ac:dyDescent="0.25">
      <c r="A7838">
        <v>7837</v>
      </c>
      <c r="B7838" s="17" t="s">
        <v>17369</v>
      </c>
      <c r="C7838" t="s">
        <v>7900</v>
      </c>
    </row>
    <row r="7839" spans="1:3" x14ac:dyDescent="0.25">
      <c r="A7839">
        <v>7838</v>
      </c>
      <c r="B7839" s="17" t="s">
        <v>17370</v>
      </c>
      <c r="C7839" t="s">
        <v>7901</v>
      </c>
    </row>
    <row r="7840" spans="1:3" x14ac:dyDescent="0.25">
      <c r="A7840">
        <v>7839</v>
      </c>
      <c r="B7840" s="17" t="s">
        <v>17371</v>
      </c>
      <c r="C7840" t="s">
        <v>7902</v>
      </c>
    </row>
    <row r="7841" spans="1:3" x14ac:dyDescent="0.25">
      <c r="A7841">
        <v>7840</v>
      </c>
      <c r="B7841" s="17" t="s">
        <v>17372</v>
      </c>
      <c r="C7841" t="s">
        <v>7903</v>
      </c>
    </row>
    <row r="7842" spans="1:3" x14ac:dyDescent="0.25">
      <c r="A7842">
        <v>7841</v>
      </c>
      <c r="B7842" s="17" t="s">
        <v>17373</v>
      </c>
      <c r="C7842" t="s">
        <v>7904</v>
      </c>
    </row>
    <row r="7843" spans="1:3" x14ac:dyDescent="0.25">
      <c r="A7843">
        <v>7842</v>
      </c>
      <c r="B7843" s="17" t="s">
        <v>17374</v>
      </c>
      <c r="C7843" t="s">
        <v>7905</v>
      </c>
    </row>
    <row r="7844" spans="1:3" x14ac:dyDescent="0.25">
      <c r="A7844">
        <v>7843</v>
      </c>
      <c r="B7844" s="17" t="s">
        <v>17375</v>
      </c>
      <c r="C7844" t="s">
        <v>7906</v>
      </c>
    </row>
    <row r="7845" spans="1:3" x14ac:dyDescent="0.25">
      <c r="A7845">
        <v>7844</v>
      </c>
      <c r="B7845" s="17" t="s">
        <v>17376</v>
      </c>
      <c r="C7845" t="s">
        <v>7907</v>
      </c>
    </row>
    <row r="7846" spans="1:3" x14ac:dyDescent="0.25">
      <c r="A7846">
        <v>7845</v>
      </c>
      <c r="B7846" s="17" t="s">
        <v>17377</v>
      </c>
      <c r="C7846" t="s">
        <v>7908</v>
      </c>
    </row>
    <row r="7847" spans="1:3" x14ac:dyDescent="0.25">
      <c r="A7847">
        <v>7846</v>
      </c>
      <c r="B7847" s="17" t="s">
        <v>17378</v>
      </c>
      <c r="C7847" t="s">
        <v>7909</v>
      </c>
    </row>
    <row r="7848" spans="1:3" x14ac:dyDescent="0.25">
      <c r="A7848">
        <v>7847</v>
      </c>
      <c r="B7848" s="17" t="s">
        <v>17379</v>
      </c>
      <c r="C7848" t="s">
        <v>7910</v>
      </c>
    </row>
    <row r="7849" spans="1:3" x14ac:dyDescent="0.25">
      <c r="A7849">
        <v>7848</v>
      </c>
      <c r="B7849" s="17" t="s">
        <v>17380</v>
      </c>
      <c r="C7849" t="s">
        <v>7911</v>
      </c>
    </row>
    <row r="7850" spans="1:3" x14ac:dyDescent="0.25">
      <c r="A7850">
        <v>7849</v>
      </c>
      <c r="B7850" s="17" t="s">
        <v>17381</v>
      </c>
      <c r="C7850" t="s">
        <v>7912</v>
      </c>
    </row>
    <row r="7851" spans="1:3" x14ac:dyDescent="0.25">
      <c r="A7851">
        <v>7850</v>
      </c>
      <c r="B7851" s="17" t="s">
        <v>17382</v>
      </c>
      <c r="C7851" t="s">
        <v>7913</v>
      </c>
    </row>
    <row r="7852" spans="1:3" x14ac:dyDescent="0.25">
      <c r="A7852">
        <v>7851</v>
      </c>
      <c r="B7852" s="17" t="s">
        <v>17383</v>
      </c>
      <c r="C7852" t="s">
        <v>7914</v>
      </c>
    </row>
    <row r="7853" spans="1:3" x14ac:dyDescent="0.25">
      <c r="A7853">
        <v>7852</v>
      </c>
      <c r="B7853" s="17" t="s">
        <v>17384</v>
      </c>
      <c r="C7853" t="s">
        <v>7915</v>
      </c>
    </row>
    <row r="7854" spans="1:3" x14ac:dyDescent="0.25">
      <c r="A7854">
        <v>7853</v>
      </c>
      <c r="B7854" s="17" t="s">
        <v>17385</v>
      </c>
      <c r="C7854" t="s">
        <v>7916</v>
      </c>
    </row>
    <row r="7855" spans="1:3" x14ac:dyDescent="0.25">
      <c r="A7855">
        <v>7854</v>
      </c>
      <c r="B7855" s="17" t="s">
        <v>17386</v>
      </c>
      <c r="C7855" t="s">
        <v>7917</v>
      </c>
    </row>
    <row r="7856" spans="1:3" x14ac:dyDescent="0.25">
      <c r="A7856">
        <v>7855</v>
      </c>
      <c r="B7856" s="17" t="s">
        <v>17387</v>
      </c>
      <c r="C7856" t="s">
        <v>7918</v>
      </c>
    </row>
    <row r="7857" spans="1:3" x14ac:dyDescent="0.25">
      <c r="A7857">
        <v>7856</v>
      </c>
      <c r="B7857" s="17" t="s">
        <v>17388</v>
      </c>
      <c r="C7857" t="s">
        <v>7919</v>
      </c>
    </row>
    <row r="7858" spans="1:3" x14ac:dyDescent="0.25">
      <c r="A7858">
        <v>7857</v>
      </c>
      <c r="B7858" s="17" t="s">
        <v>17389</v>
      </c>
      <c r="C7858" t="s">
        <v>7920</v>
      </c>
    </row>
    <row r="7859" spans="1:3" x14ac:dyDescent="0.25">
      <c r="A7859">
        <v>7858</v>
      </c>
      <c r="B7859" s="17" t="s">
        <v>17390</v>
      </c>
      <c r="C7859" t="s">
        <v>7921</v>
      </c>
    </row>
    <row r="7860" spans="1:3" x14ac:dyDescent="0.25">
      <c r="A7860">
        <v>7859</v>
      </c>
      <c r="B7860" s="17" t="s">
        <v>17391</v>
      </c>
      <c r="C7860" t="s">
        <v>7922</v>
      </c>
    </row>
    <row r="7861" spans="1:3" x14ac:dyDescent="0.25">
      <c r="A7861">
        <v>7860</v>
      </c>
      <c r="B7861" s="17" t="s">
        <v>17392</v>
      </c>
      <c r="C7861" t="s">
        <v>7923</v>
      </c>
    </row>
    <row r="7862" spans="1:3" x14ac:dyDescent="0.25">
      <c r="A7862">
        <v>7861</v>
      </c>
      <c r="B7862" s="17" t="s">
        <v>17393</v>
      </c>
      <c r="C7862" t="s">
        <v>7924</v>
      </c>
    </row>
    <row r="7863" spans="1:3" x14ac:dyDescent="0.25">
      <c r="A7863">
        <v>7862</v>
      </c>
      <c r="B7863" s="17" t="s">
        <v>17394</v>
      </c>
      <c r="C7863" t="s">
        <v>7925</v>
      </c>
    </row>
    <row r="7864" spans="1:3" x14ac:dyDescent="0.25">
      <c r="A7864">
        <v>7863</v>
      </c>
      <c r="B7864" s="17" t="s">
        <v>17395</v>
      </c>
      <c r="C7864" t="s">
        <v>7926</v>
      </c>
    </row>
    <row r="7865" spans="1:3" x14ac:dyDescent="0.25">
      <c r="A7865">
        <v>7864</v>
      </c>
      <c r="B7865" s="17" t="s">
        <v>17396</v>
      </c>
      <c r="C7865" t="s">
        <v>7927</v>
      </c>
    </row>
    <row r="7866" spans="1:3" x14ac:dyDescent="0.25">
      <c r="A7866">
        <v>7865</v>
      </c>
      <c r="B7866" s="17" t="s">
        <v>17397</v>
      </c>
      <c r="C7866" t="s">
        <v>7928</v>
      </c>
    </row>
    <row r="7867" spans="1:3" x14ac:dyDescent="0.25">
      <c r="A7867">
        <v>7866</v>
      </c>
      <c r="B7867" s="17" t="s">
        <v>17398</v>
      </c>
      <c r="C7867" t="s">
        <v>7929</v>
      </c>
    </row>
    <row r="7868" spans="1:3" x14ac:dyDescent="0.25">
      <c r="A7868">
        <v>7867</v>
      </c>
      <c r="B7868" s="17" t="s">
        <v>17399</v>
      </c>
      <c r="C7868" t="s">
        <v>7930</v>
      </c>
    </row>
    <row r="7869" spans="1:3" x14ac:dyDescent="0.25">
      <c r="A7869">
        <v>7868</v>
      </c>
      <c r="B7869" s="17" t="s">
        <v>17400</v>
      </c>
      <c r="C7869" t="s">
        <v>7931</v>
      </c>
    </row>
    <row r="7870" spans="1:3" x14ac:dyDescent="0.25">
      <c r="A7870">
        <v>7869</v>
      </c>
      <c r="B7870" s="17" t="s">
        <v>17401</v>
      </c>
      <c r="C7870" t="s">
        <v>7932</v>
      </c>
    </row>
    <row r="7871" spans="1:3" x14ac:dyDescent="0.25">
      <c r="A7871">
        <v>7870</v>
      </c>
      <c r="B7871" s="17" t="s">
        <v>17402</v>
      </c>
      <c r="C7871" t="s">
        <v>7933</v>
      </c>
    </row>
    <row r="7872" spans="1:3" x14ac:dyDescent="0.25">
      <c r="A7872">
        <v>7871</v>
      </c>
      <c r="B7872" s="17" t="s">
        <v>17403</v>
      </c>
      <c r="C7872" t="s">
        <v>7934</v>
      </c>
    </row>
    <row r="7873" spans="1:3" x14ac:dyDescent="0.25">
      <c r="A7873">
        <v>7872</v>
      </c>
      <c r="B7873" s="17" t="s">
        <v>17404</v>
      </c>
      <c r="C7873" t="s">
        <v>7935</v>
      </c>
    </row>
    <row r="7874" spans="1:3" x14ac:dyDescent="0.25">
      <c r="A7874">
        <v>7873</v>
      </c>
      <c r="B7874" s="17" t="s">
        <v>17405</v>
      </c>
      <c r="C7874" t="s">
        <v>7936</v>
      </c>
    </row>
    <row r="7875" spans="1:3" x14ac:dyDescent="0.25">
      <c r="A7875">
        <v>7874</v>
      </c>
      <c r="B7875" s="17" t="s">
        <v>17406</v>
      </c>
      <c r="C7875" t="s">
        <v>7937</v>
      </c>
    </row>
    <row r="7876" spans="1:3" x14ac:dyDescent="0.25">
      <c r="A7876">
        <v>7875</v>
      </c>
      <c r="B7876" s="17" t="s">
        <v>17407</v>
      </c>
      <c r="C7876" t="s">
        <v>7938</v>
      </c>
    </row>
    <row r="7877" spans="1:3" x14ac:dyDescent="0.25">
      <c r="A7877">
        <v>7876</v>
      </c>
      <c r="B7877" s="17" t="s">
        <v>17408</v>
      </c>
      <c r="C7877" t="s">
        <v>7939</v>
      </c>
    </row>
    <row r="7878" spans="1:3" x14ac:dyDescent="0.25">
      <c r="A7878">
        <v>7877</v>
      </c>
      <c r="B7878" s="17" t="s">
        <v>17409</v>
      </c>
      <c r="C7878" t="s">
        <v>7940</v>
      </c>
    </row>
    <row r="7879" spans="1:3" x14ac:dyDescent="0.25">
      <c r="A7879">
        <v>7878</v>
      </c>
      <c r="B7879" s="17" t="s">
        <v>17410</v>
      </c>
      <c r="C7879" t="s">
        <v>7941</v>
      </c>
    </row>
    <row r="7880" spans="1:3" x14ac:dyDescent="0.25">
      <c r="A7880">
        <v>7879</v>
      </c>
      <c r="B7880" s="17" t="s">
        <v>17411</v>
      </c>
      <c r="C7880" t="s">
        <v>7942</v>
      </c>
    </row>
    <row r="7881" spans="1:3" x14ac:dyDescent="0.25">
      <c r="A7881">
        <v>7880</v>
      </c>
      <c r="B7881" s="17" t="s">
        <v>17412</v>
      </c>
      <c r="C7881" t="s">
        <v>7943</v>
      </c>
    </row>
    <row r="7882" spans="1:3" x14ac:dyDescent="0.25">
      <c r="A7882">
        <v>7881</v>
      </c>
      <c r="B7882" s="17" t="s">
        <v>17413</v>
      </c>
      <c r="C7882" t="s">
        <v>7944</v>
      </c>
    </row>
    <row r="7883" spans="1:3" x14ac:dyDescent="0.25">
      <c r="A7883">
        <v>7882</v>
      </c>
      <c r="B7883" s="17" t="s">
        <v>17414</v>
      </c>
      <c r="C7883" t="s">
        <v>7945</v>
      </c>
    </row>
    <row r="7884" spans="1:3" x14ac:dyDescent="0.25">
      <c r="A7884">
        <v>7883</v>
      </c>
      <c r="B7884" s="17" t="s">
        <v>17415</v>
      </c>
      <c r="C7884" t="s">
        <v>7946</v>
      </c>
    </row>
    <row r="7885" spans="1:3" x14ac:dyDescent="0.25">
      <c r="A7885">
        <v>7884</v>
      </c>
      <c r="B7885" s="17" t="s">
        <v>17416</v>
      </c>
      <c r="C7885" t="s">
        <v>7947</v>
      </c>
    </row>
    <row r="7886" spans="1:3" x14ac:dyDescent="0.25">
      <c r="A7886">
        <v>7885</v>
      </c>
      <c r="B7886" s="17" t="s">
        <v>17417</v>
      </c>
      <c r="C7886" t="s">
        <v>7948</v>
      </c>
    </row>
    <row r="7887" spans="1:3" x14ac:dyDescent="0.25">
      <c r="A7887">
        <v>7886</v>
      </c>
      <c r="B7887" s="17" t="s">
        <v>17418</v>
      </c>
      <c r="C7887" t="s">
        <v>7949</v>
      </c>
    </row>
    <row r="7888" spans="1:3" x14ac:dyDescent="0.25">
      <c r="A7888">
        <v>7887</v>
      </c>
      <c r="B7888" s="17" t="s">
        <v>17419</v>
      </c>
      <c r="C7888" t="s">
        <v>7950</v>
      </c>
    </row>
    <row r="7889" spans="1:3" x14ac:dyDescent="0.25">
      <c r="A7889">
        <v>7888</v>
      </c>
      <c r="B7889" s="17" t="s">
        <v>17420</v>
      </c>
      <c r="C7889" t="s">
        <v>7951</v>
      </c>
    </row>
    <row r="7890" spans="1:3" x14ac:dyDescent="0.25">
      <c r="A7890">
        <v>7889</v>
      </c>
      <c r="B7890" s="17" t="s">
        <v>17421</v>
      </c>
      <c r="C7890" t="s">
        <v>7952</v>
      </c>
    </row>
    <row r="7891" spans="1:3" x14ac:dyDescent="0.25">
      <c r="A7891">
        <v>7890</v>
      </c>
      <c r="B7891" s="17" t="s">
        <v>17422</v>
      </c>
      <c r="C7891" t="s">
        <v>7953</v>
      </c>
    </row>
    <row r="7892" spans="1:3" x14ac:dyDescent="0.25">
      <c r="A7892">
        <v>7891</v>
      </c>
      <c r="B7892" s="17" t="s">
        <v>17423</v>
      </c>
      <c r="C7892" t="s">
        <v>7954</v>
      </c>
    </row>
    <row r="7893" spans="1:3" x14ac:dyDescent="0.25">
      <c r="A7893">
        <v>7892</v>
      </c>
      <c r="B7893" s="17" t="s">
        <v>17424</v>
      </c>
      <c r="C7893" t="s">
        <v>7955</v>
      </c>
    </row>
    <row r="7894" spans="1:3" x14ac:dyDescent="0.25">
      <c r="A7894">
        <v>7893</v>
      </c>
      <c r="B7894" s="17" t="s">
        <v>17425</v>
      </c>
      <c r="C7894" t="s">
        <v>7956</v>
      </c>
    </row>
    <row r="7895" spans="1:3" x14ac:dyDescent="0.25">
      <c r="A7895">
        <v>7894</v>
      </c>
      <c r="B7895" s="17" t="s">
        <v>17426</v>
      </c>
      <c r="C7895" t="s">
        <v>7957</v>
      </c>
    </row>
    <row r="7896" spans="1:3" x14ac:dyDescent="0.25">
      <c r="A7896">
        <v>7895</v>
      </c>
      <c r="B7896" s="17" t="s">
        <v>17427</v>
      </c>
      <c r="C7896" t="s">
        <v>7958</v>
      </c>
    </row>
    <row r="7897" spans="1:3" x14ac:dyDescent="0.25">
      <c r="A7897">
        <v>7896</v>
      </c>
      <c r="B7897" s="17" t="s">
        <v>17428</v>
      </c>
      <c r="C7897" t="s">
        <v>7959</v>
      </c>
    </row>
    <row r="7898" spans="1:3" x14ac:dyDescent="0.25">
      <c r="A7898">
        <v>7897</v>
      </c>
      <c r="B7898" s="17" t="s">
        <v>17429</v>
      </c>
      <c r="C7898" t="s">
        <v>7960</v>
      </c>
    </row>
    <row r="7899" spans="1:3" x14ac:dyDescent="0.25">
      <c r="A7899">
        <v>7898</v>
      </c>
      <c r="B7899" s="17" t="s">
        <v>17430</v>
      </c>
      <c r="C7899" t="s">
        <v>7961</v>
      </c>
    </row>
    <row r="7900" spans="1:3" x14ac:dyDescent="0.25">
      <c r="A7900">
        <v>7899</v>
      </c>
      <c r="B7900" s="17" t="s">
        <v>17431</v>
      </c>
      <c r="C7900" t="s">
        <v>7962</v>
      </c>
    </row>
    <row r="7901" spans="1:3" x14ac:dyDescent="0.25">
      <c r="A7901">
        <v>7900</v>
      </c>
      <c r="B7901" s="17" t="s">
        <v>17432</v>
      </c>
      <c r="C7901" t="s">
        <v>7963</v>
      </c>
    </row>
    <row r="7902" spans="1:3" x14ac:dyDescent="0.25">
      <c r="A7902">
        <v>7901</v>
      </c>
      <c r="B7902" s="17" t="s">
        <v>17433</v>
      </c>
      <c r="C7902" t="s">
        <v>7964</v>
      </c>
    </row>
    <row r="7903" spans="1:3" x14ac:dyDescent="0.25">
      <c r="A7903">
        <v>7902</v>
      </c>
      <c r="B7903" s="17" t="s">
        <v>17434</v>
      </c>
      <c r="C7903" t="s">
        <v>7965</v>
      </c>
    </row>
    <row r="7904" spans="1:3" x14ac:dyDescent="0.25">
      <c r="A7904">
        <v>7903</v>
      </c>
      <c r="B7904" s="17" t="s">
        <v>17435</v>
      </c>
      <c r="C7904" t="s">
        <v>7966</v>
      </c>
    </row>
    <row r="7905" spans="1:3" x14ac:dyDescent="0.25">
      <c r="A7905">
        <v>7904</v>
      </c>
      <c r="B7905" s="17" t="s">
        <v>17436</v>
      </c>
      <c r="C7905" t="s">
        <v>7967</v>
      </c>
    </row>
    <row r="7906" spans="1:3" x14ac:dyDescent="0.25">
      <c r="A7906">
        <v>7905</v>
      </c>
      <c r="B7906" s="17" t="s">
        <v>17437</v>
      </c>
      <c r="C7906" t="s">
        <v>7968</v>
      </c>
    </row>
    <row r="7907" spans="1:3" x14ac:dyDescent="0.25">
      <c r="A7907">
        <v>7906</v>
      </c>
      <c r="B7907" s="17" t="s">
        <v>17438</v>
      </c>
      <c r="C7907" t="s">
        <v>7969</v>
      </c>
    </row>
    <row r="7908" spans="1:3" x14ac:dyDescent="0.25">
      <c r="A7908">
        <v>7907</v>
      </c>
      <c r="B7908" s="17" t="s">
        <v>17439</v>
      </c>
      <c r="C7908" t="s">
        <v>7970</v>
      </c>
    </row>
    <row r="7909" spans="1:3" x14ac:dyDescent="0.25">
      <c r="A7909">
        <v>7908</v>
      </c>
      <c r="B7909" s="17" t="s">
        <v>17440</v>
      </c>
      <c r="C7909" t="s">
        <v>7971</v>
      </c>
    </row>
    <row r="7910" spans="1:3" x14ac:dyDescent="0.25">
      <c r="A7910">
        <v>7909</v>
      </c>
      <c r="B7910" s="17" t="s">
        <v>17441</v>
      </c>
      <c r="C7910" t="s">
        <v>7972</v>
      </c>
    </row>
    <row r="7911" spans="1:3" x14ac:dyDescent="0.25">
      <c r="A7911">
        <v>7910</v>
      </c>
      <c r="B7911" s="17" t="s">
        <v>17442</v>
      </c>
      <c r="C7911" t="s">
        <v>7973</v>
      </c>
    </row>
    <row r="7912" spans="1:3" x14ac:dyDescent="0.25">
      <c r="A7912">
        <v>7911</v>
      </c>
      <c r="B7912" s="17" t="s">
        <v>17443</v>
      </c>
      <c r="C7912" t="s">
        <v>7974</v>
      </c>
    </row>
    <row r="7913" spans="1:3" x14ac:dyDescent="0.25">
      <c r="A7913">
        <v>7912</v>
      </c>
      <c r="B7913" s="17" t="s">
        <v>17444</v>
      </c>
      <c r="C7913" t="s">
        <v>7975</v>
      </c>
    </row>
    <row r="7914" spans="1:3" x14ac:dyDescent="0.25">
      <c r="A7914">
        <v>7913</v>
      </c>
      <c r="B7914" s="17" t="s">
        <v>17445</v>
      </c>
      <c r="C7914" t="s">
        <v>7976</v>
      </c>
    </row>
    <row r="7915" spans="1:3" x14ac:dyDescent="0.25">
      <c r="A7915">
        <v>7914</v>
      </c>
      <c r="B7915" s="17" t="s">
        <v>17446</v>
      </c>
      <c r="C7915" t="s">
        <v>7977</v>
      </c>
    </row>
    <row r="7916" spans="1:3" x14ac:dyDescent="0.25">
      <c r="A7916">
        <v>7915</v>
      </c>
      <c r="B7916" s="17" t="s">
        <v>17447</v>
      </c>
      <c r="C7916" t="s">
        <v>7978</v>
      </c>
    </row>
    <row r="7917" spans="1:3" x14ac:dyDescent="0.25">
      <c r="A7917">
        <v>7916</v>
      </c>
      <c r="B7917" s="17" t="s">
        <v>17448</v>
      </c>
      <c r="C7917" t="s">
        <v>7979</v>
      </c>
    </row>
    <row r="7918" spans="1:3" x14ac:dyDescent="0.25">
      <c r="A7918">
        <v>7917</v>
      </c>
      <c r="B7918" s="17" t="s">
        <v>17449</v>
      </c>
      <c r="C7918" t="s">
        <v>7980</v>
      </c>
    </row>
    <row r="7919" spans="1:3" x14ac:dyDescent="0.25">
      <c r="A7919">
        <v>7918</v>
      </c>
      <c r="B7919" s="17" t="s">
        <v>17450</v>
      </c>
      <c r="C7919" t="s">
        <v>7981</v>
      </c>
    </row>
    <row r="7920" spans="1:3" x14ac:dyDescent="0.25">
      <c r="A7920">
        <v>7919</v>
      </c>
      <c r="B7920" s="17" t="s">
        <v>17451</v>
      </c>
      <c r="C7920" t="s">
        <v>7982</v>
      </c>
    </row>
    <row r="7921" spans="1:3" x14ac:dyDescent="0.25">
      <c r="A7921">
        <v>7920</v>
      </c>
      <c r="B7921" s="17" t="s">
        <v>17452</v>
      </c>
      <c r="C7921" t="s">
        <v>7983</v>
      </c>
    </row>
    <row r="7922" spans="1:3" x14ac:dyDescent="0.25">
      <c r="A7922">
        <v>7921</v>
      </c>
      <c r="B7922" s="17" t="s">
        <v>17453</v>
      </c>
      <c r="C7922" t="s">
        <v>7984</v>
      </c>
    </row>
    <row r="7923" spans="1:3" x14ac:dyDescent="0.25">
      <c r="A7923">
        <v>7922</v>
      </c>
      <c r="B7923" s="17" t="s">
        <v>17454</v>
      </c>
      <c r="C7923" t="s">
        <v>7985</v>
      </c>
    </row>
    <row r="7924" spans="1:3" x14ac:dyDescent="0.25">
      <c r="A7924">
        <v>7923</v>
      </c>
      <c r="B7924" s="17" t="s">
        <v>17455</v>
      </c>
      <c r="C7924" t="s">
        <v>7986</v>
      </c>
    </row>
    <row r="7925" spans="1:3" x14ac:dyDescent="0.25">
      <c r="A7925">
        <v>7924</v>
      </c>
      <c r="B7925" s="17" t="s">
        <v>17456</v>
      </c>
      <c r="C7925" t="s">
        <v>7987</v>
      </c>
    </row>
    <row r="7926" spans="1:3" x14ac:dyDescent="0.25">
      <c r="A7926">
        <v>7925</v>
      </c>
      <c r="B7926" s="17" t="s">
        <v>17457</v>
      </c>
      <c r="C7926" t="s">
        <v>7988</v>
      </c>
    </row>
    <row r="7927" spans="1:3" x14ac:dyDescent="0.25">
      <c r="A7927">
        <v>7926</v>
      </c>
      <c r="B7927" s="17" t="s">
        <v>17458</v>
      </c>
      <c r="C7927" t="s">
        <v>7989</v>
      </c>
    </row>
    <row r="7928" spans="1:3" x14ac:dyDescent="0.25">
      <c r="A7928">
        <v>7927</v>
      </c>
      <c r="B7928" s="17" t="s">
        <v>17459</v>
      </c>
      <c r="C7928" t="s">
        <v>7990</v>
      </c>
    </row>
    <row r="7929" spans="1:3" x14ac:dyDescent="0.25">
      <c r="A7929">
        <v>7928</v>
      </c>
      <c r="B7929" s="17" t="s">
        <v>17460</v>
      </c>
      <c r="C7929" t="s">
        <v>7991</v>
      </c>
    </row>
    <row r="7930" spans="1:3" x14ac:dyDescent="0.25">
      <c r="A7930">
        <v>7929</v>
      </c>
      <c r="B7930" s="17" t="s">
        <v>17461</v>
      </c>
      <c r="C7930" t="s">
        <v>7992</v>
      </c>
    </row>
    <row r="7931" spans="1:3" x14ac:dyDescent="0.25">
      <c r="A7931">
        <v>7930</v>
      </c>
      <c r="B7931" s="17" t="s">
        <v>17462</v>
      </c>
      <c r="C7931" t="s">
        <v>7993</v>
      </c>
    </row>
    <row r="7932" spans="1:3" x14ac:dyDescent="0.25">
      <c r="A7932">
        <v>7931</v>
      </c>
      <c r="B7932" s="17" t="s">
        <v>17463</v>
      </c>
      <c r="C7932" t="s">
        <v>7994</v>
      </c>
    </row>
    <row r="7933" spans="1:3" x14ac:dyDescent="0.25">
      <c r="A7933">
        <v>7932</v>
      </c>
      <c r="B7933" s="17" t="s">
        <v>17464</v>
      </c>
      <c r="C7933" t="s">
        <v>7995</v>
      </c>
    </row>
    <row r="7934" spans="1:3" x14ac:dyDescent="0.25">
      <c r="A7934">
        <v>7933</v>
      </c>
      <c r="B7934" s="17" t="s">
        <v>17465</v>
      </c>
      <c r="C7934" t="s">
        <v>7996</v>
      </c>
    </row>
    <row r="7935" spans="1:3" x14ac:dyDescent="0.25">
      <c r="A7935">
        <v>7934</v>
      </c>
      <c r="B7935" s="17" t="s">
        <v>17466</v>
      </c>
      <c r="C7935" t="s">
        <v>7997</v>
      </c>
    </row>
    <row r="7936" spans="1:3" x14ac:dyDescent="0.25">
      <c r="A7936">
        <v>7935</v>
      </c>
      <c r="B7936" s="17" t="s">
        <v>17467</v>
      </c>
      <c r="C7936" t="s">
        <v>7998</v>
      </c>
    </row>
    <row r="7937" spans="1:3" x14ac:dyDescent="0.25">
      <c r="A7937">
        <v>7936</v>
      </c>
      <c r="B7937" s="17" t="s">
        <v>17468</v>
      </c>
      <c r="C7937" t="s">
        <v>7999</v>
      </c>
    </row>
    <row r="7938" spans="1:3" x14ac:dyDescent="0.25">
      <c r="A7938">
        <v>7937</v>
      </c>
      <c r="B7938" s="17" t="s">
        <v>17469</v>
      </c>
      <c r="C7938" t="s">
        <v>8000</v>
      </c>
    </row>
    <row r="7939" spans="1:3" x14ac:dyDescent="0.25">
      <c r="A7939">
        <v>7938</v>
      </c>
      <c r="B7939" s="17" t="s">
        <v>17470</v>
      </c>
      <c r="C7939" t="s">
        <v>8001</v>
      </c>
    </row>
    <row r="7940" spans="1:3" x14ac:dyDescent="0.25">
      <c r="A7940">
        <v>7939</v>
      </c>
      <c r="B7940" s="17" t="s">
        <v>17471</v>
      </c>
      <c r="C7940" t="s">
        <v>8002</v>
      </c>
    </row>
    <row r="7941" spans="1:3" x14ac:dyDescent="0.25">
      <c r="A7941">
        <v>7940</v>
      </c>
      <c r="B7941" s="17" t="s">
        <v>17472</v>
      </c>
      <c r="C7941" t="s">
        <v>8003</v>
      </c>
    </row>
    <row r="7942" spans="1:3" x14ac:dyDescent="0.25">
      <c r="A7942">
        <v>7941</v>
      </c>
      <c r="B7942" s="17" t="s">
        <v>17473</v>
      </c>
      <c r="C7942" t="s">
        <v>8004</v>
      </c>
    </row>
    <row r="7943" spans="1:3" x14ac:dyDescent="0.25">
      <c r="A7943">
        <v>7942</v>
      </c>
      <c r="B7943" s="17" t="s">
        <v>17474</v>
      </c>
      <c r="C7943" t="s">
        <v>8005</v>
      </c>
    </row>
    <row r="7944" spans="1:3" x14ac:dyDescent="0.25">
      <c r="A7944">
        <v>7943</v>
      </c>
      <c r="B7944" s="17" t="s">
        <v>17475</v>
      </c>
      <c r="C7944" t="s">
        <v>8006</v>
      </c>
    </row>
    <row r="7945" spans="1:3" x14ac:dyDescent="0.25">
      <c r="A7945">
        <v>7944</v>
      </c>
      <c r="B7945" s="17" t="s">
        <v>17476</v>
      </c>
      <c r="C7945" t="s">
        <v>8007</v>
      </c>
    </row>
    <row r="7946" spans="1:3" x14ac:dyDescent="0.25">
      <c r="A7946">
        <v>7945</v>
      </c>
      <c r="B7946" s="17" t="s">
        <v>17477</v>
      </c>
      <c r="C7946" t="s">
        <v>8008</v>
      </c>
    </row>
    <row r="7947" spans="1:3" x14ac:dyDescent="0.25">
      <c r="A7947">
        <v>7946</v>
      </c>
      <c r="B7947" s="17" t="s">
        <v>17478</v>
      </c>
      <c r="C7947" t="s">
        <v>8009</v>
      </c>
    </row>
    <row r="7948" spans="1:3" x14ac:dyDescent="0.25">
      <c r="A7948">
        <v>7947</v>
      </c>
      <c r="B7948" s="17" t="s">
        <v>17479</v>
      </c>
      <c r="C7948" t="s">
        <v>8010</v>
      </c>
    </row>
    <row r="7949" spans="1:3" x14ac:dyDescent="0.25">
      <c r="A7949">
        <v>7948</v>
      </c>
      <c r="B7949" s="17" t="s">
        <v>17480</v>
      </c>
      <c r="C7949" t="s">
        <v>8011</v>
      </c>
    </row>
    <row r="7950" spans="1:3" x14ac:dyDescent="0.25">
      <c r="A7950">
        <v>7949</v>
      </c>
      <c r="B7950" s="17" t="s">
        <v>17481</v>
      </c>
      <c r="C7950" t="s">
        <v>8012</v>
      </c>
    </row>
    <row r="7951" spans="1:3" x14ac:dyDescent="0.25">
      <c r="A7951">
        <v>7950</v>
      </c>
      <c r="B7951" s="17" t="s">
        <v>17482</v>
      </c>
      <c r="C7951" t="s">
        <v>8013</v>
      </c>
    </row>
    <row r="7952" spans="1:3" x14ac:dyDescent="0.25">
      <c r="A7952">
        <v>7951</v>
      </c>
      <c r="B7952" s="17" t="s">
        <v>17483</v>
      </c>
      <c r="C7952" t="s">
        <v>8014</v>
      </c>
    </row>
    <row r="7953" spans="1:3" x14ac:dyDescent="0.25">
      <c r="A7953">
        <v>7952</v>
      </c>
      <c r="B7953" s="17" t="s">
        <v>17484</v>
      </c>
      <c r="C7953" t="s">
        <v>8015</v>
      </c>
    </row>
    <row r="7954" spans="1:3" x14ac:dyDescent="0.25">
      <c r="A7954">
        <v>7953</v>
      </c>
      <c r="B7954" s="17" t="s">
        <v>17485</v>
      </c>
      <c r="C7954" t="s">
        <v>8016</v>
      </c>
    </row>
    <row r="7955" spans="1:3" x14ac:dyDescent="0.25">
      <c r="A7955">
        <v>7954</v>
      </c>
      <c r="B7955" s="17" t="s">
        <v>17486</v>
      </c>
      <c r="C7955" t="s">
        <v>8017</v>
      </c>
    </row>
    <row r="7956" spans="1:3" x14ac:dyDescent="0.25">
      <c r="A7956">
        <v>7955</v>
      </c>
      <c r="B7956" s="17" t="s">
        <v>17487</v>
      </c>
      <c r="C7956" t="s">
        <v>8018</v>
      </c>
    </row>
    <row r="7957" spans="1:3" x14ac:dyDescent="0.25">
      <c r="A7957">
        <v>7956</v>
      </c>
      <c r="B7957" s="17" t="s">
        <v>17488</v>
      </c>
      <c r="C7957" t="s">
        <v>8019</v>
      </c>
    </row>
    <row r="7958" spans="1:3" x14ac:dyDescent="0.25">
      <c r="A7958">
        <v>7957</v>
      </c>
      <c r="B7958" s="17" t="s">
        <v>17489</v>
      </c>
      <c r="C7958" t="s">
        <v>8020</v>
      </c>
    </row>
    <row r="7959" spans="1:3" x14ac:dyDescent="0.25">
      <c r="A7959">
        <v>7958</v>
      </c>
      <c r="B7959" s="17" t="s">
        <v>17490</v>
      </c>
      <c r="C7959" t="s">
        <v>8021</v>
      </c>
    </row>
    <row r="7960" spans="1:3" x14ac:dyDescent="0.25">
      <c r="A7960">
        <v>7959</v>
      </c>
      <c r="B7960" s="17" t="s">
        <v>17491</v>
      </c>
      <c r="C7960" t="s">
        <v>8022</v>
      </c>
    </row>
    <row r="7961" spans="1:3" x14ac:dyDescent="0.25">
      <c r="A7961">
        <v>7960</v>
      </c>
      <c r="B7961" s="17" t="s">
        <v>17492</v>
      </c>
      <c r="C7961" t="s">
        <v>8023</v>
      </c>
    </row>
    <row r="7962" spans="1:3" x14ac:dyDescent="0.25">
      <c r="A7962">
        <v>7961</v>
      </c>
      <c r="B7962" s="17" t="s">
        <v>17493</v>
      </c>
      <c r="C7962" t="s">
        <v>8024</v>
      </c>
    </row>
    <row r="7963" spans="1:3" x14ac:dyDescent="0.25">
      <c r="A7963">
        <v>7962</v>
      </c>
      <c r="B7963" s="17" t="s">
        <v>17494</v>
      </c>
      <c r="C7963" t="s">
        <v>8025</v>
      </c>
    </row>
    <row r="7964" spans="1:3" x14ac:dyDescent="0.25">
      <c r="A7964">
        <v>7963</v>
      </c>
      <c r="B7964" s="17" t="s">
        <v>17495</v>
      </c>
      <c r="C7964" t="s">
        <v>8026</v>
      </c>
    </row>
    <row r="7965" spans="1:3" x14ac:dyDescent="0.25">
      <c r="A7965">
        <v>7964</v>
      </c>
      <c r="B7965" s="17" t="s">
        <v>17496</v>
      </c>
      <c r="C7965" t="s">
        <v>8027</v>
      </c>
    </row>
    <row r="7966" spans="1:3" x14ac:dyDescent="0.25">
      <c r="A7966">
        <v>7965</v>
      </c>
      <c r="B7966" s="17" t="s">
        <v>17497</v>
      </c>
      <c r="C7966" t="s">
        <v>8028</v>
      </c>
    </row>
    <row r="7967" spans="1:3" x14ac:dyDescent="0.25">
      <c r="A7967">
        <v>7966</v>
      </c>
      <c r="B7967" s="17" t="s">
        <v>17498</v>
      </c>
      <c r="C7967" t="s">
        <v>8029</v>
      </c>
    </row>
    <row r="7968" spans="1:3" x14ac:dyDescent="0.25">
      <c r="A7968">
        <v>7967</v>
      </c>
      <c r="B7968" s="17" t="s">
        <v>17499</v>
      </c>
      <c r="C7968" t="s">
        <v>8030</v>
      </c>
    </row>
    <row r="7969" spans="1:3" x14ac:dyDescent="0.25">
      <c r="A7969">
        <v>7968</v>
      </c>
      <c r="B7969" s="17" t="s">
        <v>17500</v>
      </c>
      <c r="C7969" t="s">
        <v>8031</v>
      </c>
    </row>
    <row r="7970" spans="1:3" x14ac:dyDescent="0.25">
      <c r="A7970">
        <v>7969</v>
      </c>
      <c r="B7970" s="17" t="s">
        <v>17501</v>
      </c>
      <c r="C7970" t="s">
        <v>8032</v>
      </c>
    </row>
    <row r="7971" spans="1:3" x14ac:dyDescent="0.25">
      <c r="A7971">
        <v>7970</v>
      </c>
      <c r="B7971" s="17" t="s">
        <v>17502</v>
      </c>
      <c r="C7971" t="s">
        <v>8033</v>
      </c>
    </row>
    <row r="7972" spans="1:3" x14ac:dyDescent="0.25">
      <c r="A7972">
        <v>7971</v>
      </c>
      <c r="B7972" s="17" t="s">
        <v>17503</v>
      </c>
      <c r="C7972" t="s">
        <v>8034</v>
      </c>
    </row>
    <row r="7973" spans="1:3" x14ac:dyDescent="0.25">
      <c r="A7973">
        <v>7972</v>
      </c>
      <c r="B7973" s="17" t="s">
        <v>17504</v>
      </c>
      <c r="C7973" t="s">
        <v>8035</v>
      </c>
    </row>
    <row r="7974" spans="1:3" x14ac:dyDescent="0.25">
      <c r="A7974">
        <v>7973</v>
      </c>
      <c r="B7974" s="17" t="s">
        <v>17505</v>
      </c>
      <c r="C7974" t="s">
        <v>8036</v>
      </c>
    </row>
    <row r="7975" spans="1:3" x14ac:dyDescent="0.25">
      <c r="A7975">
        <v>7974</v>
      </c>
      <c r="B7975" s="17" t="s">
        <v>17506</v>
      </c>
      <c r="C7975" t="s">
        <v>8037</v>
      </c>
    </row>
    <row r="7976" spans="1:3" x14ac:dyDescent="0.25">
      <c r="A7976">
        <v>7975</v>
      </c>
      <c r="B7976" s="17" t="s">
        <v>17507</v>
      </c>
      <c r="C7976" t="s">
        <v>8038</v>
      </c>
    </row>
    <row r="7977" spans="1:3" x14ac:dyDescent="0.25">
      <c r="A7977">
        <v>7976</v>
      </c>
      <c r="B7977" s="17" t="s">
        <v>17508</v>
      </c>
      <c r="C7977" t="s">
        <v>8039</v>
      </c>
    </row>
    <row r="7978" spans="1:3" x14ac:dyDescent="0.25">
      <c r="A7978">
        <v>7977</v>
      </c>
      <c r="B7978" s="17" t="s">
        <v>17509</v>
      </c>
      <c r="C7978" t="s">
        <v>8040</v>
      </c>
    </row>
    <row r="7979" spans="1:3" x14ac:dyDescent="0.25">
      <c r="A7979">
        <v>7978</v>
      </c>
      <c r="B7979" s="17" t="s">
        <v>17510</v>
      </c>
      <c r="C7979" t="s">
        <v>8041</v>
      </c>
    </row>
    <row r="7980" spans="1:3" x14ac:dyDescent="0.25">
      <c r="A7980">
        <v>7979</v>
      </c>
      <c r="B7980" s="17" t="s">
        <v>17511</v>
      </c>
      <c r="C7980" t="s">
        <v>8042</v>
      </c>
    </row>
    <row r="7981" spans="1:3" x14ac:dyDescent="0.25">
      <c r="A7981">
        <v>7980</v>
      </c>
      <c r="B7981" s="17" t="s">
        <v>17512</v>
      </c>
      <c r="C7981" t="s">
        <v>8043</v>
      </c>
    </row>
    <row r="7982" spans="1:3" x14ac:dyDescent="0.25">
      <c r="A7982">
        <v>7981</v>
      </c>
      <c r="B7982" s="17" t="s">
        <v>17513</v>
      </c>
      <c r="C7982" t="s">
        <v>8044</v>
      </c>
    </row>
    <row r="7983" spans="1:3" x14ac:dyDescent="0.25">
      <c r="A7983">
        <v>7982</v>
      </c>
      <c r="B7983" s="17" t="s">
        <v>17514</v>
      </c>
      <c r="C7983" t="s">
        <v>8045</v>
      </c>
    </row>
    <row r="7984" spans="1:3" x14ac:dyDescent="0.25">
      <c r="A7984">
        <v>7983</v>
      </c>
      <c r="B7984" s="17" t="s">
        <v>17515</v>
      </c>
      <c r="C7984" t="s">
        <v>8046</v>
      </c>
    </row>
    <row r="7985" spans="1:3" x14ac:dyDescent="0.25">
      <c r="A7985">
        <v>7984</v>
      </c>
      <c r="B7985" s="17" t="s">
        <v>17516</v>
      </c>
      <c r="C7985" t="s">
        <v>8047</v>
      </c>
    </row>
    <row r="7986" spans="1:3" x14ac:dyDescent="0.25">
      <c r="A7986">
        <v>7985</v>
      </c>
      <c r="B7986" s="17" t="s">
        <v>17517</v>
      </c>
      <c r="C7986" t="s">
        <v>8048</v>
      </c>
    </row>
    <row r="7987" spans="1:3" x14ac:dyDescent="0.25">
      <c r="A7987">
        <v>7986</v>
      </c>
      <c r="B7987" s="17" t="s">
        <v>17518</v>
      </c>
      <c r="C7987" t="s">
        <v>8049</v>
      </c>
    </row>
    <row r="7988" spans="1:3" x14ac:dyDescent="0.25">
      <c r="A7988">
        <v>7987</v>
      </c>
      <c r="B7988" s="17" t="s">
        <v>17519</v>
      </c>
      <c r="C7988" t="s">
        <v>8050</v>
      </c>
    </row>
    <row r="7989" spans="1:3" x14ac:dyDescent="0.25">
      <c r="A7989">
        <v>7988</v>
      </c>
      <c r="B7989" s="17" t="s">
        <v>17520</v>
      </c>
      <c r="C7989" t="s">
        <v>8051</v>
      </c>
    </row>
    <row r="7990" spans="1:3" x14ac:dyDescent="0.25">
      <c r="A7990">
        <v>7989</v>
      </c>
      <c r="B7990" s="17" t="s">
        <v>17521</v>
      </c>
      <c r="C7990" t="s">
        <v>8052</v>
      </c>
    </row>
    <row r="7991" spans="1:3" x14ac:dyDescent="0.25">
      <c r="A7991">
        <v>7990</v>
      </c>
      <c r="B7991" s="17" t="s">
        <v>17522</v>
      </c>
      <c r="C7991" t="s">
        <v>8053</v>
      </c>
    </row>
    <row r="7992" spans="1:3" x14ac:dyDescent="0.25">
      <c r="A7992">
        <v>7991</v>
      </c>
      <c r="B7992" s="17" t="s">
        <v>17523</v>
      </c>
      <c r="C7992" t="s">
        <v>8054</v>
      </c>
    </row>
    <row r="7993" spans="1:3" x14ac:dyDescent="0.25">
      <c r="A7993">
        <v>7992</v>
      </c>
      <c r="B7993" s="17" t="s">
        <v>17524</v>
      </c>
      <c r="C7993" t="s">
        <v>8055</v>
      </c>
    </row>
    <row r="7994" spans="1:3" x14ac:dyDescent="0.25">
      <c r="A7994">
        <v>7993</v>
      </c>
      <c r="B7994" s="17" t="s">
        <v>17525</v>
      </c>
      <c r="C7994" t="s">
        <v>8056</v>
      </c>
    </row>
    <row r="7995" spans="1:3" x14ac:dyDescent="0.25">
      <c r="A7995">
        <v>7994</v>
      </c>
      <c r="B7995" s="17" t="s">
        <v>17526</v>
      </c>
      <c r="C7995" t="s">
        <v>8057</v>
      </c>
    </row>
    <row r="7996" spans="1:3" x14ac:dyDescent="0.25">
      <c r="A7996">
        <v>7995</v>
      </c>
      <c r="B7996" s="17" t="s">
        <v>17527</v>
      </c>
      <c r="C7996" t="s">
        <v>8058</v>
      </c>
    </row>
    <row r="7997" spans="1:3" x14ac:dyDescent="0.25">
      <c r="A7997">
        <v>7996</v>
      </c>
      <c r="B7997" s="17" t="s">
        <v>17528</v>
      </c>
      <c r="C7997" t="s">
        <v>8059</v>
      </c>
    </row>
    <row r="7998" spans="1:3" x14ac:dyDescent="0.25">
      <c r="A7998">
        <v>7997</v>
      </c>
      <c r="B7998" s="17" t="s">
        <v>17529</v>
      </c>
      <c r="C7998" t="s">
        <v>8060</v>
      </c>
    </row>
    <row r="7999" spans="1:3" x14ac:dyDescent="0.25">
      <c r="A7999">
        <v>7998</v>
      </c>
      <c r="B7999" s="17" t="s">
        <v>17530</v>
      </c>
      <c r="C7999" t="s">
        <v>8061</v>
      </c>
    </row>
    <row r="8000" spans="1:3" x14ac:dyDescent="0.25">
      <c r="A8000">
        <v>7999</v>
      </c>
      <c r="B8000" s="17" t="s">
        <v>17531</v>
      </c>
      <c r="C8000" t="s">
        <v>8062</v>
      </c>
    </row>
    <row r="8001" spans="1:3" x14ac:dyDescent="0.25">
      <c r="A8001">
        <v>8000</v>
      </c>
      <c r="B8001" s="17" t="s">
        <v>17532</v>
      </c>
      <c r="C8001" t="s">
        <v>8063</v>
      </c>
    </row>
    <row r="8002" spans="1:3" x14ac:dyDescent="0.25">
      <c r="A8002">
        <v>8001</v>
      </c>
      <c r="B8002" s="17" t="s">
        <v>17533</v>
      </c>
      <c r="C8002" t="s">
        <v>8064</v>
      </c>
    </row>
    <row r="8003" spans="1:3" x14ac:dyDescent="0.25">
      <c r="A8003">
        <v>8002</v>
      </c>
      <c r="B8003" s="17" t="s">
        <v>17534</v>
      </c>
      <c r="C8003" t="s">
        <v>8065</v>
      </c>
    </row>
    <row r="8004" spans="1:3" x14ac:dyDescent="0.25">
      <c r="A8004">
        <v>8003</v>
      </c>
      <c r="B8004" s="17" t="s">
        <v>17535</v>
      </c>
      <c r="C8004" t="s">
        <v>8066</v>
      </c>
    </row>
    <row r="8005" spans="1:3" x14ac:dyDescent="0.25">
      <c r="A8005">
        <v>8004</v>
      </c>
      <c r="B8005" s="17" t="s">
        <v>17536</v>
      </c>
      <c r="C8005" t="s">
        <v>8067</v>
      </c>
    </row>
    <row r="8006" spans="1:3" x14ac:dyDescent="0.25">
      <c r="A8006">
        <v>8005</v>
      </c>
      <c r="B8006" s="17" t="s">
        <v>17537</v>
      </c>
      <c r="C8006" t="s">
        <v>8068</v>
      </c>
    </row>
    <row r="8007" spans="1:3" x14ac:dyDescent="0.25">
      <c r="A8007">
        <v>8006</v>
      </c>
      <c r="B8007" s="17" t="s">
        <v>17538</v>
      </c>
      <c r="C8007" t="s">
        <v>8069</v>
      </c>
    </row>
    <row r="8008" spans="1:3" x14ac:dyDescent="0.25">
      <c r="A8008">
        <v>8007</v>
      </c>
      <c r="B8008" s="17" t="s">
        <v>17539</v>
      </c>
      <c r="C8008" t="s">
        <v>8070</v>
      </c>
    </row>
    <row r="8009" spans="1:3" x14ac:dyDescent="0.25">
      <c r="A8009">
        <v>8008</v>
      </c>
      <c r="B8009" s="17" t="s">
        <v>17540</v>
      </c>
      <c r="C8009" t="s">
        <v>8071</v>
      </c>
    </row>
    <row r="8010" spans="1:3" x14ac:dyDescent="0.25">
      <c r="A8010">
        <v>8009</v>
      </c>
      <c r="B8010" s="17" t="s">
        <v>17541</v>
      </c>
      <c r="C8010" t="s">
        <v>8072</v>
      </c>
    </row>
    <row r="8011" spans="1:3" x14ac:dyDescent="0.25">
      <c r="A8011">
        <v>8010</v>
      </c>
      <c r="B8011" s="17" t="s">
        <v>17542</v>
      </c>
      <c r="C8011" t="s">
        <v>8073</v>
      </c>
    </row>
    <row r="8012" spans="1:3" x14ac:dyDescent="0.25">
      <c r="A8012">
        <v>8011</v>
      </c>
      <c r="B8012" s="17" t="s">
        <v>17543</v>
      </c>
      <c r="C8012" t="s">
        <v>8074</v>
      </c>
    </row>
    <row r="8013" spans="1:3" x14ac:dyDescent="0.25">
      <c r="A8013">
        <v>8012</v>
      </c>
      <c r="B8013" s="17" t="s">
        <v>17544</v>
      </c>
      <c r="C8013" t="s">
        <v>8075</v>
      </c>
    </row>
    <row r="8014" spans="1:3" x14ac:dyDescent="0.25">
      <c r="A8014">
        <v>8013</v>
      </c>
      <c r="B8014" s="17" t="s">
        <v>17545</v>
      </c>
      <c r="C8014" t="s">
        <v>8076</v>
      </c>
    </row>
    <row r="8015" spans="1:3" x14ac:dyDescent="0.25">
      <c r="A8015">
        <v>8014</v>
      </c>
      <c r="B8015" s="17" t="s">
        <v>17546</v>
      </c>
      <c r="C8015" t="s">
        <v>8077</v>
      </c>
    </row>
    <row r="8016" spans="1:3" x14ac:dyDescent="0.25">
      <c r="A8016">
        <v>8015</v>
      </c>
      <c r="B8016" s="17" t="s">
        <v>17547</v>
      </c>
      <c r="C8016" t="s">
        <v>8078</v>
      </c>
    </row>
    <row r="8017" spans="1:3" x14ac:dyDescent="0.25">
      <c r="A8017">
        <v>8016</v>
      </c>
      <c r="B8017" s="17" t="s">
        <v>17548</v>
      </c>
      <c r="C8017" t="s">
        <v>8079</v>
      </c>
    </row>
    <row r="8018" spans="1:3" x14ac:dyDescent="0.25">
      <c r="A8018">
        <v>8017</v>
      </c>
      <c r="B8018" s="17" t="s">
        <v>17549</v>
      </c>
      <c r="C8018" t="s">
        <v>8080</v>
      </c>
    </row>
    <row r="8019" spans="1:3" x14ac:dyDescent="0.25">
      <c r="A8019">
        <v>8018</v>
      </c>
      <c r="B8019" s="17" t="s">
        <v>17550</v>
      </c>
      <c r="C8019" t="s">
        <v>8081</v>
      </c>
    </row>
    <row r="8020" spans="1:3" x14ac:dyDescent="0.25">
      <c r="A8020">
        <v>8019</v>
      </c>
      <c r="B8020" s="17" t="s">
        <v>17551</v>
      </c>
      <c r="C8020" t="s">
        <v>8082</v>
      </c>
    </row>
    <row r="8021" spans="1:3" x14ac:dyDescent="0.25">
      <c r="A8021">
        <v>8020</v>
      </c>
      <c r="B8021" s="17" t="s">
        <v>17552</v>
      </c>
      <c r="C8021" t="s">
        <v>8083</v>
      </c>
    </row>
    <row r="8022" spans="1:3" x14ac:dyDescent="0.25">
      <c r="A8022">
        <v>8021</v>
      </c>
      <c r="B8022" s="17" t="s">
        <v>17553</v>
      </c>
      <c r="C8022" t="s">
        <v>8084</v>
      </c>
    </row>
    <row r="8023" spans="1:3" x14ac:dyDescent="0.25">
      <c r="A8023">
        <v>8022</v>
      </c>
      <c r="B8023" s="17" t="s">
        <v>17554</v>
      </c>
      <c r="C8023" t="s">
        <v>8085</v>
      </c>
    </row>
    <row r="8024" spans="1:3" x14ac:dyDescent="0.25">
      <c r="A8024">
        <v>8023</v>
      </c>
      <c r="B8024" s="17" t="s">
        <v>17555</v>
      </c>
      <c r="C8024" t="s">
        <v>8086</v>
      </c>
    </row>
    <row r="8025" spans="1:3" x14ac:dyDescent="0.25">
      <c r="A8025">
        <v>8024</v>
      </c>
      <c r="B8025" s="17" t="s">
        <v>17556</v>
      </c>
      <c r="C8025" t="s">
        <v>8087</v>
      </c>
    </row>
    <row r="8026" spans="1:3" x14ac:dyDescent="0.25">
      <c r="A8026">
        <v>8025</v>
      </c>
      <c r="B8026" s="17" t="s">
        <v>17557</v>
      </c>
      <c r="C8026" t="s">
        <v>8088</v>
      </c>
    </row>
    <row r="8027" spans="1:3" x14ac:dyDescent="0.25">
      <c r="A8027">
        <v>8026</v>
      </c>
      <c r="B8027" s="17" t="s">
        <v>17558</v>
      </c>
      <c r="C8027" t="s">
        <v>8089</v>
      </c>
    </row>
    <row r="8028" spans="1:3" x14ac:dyDescent="0.25">
      <c r="A8028">
        <v>8027</v>
      </c>
      <c r="B8028" s="17" t="s">
        <v>17559</v>
      </c>
      <c r="C8028" t="s">
        <v>8090</v>
      </c>
    </row>
    <row r="8029" spans="1:3" x14ac:dyDescent="0.25">
      <c r="A8029">
        <v>8028</v>
      </c>
      <c r="B8029" s="17" t="s">
        <v>17560</v>
      </c>
      <c r="C8029" t="s">
        <v>8091</v>
      </c>
    </row>
    <row r="8030" spans="1:3" x14ac:dyDescent="0.25">
      <c r="A8030">
        <v>8029</v>
      </c>
      <c r="B8030" s="17" t="s">
        <v>17561</v>
      </c>
      <c r="C8030" t="s">
        <v>8092</v>
      </c>
    </row>
    <row r="8031" spans="1:3" x14ac:dyDescent="0.25">
      <c r="A8031">
        <v>8030</v>
      </c>
      <c r="B8031" s="17" t="s">
        <v>17562</v>
      </c>
      <c r="C8031" t="s">
        <v>8093</v>
      </c>
    </row>
    <row r="8032" spans="1:3" x14ac:dyDescent="0.25">
      <c r="A8032">
        <v>8031</v>
      </c>
      <c r="B8032" s="17" t="s">
        <v>17563</v>
      </c>
      <c r="C8032" t="s">
        <v>8094</v>
      </c>
    </row>
    <row r="8033" spans="1:3" x14ac:dyDescent="0.25">
      <c r="A8033">
        <v>8032</v>
      </c>
      <c r="B8033" s="17" t="s">
        <v>17564</v>
      </c>
      <c r="C8033" t="s">
        <v>8095</v>
      </c>
    </row>
    <row r="8034" spans="1:3" x14ac:dyDescent="0.25">
      <c r="A8034">
        <v>8033</v>
      </c>
      <c r="B8034" s="17" t="s">
        <v>17565</v>
      </c>
      <c r="C8034" t="s">
        <v>8096</v>
      </c>
    </row>
    <row r="8035" spans="1:3" x14ac:dyDescent="0.25">
      <c r="A8035">
        <v>8034</v>
      </c>
      <c r="B8035" s="17" t="s">
        <v>17566</v>
      </c>
      <c r="C8035" t="s">
        <v>8097</v>
      </c>
    </row>
    <row r="8036" spans="1:3" x14ac:dyDescent="0.25">
      <c r="A8036">
        <v>8035</v>
      </c>
      <c r="B8036" s="17" t="s">
        <v>17567</v>
      </c>
      <c r="C8036" t="s">
        <v>8032</v>
      </c>
    </row>
    <row r="8037" spans="1:3" x14ac:dyDescent="0.25">
      <c r="A8037">
        <v>8036</v>
      </c>
      <c r="B8037" s="17" t="s">
        <v>17568</v>
      </c>
      <c r="C8037" t="s">
        <v>8098</v>
      </c>
    </row>
    <row r="8038" spans="1:3" x14ac:dyDescent="0.25">
      <c r="A8038">
        <v>8037</v>
      </c>
      <c r="B8038" s="17" t="s">
        <v>17569</v>
      </c>
      <c r="C8038" t="s">
        <v>8099</v>
      </c>
    </row>
    <row r="8039" spans="1:3" x14ac:dyDescent="0.25">
      <c r="A8039">
        <v>8038</v>
      </c>
      <c r="B8039" s="17" t="s">
        <v>17570</v>
      </c>
      <c r="C8039" t="s">
        <v>8100</v>
      </c>
    </row>
    <row r="8040" spans="1:3" x14ac:dyDescent="0.25">
      <c r="A8040">
        <v>8039</v>
      </c>
      <c r="B8040" s="17" t="s">
        <v>17571</v>
      </c>
      <c r="C8040" t="s">
        <v>8101</v>
      </c>
    </row>
    <row r="8041" spans="1:3" x14ac:dyDescent="0.25">
      <c r="A8041">
        <v>8040</v>
      </c>
      <c r="B8041" s="17" t="s">
        <v>17572</v>
      </c>
      <c r="C8041" t="s">
        <v>8102</v>
      </c>
    </row>
    <row r="8042" spans="1:3" x14ac:dyDescent="0.25">
      <c r="A8042">
        <v>8041</v>
      </c>
      <c r="B8042" s="17" t="s">
        <v>17573</v>
      </c>
      <c r="C8042" t="s">
        <v>8103</v>
      </c>
    </row>
    <row r="8043" spans="1:3" x14ac:dyDescent="0.25">
      <c r="A8043">
        <v>8042</v>
      </c>
      <c r="B8043" s="17" t="s">
        <v>17574</v>
      </c>
      <c r="C8043" t="s">
        <v>8104</v>
      </c>
    </row>
    <row r="8044" spans="1:3" x14ac:dyDescent="0.25">
      <c r="A8044">
        <v>8043</v>
      </c>
      <c r="B8044" s="17" t="s">
        <v>17575</v>
      </c>
      <c r="C8044" t="s">
        <v>8105</v>
      </c>
    </row>
    <row r="8045" spans="1:3" x14ac:dyDescent="0.25">
      <c r="A8045">
        <v>8044</v>
      </c>
      <c r="B8045" s="17" t="s">
        <v>17576</v>
      </c>
      <c r="C8045" t="s">
        <v>8106</v>
      </c>
    </row>
    <row r="8046" spans="1:3" x14ac:dyDescent="0.25">
      <c r="A8046">
        <v>8045</v>
      </c>
      <c r="B8046" s="17" t="s">
        <v>17577</v>
      </c>
      <c r="C8046" t="s">
        <v>8107</v>
      </c>
    </row>
    <row r="8047" spans="1:3" x14ac:dyDescent="0.25">
      <c r="A8047">
        <v>8046</v>
      </c>
      <c r="B8047" s="17" t="s">
        <v>17578</v>
      </c>
      <c r="C8047" t="s">
        <v>8108</v>
      </c>
    </row>
    <row r="8048" spans="1:3" x14ac:dyDescent="0.25">
      <c r="A8048">
        <v>8047</v>
      </c>
      <c r="B8048" s="17" t="s">
        <v>17579</v>
      </c>
      <c r="C8048" t="s">
        <v>8109</v>
      </c>
    </row>
    <row r="8049" spans="1:3" x14ac:dyDescent="0.25">
      <c r="A8049">
        <v>8048</v>
      </c>
      <c r="B8049" s="17" t="s">
        <v>17580</v>
      </c>
      <c r="C8049" t="s">
        <v>8110</v>
      </c>
    </row>
    <row r="8050" spans="1:3" x14ac:dyDescent="0.25">
      <c r="A8050">
        <v>8049</v>
      </c>
      <c r="B8050" s="17" t="s">
        <v>17581</v>
      </c>
      <c r="C8050" t="s">
        <v>8111</v>
      </c>
    </row>
    <row r="8051" spans="1:3" x14ac:dyDescent="0.25">
      <c r="A8051">
        <v>8050</v>
      </c>
      <c r="B8051" s="17" t="s">
        <v>17582</v>
      </c>
      <c r="C8051" t="s">
        <v>8112</v>
      </c>
    </row>
    <row r="8052" spans="1:3" x14ac:dyDescent="0.25">
      <c r="A8052">
        <v>8051</v>
      </c>
      <c r="B8052" s="17" t="s">
        <v>17583</v>
      </c>
      <c r="C8052" t="s">
        <v>8113</v>
      </c>
    </row>
    <row r="8053" spans="1:3" x14ac:dyDescent="0.25">
      <c r="A8053">
        <v>8052</v>
      </c>
      <c r="B8053" s="17" t="s">
        <v>17584</v>
      </c>
      <c r="C8053" t="s">
        <v>8114</v>
      </c>
    </row>
    <row r="8054" spans="1:3" x14ac:dyDescent="0.25">
      <c r="A8054">
        <v>8053</v>
      </c>
      <c r="B8054" s="17" t="s">
        <v>17585</v>
      </c>
      <c r="C8054" t="s">
        <v>8115</v>
      </c>
    </row>
    <row r="8055" spans="1:3" x14ac:dyDescent="0.25">
      <c r="A8055">
        <v>8054</v>
      </c>
      <c r="B8055" s="17" t="s">
        <v>17586</v>
      </c>
      <c r="C8055" t="s">
        <v>8116</v>
      </c>
    </row>
    <row r="8056" spans="1:3" x14ac:dyDescent="0.25">
      <c r="A8056">
        <v>8055</v>
      </c>
      <c r="B8056" s="17" t="s">
        <v>17587</v>
      </c>
      <c r="C8056" t="s">
        <v>8117</v>
      </c>
    </row>
    <row r="8057" spans="1:3" x14ac:dyDescent="0.25">
      <c r="A8057">
        <v>8056</v>
      </c>
      <c r="B8057" s="17" t="s">
        <v>17588</v>
      </c>
      <c r="C8057" t="s">
        <v>8118</v>
      </c>
    </row>
    <row r="8058" spans="1:3" x14ac:dyDescent="0.25">
      <c r="A8058">
        <v>8057</v>
      </c>
      <c r="B8058" s="17" t="s">
        <v>17589</v>
      </c>
      <c r="C8058" t="s">
        <v>8119</v>
      </c>
    </row>
    <row r="8059" spans="1:3" x14ac:dyDescent="0.25">
      <c r="A8059">
        <v>8058</v>
      </c>
      <c r="B8059" s="17" t="s">
        <v>17590</v>
      </c>
      <c r="C8059" t="s">
        <v>8120</v>
      </c>
    </row>
    <row r="8060" spans="1:3" x14ac:dyDescent="0.25">
      <c r="A8060">
        <v>8059</v>
      </c>
      <c r="B8060" s="17" t="s">
        <v>17591</v>
      </c>
      <c r="C8060" t="s">
        <v>8121</v>
      </c>
    </row>
    <row r="8061" spans="1:3" x14ac:dyDescent="0.25">
      <c r="A8061">
        <v>8060</v>
      </c>
      <c r="B8061" s="17" t="s">
        <v>17592</v>
      </c>
      <c r="C8061" t="s">
        <v>8122</v>
      </c>
    </row>
    <row r="8062" spans="1:3" x14ac:dyDescent="0.25">
      <c r="A8062">
        <v>8061</v>
      </c>
      <c r="B8062" s="17" t="s">
        <v>17593</v>
      </c>
      <c r="C8062" t="s">
        <v>8123</v>
      </c>
    </row>
    <row r="8063" spans="1:3" x14ac:dyDescent="0.25">
      <c r="A8063">
        <v>8062</v>
      </c>
      <c r="B8063" s="17" t="s">
        <v>17594</v>
      </c>
      <c r="C8063" t="s">
        <v>8124</v>
      </c>
    </row>
    <row r="8064" spans="1:3" x14ac:dyDescent="0.25">
      <c r="A8064">
        <v>8063</v>
      </c>
      <c r="B8064" s="17" t="s">
        <v>17595</v>
      </c>
      <c r="C8064" t="s">
        <v>8125</v>
      </c>
    </row>
    <row r="8065" spans="1:3" x14ac:dyDescent="0.25">
      <c r="A8065">
        <v>8064</v>
      </c>
      <c r="B8065" s="17" t="s">
        <v>17596</v>
      </c>
      <c r="C8065" t="s">
        <v>8126</v>
      </c>
    </row>
    <row r="8066" spans="1:3" x14ac:dyDescent="0.25">
      <c r="A8066">
        <v>8065</v>
      </c>
      <c r="B8066" s="17" t="s">
        <v>17597</v>
      </c>
      <c r="C8066" t="s">
        <v>8127</v>
      </c>
    </row>
    <row r="8067" spans="1:3" x14ac:dyDescent="0.25">
      <c r="A8067">
        <v>8066</v>
      </c>
      <c r="B8067" s="17" t="s">
        <v>17598</v>
      </c>
      <c r="C8067" t="s">
        <v>8128</v>
      </c>
    </row>
    <row r="8068" spans="1:3" x14ac:dyDescent="0.25">
      <c r="A8068">
        <v>8067</v>
      </c>
      <c r="B8068" s="17" t="s">
        <v>17599</v>
      </c>
      <c r="C8068" t="s">
        <v>8129</v>
      </c>
    </row>
    <row r="8069" spans="1:3" x14ac:dyDescent="0.25">
      <c r="A8069">
        <v>8068</v>
      </c>
      <c r="B8069" s="17" t="s">
        <v>17600</v>
      </c>
      <c r="C8069" t="s">
        <v>8130</v>
      </c>
    </row>
    <row r="8070" spans="1:3" x14ac:dyDescent="0.25">
      <c r="A8070">
        <v>8069</v>
      </c>
      <c r="B8070" s="17" t="s">
        <v>17601</v>
      </c>
      <c r="C8070" t="s">
        <v>8131</v>
      </c>
    </row>
    <row r="8071" spans="1:3" x14ac:dyDescent="0.25">
      <c r="A8071">
        <v>8070</v>
      </c>
      <c r="B8071" s="17" t="s">
        <v>17602</v>
      </c>
      <c r="C8071" t="s">
        <v>8132</v>
      </c>
    </row>
    <row r="8072" spans="1:3" x14ac:dyDescent="0.25">
      <c r="A8072">
        <v>8071</v>
      </c>
      <c r="B8072" s="17" t="s">
        <v>17603</v>
      </c>
      <c r="C8072" t="s">
        <v>8133</v>
      </c>
    </row>
    <row r="8073" spans="1:3" x14ac:dyDescent="0.25">
      <c r="A8073">
        <v>8072</v>
      </c>
      <c r="B8073" s="17" t="s">
        <v>17604</v>
      </c>
      <c r="C8073" t="s">
        <v>8134</v>
      </c>
    </row>
    <row r="8074" spans="1:3" x14ac:dyDescent="0.25">
      <c r="A8074">
        <v>8073</v>
      </c>
      <c r="B8074" s="17" t="s">
        <v>17605</v>
      </c>
      <c r="C8074" t="s">
        <v>8135</v>
      </c>
    </row>
    <row r="8075" spans="1:3" x14ac:dyDescent="0.25">
      <c r="A8075">
        <v>8074</v>
      </c>
      <c r="B8075" s="17" t="s">
        <v>17606</v>
      </c>
      <c r="C8075" t="s">
        <v>8136</v>
      </c>
    </row>
    <row r="8076" spans="1:3" x14ac:dyDescent="0.25">
      <c r="A8076">
        <v>8075</v>
      </c>
      <c r="B8076" s="17" t="s">
        <v>17607</v>
      </c>
      <c r="C8076" t="s">
        <v>8137</v>
      </c>
    </row>
    <row r="8077" spans="1:3" x14ac:dyDescent="0.25">
      <c r="A8077">
        <v>8076</v>
      </c>
      <c r="B8077" s="17" t="s">
        <v>17608</v>
      </c>
      <c r="C8077" t="s">
        <v>8138</v>
      </c>
    </row>
    <row r="8078" spans="1:3" x14ac:dyDescent="0.25">
      <c r="A8078">
        <v>8077</v>
      </c>
      <c r="B8078" s="17" t="s">
        <v>17609</v>
      </c>
      <c r="C8078" t="s">
        <v>8139</v>
      </c>
    </row>
    <row r="8079" spans="1:3" x14ac:dyDescent="0.25">
      <c r="A8079">
        <v>8078</v>
      </c>
      <c r="B8079" s="17" t="s">
        <v>17610</v>
      </c>
      <c r="C8079" t="s">
        <v>8140</v>
      </c>
    </row>
    <row r="8080" spans="1:3" x14ac:dyDescent="0.25">
      <c r="A8080">
        <v>8079</v>
      </c>
      <c r="B8080" s="17" t="s">
        <v>17611</v>
      </c>
      <c r="C8080" t="s">
        <v>8141</v>
      </c>
    </row>
    <row r="8081" spans="1:3" x14ac:dyDescent="0.25">
      <c r="A8081">
        <v>8080</v>
      </c>
      <c r="B8081" s="17" t="s">
        <v>17612</v>
      </c>
      <c r="C8081" t="s">
        <v>8142</v>
      </c>
    </row>
    <row r="8082" spans="1:3" x14ac:dyDescent="0.25">
      <c r="A8082">
        <v>8081</v>
      </c>
      <c r="B8082" s="17" t="s">
        <v>17613</v>
      </c>
      <c r="C8082" t="s">
        <v>8143</v>
      </c>
    </row>
    <row r="8083" spans="1:3" x14ac:dyDescent="0.25">
      <c r="A8083">
        <v>8082</v>
      </c>
      <c r="B8083" s="17" t="s">
        <v>17614</v>
      </c>
      <c r="C8083" t="s">
        <v>8144</v>
      </c>
    </row>
    <row r="8084" spans="1:3" x14ac:dyDescent="0.25">
      <c r="A8084">
        <v>8083</v>
      </c>
      <c r="B8084" s="17" t="s">
        <v>17615</v>
      </c>
      <c r="C8084" t="s">
        <v>8145</v>
      </c>
    </row>
    <row r="8085" spans="1:3" x14ac:dyDescent="0.25">
      <c r="A8085">
        <v>8084</v>
      </c>
      <c r="B8085" s="17" t="s">
        <v>17616</v>
      </c>
      <c r="C8085" t="s">
        <v>8146</v>
      </c>
    </row>
    <row r="8086" spans="1:3" x14ac:dyDescent="0.25">
      <c r="A8086">
        <v>8085</v>
      </c>
      <c r="B8086" s="17" t="s">
        <v>17617</v>
      </c>
      <c r="C8086" t="s">
        <v>8147</v>
      </c>
    </row>
    <row r="8087" spans="1:3" x14ac:dyDescent="0.25">
      <c r="A8087">
        <v>8086</v>
      </c>
      <c r="B8087" s="17" t="s">
        <v>17618</v>
      </c>
      <c r="C8087" t="s">
        <v>8148</v>
      </c>
    </row>
    <row r="8088" spans="1:3" x14ac:dyDescent="0.25">
      <c r="A8088">
        <v>8087</v>
      </c>
      <c r="B8088" s="17" t="s">
        <v>17619</v>
      </c>
      <c r="C8088" t="s">
        <v>8149</v>
      </c>
    </row>
    <row r="8089" spans="1:3" x14ac:dyDescent="0.25">
      <c r="A8089">
        <v>8088</v>
      </c>
      <c r="B8089" s="17" t="s">
        <v>17620</v>
      </c>
      <c r="C8089" t="s">
        <v>8150</v>
      </c>
    </row>
    <row r="8090" spans="1:3" x14ac:dyDescent="0.25">
      <c r="A8090">
        <v>8089</v>
      </c>
      <c r="B8090" s="17" t="s">
        <v>17621</v>
      </c>
      <c r="C8090" t="s">
        <v>8151</v>
      </c>
    </row>
    <row r="8091" spans="1:3" x14ac:dyDescent="0.25">
      <c r="A8091">
        <v>8090</v>
      </c>
      <c r="B8091" s="17" t="s">
        <v>17622</v>
      </c>
      <c r="C8091" t="s">
        <v>8152</v>
      </c>
    </row>
    <row r="8092" spans="1:3" x14ac:dyDescent="0.25">
      <c r="A8092">
        <v>8091</v>
      </c>
      <c r="B8092" s="17" t="s">
        <v>17623</v>
      </c>
      <c r="C8092" t="s">
        <v>8153</v>
      </c>
    </row>
    <row r="8093" spans="1:3" x14ac:dyDescent="0.25">
      <c r="A8093">
        <v>8092</v>
      </c>
      <c r="B8093" s="17" t="s">
        <v>17624</v>
      </c>
      <c r="C8093" t="s">
        <v>8154</v>
      </c>
    </row>
    <row r="8094" spans="1:3" x14ac:dyDescent="0.25">
      <c r="A8094">
        <v>8093</v>
      </c>
      <c r="B8094" s="17" t="s">
        <v>17625</v>
      </c>
      <c r="C8094" t="s">
        <v>8155</v>
      </c>
    </row>
    <row r="8095" spans="1:3" x14ac:dyDescent="0.25">
      <c r="A8095">
        <v>8094</v>
      </c>
      <c r="B8095" s="17" t="s">
        <v>17626</v>
      </c>
      <c r="C8095" t="s">
        <v>8156</v>
      </c>
    </row>
    <row r="8096" spans="1:3" x14ac:dyDescent="0.25">
      <c r="A8096">
        <v>8095</v>
      </c>
      <c r="B8096" s="17" t="s">
        <v>17627</v>
      </c>
      <c r="C8096" t="s">
        <v>8157</v>
      </c>
    </row>
    <row r="8097" spans="1:3" x14ac:dyDescent="0.25">
      <c r="A8097">
        <v>8096</v>
      </c>
      <c r="B8097" s="17" t="s">
        <v>17628</v>
      </c>
      <c r="C8097" t="s">
        <v>8158</v>
      </c>
    </row>
    <row r="8098" spans="1:3" x14ac:dyDescent="0.25">
      <c r="A8098">
        <v>8097</v>
      </c>
      <c r="B8098" s="17" t="s">
        <v>17629</v>
      </c>
      <c r="C8098" t="s">
        <v>8159</v>
      </c>
    </row>
    <row r="8099" spans="1:3" x14ac:dyDescent="0.25">
      <c r="A8099">
        <v>8098</v>
      </c>
      <c r="B8099" s="17" t="s">
        <v>17630</v>
      </c>
      <c r="C8099" t="s">
        <v>8160</v>
      </c>
    </row>
    <row r="8100" spans="1:3" x14ac:dyDescent="0.25">
      <c r="A8100">
        <v>8099</v>
      </c>
      <c r="B8100" s="17" t="s">
        <v>17631</v>
      </c>
      <c r="C8100" t="s">
        <v>8161</v>
      </c>
    </row>
    <row r="8101" spans="1:3" x14ac:dyDescent="0.25">
      <c r="A8101">
        <v>8100</v>
      </c>
      <c r="B8101" s="17" t="s">
        <v>17632</v>
      </c>
      <c r="C8101" t="s">
        <v>8162</v>
      </c>
    </row>
    <row r="8102" spans="1:3" x14ac:dyDescent="0.25">
      <c r="A8102">
        <v>8101</v>
      </c>
      <c r="B8102" s="17" t="s">
        <v>17633</v>
      </c>
      <c r="C8102" t="s">
        <v>8163</v>
      </c>
    </row>
    <row r="8103" spans="1:3" x14ac:dyDescent="0.25">
      <c r="A8103">
        <v>8102</v>
      </c>
      <c r="B8103" s="17" t="s">
        <v>17634</v>
      </c>
      <c r="C8103" t="s">
        <v>8164</v>
      </c>
    </row>
    <row r="8104" spans="1:3" x14ac:dyDescent="0.25">
      <c r="A8104">
        <v>8103</v>
      </c>
      <c r="B8104" s="17" t="s">
        <v>17635</v>
      </c>
      <c r="C8104" t="s">
        <v>8165</v>
      </c>
    </row>
    <row r="8105" spans="1:3" x14ac:dyDescent="0.25">
      <c r="A8105">
        <v>8104</v>
      </c>
      <c r="B8105" s="17" t="s">
        <v>17636</v>
      </c>
      <c r="C8105" t="s">
        <v>8166</v>
      </c>
    </row>
    <row r="8106" spans="1:3" x14ac:dyDescent="0.25">
      <c r="A8106">
        <v>8105</v>
      </c>
      <c r="B8106" s="17" t="s">
        <v>17637</v>
      </c>
      <c r="C8106" t="s">
        <v>8167</v>
      </c>
    </row>
    <row r="8107" spans="1:3" x14ac:dyDescent="0.25">
      <c r="A8107">
        <v>8106</v>
      </c>
      <c r="B8107" s="17" t="s">
        <v>17638</v>
      </c>
      <c r="C8107" t="s">
        <v>8168</v>
      </c>
    </row>
    <row r="8108" spans="1:3" x14ac:dyDescent="0.25">
      <c r="A8108">
        <v>8107</v>
      </c>
      <c r="B8108" s="17" t="s">
        <v>17639</v>
      </c>
      <c r="C8108" t="s">
        <v>8169</v>
      </c>
    </row>
    <row r="8109" spans="1:3" x14ac:dyDescent="0.25">
      <c r="A8109">
        <v>8108</v>
      </c>
      <c r="B8109" s="17" t="s">
        <v>17640</v>
      </c>
      <c r="C8109" t="s">
        <v>8170</v>
      </c>
    </row>
    <row r="8110" spans="1:3" x14ac:dyDescent="0.25">
      <c r="A8110">
        <v>8109</v>
      </c>
      <c r="B8110" s="17" t="s">
        <v>17641</v>
      </c>
      <c r="C8110" t="s">
        <v>8171</v>
      </c>
    </row>
    <row r="8111" spans="1:3" x14ac:dyDescent="0.25">
      <c r="A8111">
        <v>8110</v>
      </c>
      <c r="B8111" s="17" t="s">
        <v>17642</v>
      </c>
      <c r="C8111" t="s">
        <v>8172</v>
      </c>
    </row>
    <row r="8112" spans="1:3" x14ac:dyDescent="0.25">
      <c r="A8112">
        <v>8111</v>
      </c>
      <c r="B8112" s="17" t="s">
        <v>17643</v>
      </c>
      <c r="C8112" t="s">
        <v>8173</v>
      </c>
    </row>
    <row r="8113" spans="1:3" x14ac:dyDescent="0.25">
      <c r="A8113">
        <v>8112</v>
      </c>
      <c r="B8113" s="17" t="s">
        <v>17644</v>
      </c>
      <c r="C8113" t="s">
        <v>8174</v>
      </c>
    </row>
    <row r="8114" spans="1:3" x14ac:dyDescent="0.25">
      <c r="A8114">
        <v>8113</v>
      </c>
      <c r="B8114" s="17" t="s">
        <v>17645</v>
      </c>
      <c r="C8114" t="s">
        <v>8175</v>
      </c>
    </row>
    <row r="8115" spans="1:3" x14ac:dyDescent="0.25">
      <c r="A8115">
        <v>8114</v>
      </c>
      <c r="B8115" s="17" t="s">
        <v>17646</v>
      </c>
      <c r="C8115" t="s">
        <v>8176</v>
      </c>
    </row>
    <row r="8116" spans="1:3" x14ac:dyDescent="0.25">
      <c r="A8116">
        <v>8115</v>
      </c>
      <c r="B8116" s="17" t="s">
        <v>17647</v>
      </c>
      <c r="C8116" t="s">
        <v>8177</v>
      </c>
    </row>
    <row r="8117" spans="1:3" x14ac:dyDescent="0.25">
      <c r="A8117">
        <v>8116</v>
      </c>
      <c r="B8117" s="17" t="s">
        <v>17648</v>
      </c>
      <c r="C8117" t="s">
        <v>8178</v>
      </c>
    </row>
    <row r="8118" spans="1:3" x14ac:dyDescent="0.25">
      <c r="A8118">
        <v>8117</v>
      </c>
      <c r="B8118" s="17" t="s">
        <v>17649</v>
      </c>
      <c r="C8118" t="s">
        <v>8179</v>
      </c>
    </row>
    <row r="8119" spans="1:3" x14ac:dyDescent="0.25">
      <c r="A8119">
        <v>8118</v>
      </c>
      <c r="B8119" s="17" t="s">
        <v>17650</v>
      </c>
      <c r="C8119" t="s">
        <v>8180</v>
      </c>
    </row>
    <row r="8120" spans="1:3" x14ac:dyDescent="0.25">
      <c r="A8120">
        <v>8119</v>
      </c>
      <c r="B8120" s="17" t="s">
        <v>17651</v>
      </c>
      <c r="C8120" t="s">
        <v>8181</v>
      </c>
    </row>
    <row r="8121" spans="1:3" x14ac:dyDescent="0.25">
      <c r="A8121">
        <v>8120</v>
      </c>
      <c r="B8121" s="17" t="s">
        <v>17652</v>
      </c>
      <c r="C8121" t="s">
        <v>8182</v>
      </c>
    </row>
    <row r="8122" spans="1:3" x14ac:dyDescent="0.25">
      <c r="A8122">
        <v>8121</v>
      </c>
      <c r="B8122" s="17" t="s">
        <v>17653</v>
      </c>
      <c r="C8122" t="s">
        <v>8183</v>
      </c>
    </row>
    <row r="8123" spans="1:3" x14ac:dyDescent="0.25">
      <c r="A8123">
        <v>8122</v>
      </c>
      <c r="B8123" s="17" t="s">
        <v>17654</v>
      </c>
      <c r="C8123" t="s">
        <v>8184</v>
      </c>
    </row>
    <row r="8124" spans="1:3" x14ac:dyDescent="0.25">
      <c r="A8124">
        <v>8123</v>
      </c>
      <c r="B8124" s="17" t="s">
        <v>17655</v>
      </c>
      <c r="C8124" t="s">
        <v>8185</v>
      </c>
    </row>
    <row r="8125" spans="1:3" x14ac:dyDescent="0.25">
      <c r="A8125">
        <v>8124</v>
      </c>
      <c r="B8125" s="17" t="s">
        <v>17656</v>
      </c>
      <c r="C8125" t="s">
        <v>8186</v>
      </c>
    </row>
    <row r="8126" spans="1:3" x14ac:dyDescent="0.25">
      <c r="A8126">
        <v>8125</v>
      </c>
      <c r="B8126" s="17" t="s">
        <v>17657</v>
      </c>
      <c r="C8126" t="s">
        <v>8187</v>
      </c>
    </row>
    <row r="8127" spans="1:3" x14ac:dyDescent="0.25">
      <c r="A8127">
        <v>8126</v>
      </c>
      <c r="B8127" s="17" t="s">
        <v>17658</v>
      </c>
      <c r="C8127" t="s">
        <v>8188</v>
      </c>
    </row>
    <row r="8128" spans="1:3" x14ac:dyDescent="0.25">
      <c r="A8128">
        <v>8127</v>
      </c>
      <c r="B8128" s="17" t="s">
        <v>17659</v>
      </c>
      <c r="C8128" t="s">
        <v>8189</v>
      </c>
    </row>
    <row r="8129" spans="1:3" x14ac:dyDescent="0.25">
      <c r="A8129">
        <v>8128</v>
      </c>
      <c r="B8129" s="17" t="s">
        <v>17660</v>
      </c>
      <c r="C8129" t="s">
        <v>8190</v>
      </c>
    </row>
    <row r="8130" spans="1:3" x14ac:dyDescent="0.25">
      <c r="A8130">
        <v>8129</v>
      </c>
      <c r="B8130" s="17" t="s">
        <v>17661</v>
      </c>
      <c r="C8130" t="s">
        <v>8191</v>
      </c>
    </row>
    <row r="8131" spans="1:3" x14ac:dyDescent="0.25">
      <c r="A8131">
        <v>8130</v>
      </c>
      <c r="B8131" s="17" t="s">
        <v>17662</v>
      </c>
      <c r="C8131" t="s">
        <v>8192</v>
      </c>
    </row>
    <row r="8132" spans="1:3" x14ac:dyDescent="0.25">
      <c r="A8132">
        <v>8131</v>
      </c>
      <c r="B8132" s="17" t="s">
        <v>17663</v>
      </c>
      <c r="C8132" t="s">
        <v>8193</v>
      </c>
    </row>
    <row r="8133" spans="1:3" x14ac:dyDescent="0.25">
      <c r="A8133">
        <v>8132</v>
      </c>
      <c r="B8133" s="17" t="s">
        <v>17664</v>
      </c>
      <c r="C8133" t="s">
        <v>8194</v>
      </c>
    </row>
    <row r="8134" spans="1:3" x14ac:dyDescent="0.25">
      <c r="A8134">
        <v>8133</v>
      </c>
      <c r="B8134" s="17" t="s">
        <v>17665</v>
      </c>
      <c r="C8134" t="s">
        <v>8195</v>
      </c>
    </row>
    <row r="8135" spans="1:3" x14ac:dyDescent="0.25">
      <c r="A8135">
        <v>8134</v>
      </c>
      <c r="B8135" s="17" t="s">
        <v>17666</v>
      </c>
      <c r="C8135" t="s">
        <v>8196</v>
      </c>
    </row>
    <row r="8136" spans="1:3" x14ac:dyDescent="0.25">
      <c r="A8136">
        <v>8135</v>
      </c>
      <c r="B8136" s="17" t="s">
        <v>17667</v>
      </c>
      <c r="C8136" t="s">
        <v>8197</v>
      </c>
    </row>
    <row r="8137" spans="1:3" x14ac:dyDescent="0.25">
      <c r="A8137">
        <v>8136</v>
      </c>
      <c r="B8137" s="17" t="s">
        <v>17668</v>
      </c>
      <c r="C8137" t="s">
        <v>8198</v>
      </c>
    </row>
    <row r="8138" spans="1:3" x14ac:dyDescent="0.25">
      <c r="A8138">
        <v>8137</v>
      </c>
      <c r="B8138" s="17" t="s">
        <v>17669</v>
      </c>
      <c r="C8138" t="s">
        <v>8199</v>
      </c>
    </row>
    <row r="8139" spans="1:3" x14ac:dyDescent="0.25">
      <c r="A8139">
        <v>8138</v>
      </c>
      <c r="B8139" s="17" t="s">
        <v>17670</v>
      </c>
      <c r="C8139" t="s">
        <v>8200</v>
      </c>
    </row>
    <row r="8140" spans="1:3" x14ac:dyDescent="0.25">
      <c r="A8140">
        <v>8139</v>
      </c>
      <c r="B8140" s="17" t="s">
        <v>17671</v>
      </c>
      <c r="C8140" t="s">
        <v>8201</v>
      </c>
    </row>
    <row r="8141" spans="1:3" x14ac:dyDescent="0.25">
      <c r="A8141">
        <v>8140</v>
      </c>
      <c r="B8141" s="17" t="s">
        <v>17672</v>
      </c>
      <c r="C8141" t="s">
        <v>8202</v>
      </c>
    </row>
    <row r="8142" spans="1:3" x14ac:dyDescent="0.25">
      <c r="A8142">
        <v>8141</v>
      </c>
      <c r="B8142" s="17" t="s">
        <v>17673</v>
      </c>
      <c r="C8142" t="s">
        <v>8203</v>
      </c>
    </row>
    <row r="8143" spans="1:3" x14ac:dyDescent="0.25">
      <c r="A8143">
        <v>8142</v>
      </c>
      <c r="B8143" s="17" t="s">
        <v>17674</v>
      </c>
      <c r="C8143" t="s">
        <v>8204</v>
      </c>
    </row>
    <row r="8144" spans="1:3" x14ac:dyDescent="0.25">
      <c r="A8144">
        <v>8143</v>
      </c>
      <c r="B8144" s="17" t="s">
        <v>17675</v>
      </c>
      <c r="C8144" t="s">
        <v>8205</v>
      </c>
    </row>
    <row r="8145" spans="1:3" x14ac:dyDescent="0.25">
      <c r="A8145">
        <v>8144</v>
      </c>
      <c r="B8145" s="17" t="s">
        <v>17676</v>
      </c>
      <c r="C8145" t="s">
        <v>8206</v>
      </c>
    </row>
    <row r="8146" spans="1:3" x14ac:dyDescent="0.25">
      <c r="A8146">
        <v>8145</v>
      </c>
      <c r="B8146" s="17" t="s">
        <v>17677</v>
      </c>
      <c r="C8146" t="s">
        <v>8207</v>
      </c>
    </row>
    <row r="8147" spans="1:3" x14ac:dyDescent="0.25">
      <c r="A8147">
        <v>8146</v>
      </c>
      <c r="B8147" s="17" t="s">
        <v>17678</v>
      </c>
      <c r="C8147" t="s">
        <v>8208</v>
      </c>
    </row>
    <row r="8148" spans="1:3" x14ac:dyDescent="0.25">
      <c r="A8148">
        <v>8147</v>
      </c>
      <c r="B8148" s="17" t="s">
        <v>17679</v>
      </c>
      <c r="C8148" t="s">
        <v>8209</v>
      </c>
    </row>
    <row r="8149" spans="1:3" x14ac:dyDescent="0.25">
      <c r="A8149">
        <v>8148</v>
      </c>
      <c r="B8149" s="17" t="s">
        <v>17680</v>
      </c>
      <c r="C8149" t="s">
        <v>8210</v>
      </c>
    </row>
    <row r="8150" spans="1:3" x14ac:dyDescent="0.25">
      <c r="A8150">
        <v>8149</v>
      </c>
      <c r="B8150" s="17" t="s">
        <v>17681</v>
      </c>
      <c r="C8150" t="s">
        <v>8211</v>
      </c>
    </row>
    <row r="8151" spans="1:3" x14ac:dyDescent="0.25">
      <c r="A8151">
        <v>8150</v>
      </c>
      <c r="B8151" s="17" t="s">
        <v>17682</v>
      </c>
      <c r="C8151" t="s">
        <v>8212</v>
      </c>
    </row>
    <row r="8152" spans="1:3" x14ac:dyDescent="0.25">
      <c r="A8152">
        <v>8151</v>
      </c>
      <c r="B8152" s="17" t="s">
        <v>17683</v>
      </c>
      <c r="C8152" t="s">
        <v>8213</v>
      </c>
    </row>
    <row r="8153" spans="1:3" x14ac:dyDescent="0.25">
      <c r="A8153">
        <v>8152</v>
      </c>
      <c r="B8153" s="17" t="s">
        <v>17684</v>
      </c>
      <c r="C8153" t="s">
        <v>8214</v>
      </c>
    </row>
    <row r="8154" spans="1:3" x14ac:dyDescent="0.25">
      <c r="A8154">
        <v>8153</v>
      </c>
      <c r="B8154" s="17" t="s">
        <v>17685</v>
      </c>
      <c r="C8154" t="s">
        <v>8215</v>
      </c>
    </row>
    <row r="8155" spans="1:3" x14ac:dyDescent="0.25">
      <c r="A8155">
        <v>8154</v>
      </c>
      <c r="B8155" s="17" t="s">
        <v>17686</v>
      </c>
      <c r="C8155" t="s">
        <v>8216</v>
      </c>
    </row>
    <row r="8156" spans="1:3" x14ac:dyDescent="0.25">
      <c r="A8156">
        <v>8155</v>
      </c>
      <c r="B8156" s="17" t="s">
        <v>17687</v>
      </c>
      <c r="C8156" t="s">
        <v>8217</v>
      </c>
    </row>
    <row r="8157" spans="1:3" x14ac:dyDescent="0.25">
      <c r="A8157">
        <v>8156</v>
      </c>
      <c r="B8157" s="17" t="s">
        <v>17688</v>
      </c>
      <c r="C8157" t="s">
        <v>8218</v>
      </c>
    </row>
    <row r="8158" spans="1:3" x14ac:dyDescent="0.25">
      <c r="A8158">
        <v>8157</v>
      </c>
      <c r="B8158" s="17" t="s">
        <v>17689</v>
      </c>
      <c r="C8158" t="s">
        <v>8219</v>
      </c>
    </row>
    <row r="8159" spans="1:3" x14ac:dyDescent="0.25">
      <c r="A8159">
        <v>8158</v>
      </c>
      <c r="B8159" s="17" t="s">
        <v>17690</v>
      </c>
      <c r="C8159" t="s">
        <v>8220</v>
      </c>
    </row>
    <row r="8160" spans="1:3" x14ac:dyDescent="0.25">
      <c r="A8160">
        <v>8159</v>
      </c>
      <c r="B8160" s="17" t="s">
        <v>17691</v>
      </c>
      <c r="C8160" t="s">
        <v>8221</v>
      </c>
    </row>
    <row r="8161" spans="1:3" x14ac:dyDescent="0.25">
      <c r="A8161">
        <v>8160</v>
      </c>
      <c r="B8161" s="17" t="s">
        <v>17692</v>
      </c>
      <c r="C8161" t="s">
        <v>8222</v>
      </c>
    </row>
    <row r="8162" spans="1:3" x14ac:dyDescent="0.25">
      <c r="A8162">
        <v>8161</v>
      </c>
      <c r="B8162" s="17" t="s">
        <v>17693</v>
      </c>
      <c r="C8162" t="s">
        <v>8223</v>
      </c>
    </row>
    <row r="8163" spans="1:3" x14ac:dyDescent="0.25">
      <c r="A8163">
        <v>8162</v>
      </c>
      <c r="B8163" s="17" t="s">
        <v>17694</v>
      </c>
      <c r="C8163" t="s">
        <v>8224</v>
      </c>
    </row>
    <row r="8164" spans="1:3" x14ac:dyDescent="0.25">
      <c r="A8164">
        <v>8163</v>
      </c>
      <c r="B8164" s="17" t="s">
        <v>17695</v>
      </c>
      <c r="C8164" t="s">
        <v>8225</v>
      </c>
    </row>
    <row r="8165" spans="1:3" x14ac:dyDescent="0.25">
      <c r="A8165">
        <v>8164</v>
      </c>
      <c r="B8165" s="17" t="s">
        <v>17696</v>
      </c>
      <c r="C8165" t="s">
        <v>8226</v>
      </c>
    </row>
    <row r="8166" spans="1:3" x14ac:dyDescent="0.25">
      <c r="A8166">
        <v>8165</v>
      </c>
      <c r="B8166" s="17" t="s">
        <v>17697</v>
      </c>
      <c r="C8166" t="s">
        <v>8227</v>
      </c>
    </row>
    <row r="8167" spans="1:3" x14ac:dyDescent="0.25">
      <c r="A8167">
        <v>8166</v>
      </c>
      <c r="B8167" s="17" t="s">
        <v>17698</v>
      </c>
      <c r="C8167" t="s">
        <v>8228</v>
      </c>
    </row>
    <row r="8168" spans="1:3" x14ac:dyDescent="0.25">
      <c r="A8168">
        <v>8167</v>
      </c>
      <c r="B8168" s="17" t="s">
        <v>17699</v>
      </c>
      <c r="C8168" t="s">
        <v>8229</v>
      </c>
    </row>
    <row r="8169" spans="1:3" x14ac:dyDescent="0.25">
      <c r="A8169">
        <v>8168</v>
      </c>
      <c r="B8169" s="17" t="s">
        <v>17700</v>
      </c>
      <c r="C8169" t="s">
        <v>8230</v>
      </c>
    </row>
    <row r="8170" spans="1:3" x14ac:dyDescent="0.25">
      <c r="A8170">
        <v>8169</v>
      </c>
      <c r="B8170" s="17" t="s">
        <v>17701</v>
      </c>
      <c r="C8170" t="s">
        <v>8231</v>
      </c>
    </row>
    <row r="8171" spans="1:3" x14ac:dyDescent="0.25">
      <c r="A8171">
        <v>8170</v>
      </c>
      <c r="B8171" s="17" t="s">
        <v>17702</v>
      </c>
      <c r="C8171" t="s">
        <v>8232</v>
      </c>
    </row>
    <row r="8172" spans="1:3" x14ac:dyDescent="0.25">
      <c r="A8172">
        <v>8171</v>
      </c>
      <c r="B8172" s="17" t="s">
        <v>17703</v>
      </c>
      <c r="C8172" t="s">
        <v>8233</v>
      </c>
    </row>
    <row r="8173" spans="1:3" x14ac:dyDescent="0.25">
      <c r="A8173">
        <v>8172</v>
      </c>
      <c r="B8173" s="17" t="s">
        <v>17704</v>
      </c>
      <c r="C8173" t="s">
        <v>8234</v>
      </c>
    </row>
    <row r="8174" spans="1:3" x14ac:dyDescent="0.25">
      <c r="A8174">
        <v>8173</v>
      </c>
      <c r="B8174" s="17" t="s">
        <v>17705</v>
      </c>
      <c r="C8174" t="s">
        <v>8235</v>
      </c>
    </row>
    <row r="8175" spans="1:3" x14ac:dyDescent="0.25">
      <c r="A8175">
        <v>8174</v>
      </c>
      <c r="B8175" s="17" t="s">
        <v>17706</v>
      </c>
      <c r="C8175" t="s">
        <v>8236</v>
      </c>
    </row>
    <row r="8176" spans="1:3" x14ac:dyDescent="0.25">
      <c r="A8176">
        <v>8175</v>
      </c>
      <c r="B8176" s="17" t="s">
        <v>17707</v>
      </c>
      <c r="C8176" t="s">
        <v>8237</v>
      </c>
    </row>
    <row r="8177" spans="1:3" x14ac:dyDescent="0.25">
      <c r="A8177">
        <v>8176</v>
      </c>
      <c r="B8177" s="17" t="s">
        <v>17708</v>
      </c>
      <c r="C8177" t="s">
        <v>8238</v>
      </c>
    </row>
    <row r="8178" spans="1:3" x14ac:dyDescent="0.25">
      <c r="A8178">
        <v>8177</v>
      </c>
      <c r="B8178" s="17" t="s">
        <v>17709</v>
      </c>
      <c r="C8178" t="s">
        <v>8239</v>
      </c>
    </row>
    <row r="8179" spans="1:3" x14ac:dyDescent="0.25">
      <c r="A8179">
        <v>8178</v>
      </c>
      <c r="B8179" s="17" t="s">
        <v>17710</v>
      </c>
      <c r="C8179" t="s">
        <v>8240</v>
      </c>
    </row>
    <row r="8180" spans="1:3" x14ac:dyDescent="0.25">
      <c r="A8180">
        <v>8179</v>
      </c>
      <c r="B8180" s="17" t="s">
        <v>17711</v>
      </c>
      <c r="C8180" t="s">
        <v>8241</v>
      </c>
    </row>
    <row r="8181" spans="1:3" x14ac:dyDescent="0.25">
      <c r="A8181">
        <v>8180</v>
      </c>
      <c r="B8181" s="17" t="s">
        <v>17712</v>
      </c>
      <c r="C8181" t="s">
        <v>8242</v>
      </c>
    </row>
    <row r="8182" spans="1:3" x14ac:dyDescent="0.25">
      <c r="A8182">
        <v>8181</v>
      </c>
      <c r="B8182" s="17" t="s">
        <v>17713</v>
      </c>
      <c r="C8182" t="s">
        <v>8243</v>
      </c>
    </row>
    <row r="8183" spans="1:3" x14ac:dyDescent="0.25">
      <c r="A8183">
        <v>8182</v>
      </c>
      <c r="B8183" s="17" t="s">
        <v>17714</v>
      </c>
      <c r="C8183" t="s">
        <v>8244</v>
      </c>
    </row>
    <row r="8184" spans="1:3" x14ac:dyDescent="0.25">
      <c r="A8184">
        <v>8183</v>
      </c>
      <c r="B8184" s="17" t="s">
        <v>17715</v>
      </c>
      <c r="C8184" t="s">
        <v>8245</v>
      </c>
    </row>
    <row r="8185" spans="1:3" x14ac:dyDescent="0.25">
      <c r="A8185">
        <v>8184</v>
      </c>
      <c r="B8185" s="17" t="s">
        <v>17716</v>
      </c>
      <c r="C8185" t="s">
        <v>8246</v>
      </c>
    </row>
    <row r="8186" spans="1:3" x14ac:dyDescent="0.25">
      <c r="A8186">
        <v>8185</v>
      </c>
      <c r="B8186" s="17" t="s">
        <v>17717</v>
      </c>
      <c r="C8186" t="s">
        <v>8247</v>
      </c>
    </row>
    <row r="8187" spans="1:3" x14ac:dyDescent="0.25">
      <c r="A8187">
        <v>8186</v>
      </c>
      <c r="B8187" s="17" t="s">
        <v>17718</v>
      </c>
      <c r="C8187" t="s">
        <v>8248</v>
      </c>
    </row>
    <row r="8188" spans="1:3" x14ac:dyDescent="0.25">
      <c r="A8188">
        <v>8187</v>
      </c>
      <c r="B8188" s="17" t="s">
        <v>17719</v>
      </c>
      <c r="C8188" t="s">
        <v>8249</v>
      </c>
    </row>
    <row r="8189" spans="1:3" x14ac:dyDescent="0.25">
      <c r="A8189">
        <v>8188</v>
      </c>
      <c r="B8189" s="17" t="s">
        <v>17720</v>
      </c>
      <c r="C8189" t="s">
        <v>8250</v>
      </c>
    </row>
    <row r="8190" spans="1:3" x14ac:dyDescent="0.25">
      <c r="A8190">
        <v>8189</v>
      </c>
      <c r="B8190" s="17" t="s">
        <v>17721</v>
      </c>
      <c r="C8190" t="s">
        <v>8251</v>
      </c>
    </row>
    <row r="8191" spans="1:3" x14ac:dyDescent="0.25">
      <c r="A8191">
        <v>8190</v>
      </c>
      <c r="B8191" s="17" t="s">
        <v>17722</v>
      </c>
      <c r="C8191" t="s">
        <v>8252</v>
      </c>
    </row>
    <row r="8192" spans="1:3" x14ac:dyDescent="0.25">
      <c r="A8192">
        <v>8191</v>
      </c>
      <c r="B8192" s="17" t="s">
        <v>17723</v>
      </c>
      <c r="C8192" t="s">
        <v>8253</v>
      </c>
    </row>
    <row r="8193" spans="1:3" x14ac:dyDescent="0.25">
      <c r="A8193">
        <v>8192</v>
      </c>
      <c r="B8193" s="17" t="s">
        <v>17724</v>
      </c>
      <c r="C8193" t="s">
        <v>8254</v>
      </c>
    </row>
    <row r="8194" spans="1:3" x14ac:dyDescent="0.25">
      <c r="A8194">
        <v>8193</v>
      </c>
      <c r="B8194" s="17" t="s">
        <v>17725</v>
      </c>
      <c r="C8194" t="s">
        <v>8255</v>
      </c>
    </row>
    <row r="8195" spans="1:3" x14ac:dyDescent="0.25">
      <c r="A8195">
        <v>8194</v>
      </c>
      <c r="B8195" s="17" t="s">
        <v>17726</v>
      </c>
      <c r="C8195" t="s">
        <v>8256</v>
      </c>
    </row>
    <row r="8196" spans="1:3" x14ac:dyDescent="0.25">
      <c r="A8196">
        <v>8195</v>
      </c>
      <c r="B8196" s="17" t="s">
        <v>17727</v>
      </c>
      <c r="C8196" t="s">
        <v>8257</v>
      </c>
    </row>
    <row r="8197" spans="1:3" x14ac:dyDescent="0.25">
      <c r="A8197">
        <v>8196</v>
      </c>
      <c r="B8197" s="17" t="s">
        <v>17728</v>
      </c>
      <c r="C8197" t="s">
        <v>8258</v>
      </c>
    </row>
    <row r="8198" spans="1:3" x14ac:dyDescent="0.25">
      <c r="A8198">
        <v>8197</v>
      </c>
      <c r="B8198" s="17" t="s">
        <v>17729</v>
      </c>
      <c r="C8198" t="s">
        <v>8259</v>
      </c>
    </row>
    <row r="8199" spans="1:3" x14ac:dyDescent="0.25">
      <c r="A8199">
        <v>8198</v>
      </c>
      <c r="B8199" s="17" t="s">
        <v>17730</v>
      </c>
      <c r="C8199" t="s">
        <v>8260</v>
      </c>
    </row>
    <row r="8200" spans="1:3" x14ac:dyDescent="0.25">
      <c r="A8200">
        <v>8199</v>
      </c>
      <c r="B8200" s="17" t="s">
        <v>17731</v>
      </c>
      <c r="C8200" t="s">
        <v>8261</v>
      </c>
    </row>
    <row r="8201" spans="1:3" x14ac:dyDescent="0.25">
      <c r="A8201">
        <v>8200</v>
      </c>
      <c r="B8201" s="17" t="s">
        <v>17732</v>
      </c>
      <c r="C8201" t="s">
        <v>8262</v>
      </c>
    </row>
    <row r="8202" spans="1:3" x14ac:dyDescent="0.25">
      <c r="A8202">
        <v>8201</v>
      </c>
      <c r="B8202" s="17" t="s">
        <v>17733</v>
      </c>
      <c r="C8202" t="s">
        <v>8263</v>
      </c>
    </row>
    <row r="8203" spans="1:3" x14ac:dyDescent="0.25">
      <c r="A8203">
        <v>8202</v>
      </c>
      <c r="B8203" s="17" t="s">
        <v>17734</v>
      </c>
      <c r="C8203" t="s">
        <v>8264</v>
      </c>
    </row>
    <row r="8204" spans="1:3" x14ac:dyDescent="0.25">
      <c r="A8204">
        <v>8203</v>
      </c>
      <c r="B8204" s="17" t="s">
        <v>17735</v>
      </c>
      <c r="C8204" t="s">
        <v>8265</v>
      </c>
    </row>
    <row r="8205" spans="1:3" x14ac:dyDescent="0.25">
      <c r="A8205">
        <v>8204</v>
      </c>
      <c r="B8205" s="17" t="s">
        <v>17736</v>
      </c>
      <c r="C8205" t="s">
        <v>8266</v>
      </c>
    </row>
    <row r="8206" spans="1:3" x14ac:dyDescent="0.25">
      <c r="A8206">
        <v>8205</v>
      </c>
      <c r="B8206" s="17" t="s">
        <v>17737</v>
      </c>
      <c r="C8206" t="s">
        <v>8267</v>
      </c>
    </row>
    <row r="8207" spans="1:3" x14ac:dyDescent="0.25">
      <c r="A8207">
        <v>8206</v>
      </c>
      <c r="B8207" s="17" t="s">
        <v>17738</v>
      </c>
      <c r="C8207" t="s">
        <v>8268</v>
      </c>
    </row>
    <row r="8208" spans="1:3" x14ac:dyDescent="0.25">
      <c r="A8208">
        <v>8207</v>
      </c>
      <c r="B8208" s="17" t="s">
        <v>17739</v>
      </c>
      <c r="C8208" t="s">
        <v>8269</v>
      </c>
    </row>
    <row r="8209" spans="1:3" x14ac:dyDescent="0.25">
      <c r="A8209">
        <v>8208</v>
      </c>
      <c r="B8209" s="17" t="s">
        <v>17740</v>
      </c>
      <c r="C8209" t="s">
        <v>8270</v>
      </c>
    </row>
    <row r="8210" spans="1:3" x14ac:dyDescent="0.25">
      <c r="A8210">
        <v>8209</v>
      </c>
      <c r="B8210" s="17" t="s">
        <v>17741</v>
      </c>
      <c r="C8210" t="s">
        <v>8271</v>
      </c>
    </row>
    <row r="8211" spans="1:3" x14ac:dyDescent="0.25">
      <c r="A8211">
        <v>8210</v>
      </c>
      <c r="B8211" s="17" t="s">
        <v>17742</v>
      </c>
      <c r="C8211" t="s">
        <v>8272</v>
      </c>
    </row>
    <row r="8212" spans="1:3" x14ac:dyDescent="0.25">
      <c r="A8212">
        <v>8211</v>
      </c>
      <c r="B8212" s="17" t="s">
        <v>17743</v>
      </c>
      <c r="C8212" t="s">
        <v>8273</v>
      </c>
    </row>
    <row r="8213" spans="1:3" x14ac:dyDescent="0.25">
      <c r="A8213">
        <v>8212</v>
      </c>
      <c r="B8213" s="17" t="s">
        <v>17744</v>
      </c>
      <c r="C8213" t="s">
        <v>8274</v>
      </c>
    </row>
    <row r="8214" spans="1:3" x14ac:dyDescent="0.25">
      <c r="A8214">
        <v>8213</v>
      </c>
      <c r="B8214" s="17" t="s">
        <v>17745</v>
      </c>
      <c r="C8214" t="s">
        <v>8275</v>
      </c>
    </row>
    <row r="8215" spans="1:3" x14ac:dyDescent="0.25">
      <c r="A8215">
        <v>8214</v>
      </c>
      <c r="B8215" s="17" t="s">
        <v>17746</v>
      </c>
      <c r="C8215" t="s">
        <v>8276</v>
      </c>
    </row>
    <row r="8216" spans="1:3" x14ac:dyDescent="0.25">
      <c r="A8216">
        <v>8215</v>
      </c>
      <c r="B8216" s="17" t="s">
        <v>17747</v>
      </c>
      <c r="C8216" t="s">
        <v>8277</v>
      </c>
    </row>
    <row r="8217" spans="1:3" x14ac:dyDescent="0.25">
      <c r="A8217">
        <v>8216</v>
      </c>
      <c r="B8217" s="17" t="s">
        <v>17748</v>
      </c>
      <c r="C8217" t="s">
        <v>8278</v>
      </c>
    </row>
    <row r="8218" spans="1:3" x14ac:dyDescent="0.25">
      <c r="A8218">
        <v>8217</v>
      </c>
      <c r="B8218" s="17" t="s">
        <v>17749</v>
      </c>
      <c r="C8218" t="s">
        <v>8159</v>
      </c>
    </row>
    <row r="8219" spans="1:3" x14ac:dyDescent="0.25">
      <c r="A8219">
        <v>8218</v>
      </c>
      <c r="B8219" s="17" t="s">
        <v>17750</v>
      </c>
      <c r="C8219" t="s">
        <v>8279</v>
      </c>
    </row>
    <row r="8220" spans="1:3" x14ac:dyDescent="0.25">
      <c r="A8220">
        <v>8219</v>
      </c>
      <c r="B8220" s="17" t="s">
        <v>17751</v>
      </c>
      <c r="C8220" t="s">
        <v>8280</v>
      </c>
    </row>
    <row r="8221" spans="1:3" x14ac:dyDescent="0.25">
      <c r="A8221">
        <v>8220</v>
      </c>
      <c r="B8221" s="17" t="s">
        <v>17752</v>
      </c>
      <c r="C8221" t="s">
        <v>8225</v>
      </c>
    </row>
    <row r="8222" spans="1:3" x14ac:dyDescent="0.25">
      <c r="A8222">
        <v>8221</v>
      </c>
      <c r="B8222" s="17" t="s">
        <v>17753</v>
      </c>
      <c r="C8222" t="s">
        <v>8281</v>
      </c>
    </row>
    <row r="8223" spans="1:3" x14ac:dyDescent="0.25">
      <c r="A8223">
        <v>8222</v>
      </c>
      <c r="B8223" s="17" t="s">
        <v>17754</v>
      </c>
      <c r="C8223" t="s">
        <v>8282</v>
      </c>
    </row>
    <row r="8224" spans="1:3" x14ac:dyDescent="0.25">
      <c r="A8224">
        <v>8223</v>
      </c>
      <c r="B8224" s="17" t="s">
        <v>17755</v>
      </c>
      <c r="C8224" t="s">
        <v>8283</v>
      </c>
    </row>
    <row r="8225" spans="1:3" x14ac:dyDescent="0.25">
      <c r="A8225">
        <v>8224</v>
      </c>
      <c r="B8225" s="17" t="s">
        <v>17756</v>
      </c>
      <c r="C8225" t="s">
        <v>8284</v>
      </c>
    </row>
    <row r="8226" spans="1:3" x14ac:dyDescent="0.25">
      <c r="A8226">
        <v>8225</v>
      </c>
      <c r="B8226" s="17" t="s">
        <v>17757</v>
      </c>
      <c r="C8226" t="s">
        <v>8285</v>
      </c>
    </row>
    <row r="8227" spans="1:3" x14ac:dyDescent="0.25">
      <c r="A8227">
        <v>8226</v>
      </c>
      <c r="B8227" s="17" t="s">
        <v>17758</v>
      </c>
      <c r="C8227" t="s">
        <v>8286</v>
      </c>
    </row>
    <row r="8228" spans="1:3" x14ac:dyDescent="0.25">
      <c r="A8228">
        <v>8227</v>
      </c>
      <c r="B8228" s="17" t="s">
        <v>17759</v>
      </c>
      <c r="C8228" t="s">
        <v>8287</v>
      </c>
    </row>
    <row r="8229" spans="1:3" x14ac:dyDescent="0.25">
      <c r="A8229">
        <v>8228</v>
      </c>
      <c r="B8229" s="17" t="s">
        <v>17760</v>
      </c>
      <c r="C8229" t="s">
        <v>8288</v>
      </c>
    </row>
    <row r="8230" spans="1:3" x14ac:dyDescent="0.25">
      <c r="A8230">
        <v>8229</v>
      </c>
      <c r="B8230" s="17" t="s">
        <v>17761</v>
      </c>
      <c r="C8230" t="s">
        <v>8289</v>
      </c>
    </row>
    <row r="8231" spans="1:3" x14ac:dyDescent="0.25">
      <c r="A8231">
        <v>8230</v>
      </c>
      <c r="B8231" s="17" t="s">
        <v>17762</v>
      </c>
      <c r="C8231" t="s">
        <v>8290</v>
      </c>
    </row>
    <row r="8232" spans="1:3" x14ac:dyDescent="0.25">
      <c r="A8232">
        <v>8231</v>
      </c>
      <c r="B8232" s="17" t="s">
        <v>17763</v>
      </c>
      <c r="C8232" t="s">
        <v>8291</v>
      </c>
    </row>
    <row r="8233" spans="1:3" x14ac:dyDescent="0.25">
      <c r="A8233">
        <v>8232</v>
      </c>
      <c r="B8233" s="17" t="s">
        <v>17764</v>
      </c>
      <c r="C8233" t="s">
        <v>8292</v>
      </c>
    </row>
    <row r="8234" spans="1:3" x14ac:dyDescent="0.25">
      <c r="A8234">
        <v>8233</v>
      </c>
      <c r="B8234" s="17" t="s">
        <v>17765</v>
      </c>
      <c r="C8234" t="s">
        <v>8293</v>
      </c>
    </row>
    <row r="8235" spans="1:3" x14ac:dyDescent="0.25">
      <c r="A8235">
        <v>8234</v>
      </c>
      <c r="B8235" s="17" t="s">
        <v>17766</v>
      </c>
      <c r="C8235" t="s">
        <v>8294</v>
      </c>
    </row>
    <row r="8236" spans="1:3" x14ac:dyDescent="0.25">
      <c r="A8236">
        <v>8235</v>
      </c>
      <c r="B8236" s="17" t="s">
        <v>17767</v>
      </c>
      <c r="C8236" t="s">
        <v>8295</v>
      </c>
    </row>
    <row r="8237" spans="1:3" x14ac:dyDescent="0.25">
      <c r="A8237">
        <v>8236</v>
      </c>
      <c r="B8237" s="17" t="s">
        <v>17768</v>
      </c>
      <c r="C8237" t="s">
        <v>8296</v>
      </c>
    </row>
    <row r="8238" spans="1:3" x14ac:dyDescent="0.25">
      <c r="A8238">
        <v>8237</v>
      </c>
      <c r="B8238" s="17" t="s">
        <v>17769</v>
      </c>
      <c r="C8238" t="s">
        <v>8297</v>
      </c>
    </row>
    <row r="8239" spans="1:3" x14ac:dyDescent="0.25">
      <c r="A8239">
        <v>8238</v>
      </c>
      <c r="B8239" s="17" t="s">
        <v>17770</v>
      </c>
      <c r="C8239" t="s">
        <v>8298</v>
      </c>
    </row>
    <row r="8240" spans="1:3" x14ac:dyDescent="0.25">
      <c r="A8240">
        <v>8239</v>
      </c>
      <c r="B8240" s="17" t="s">
        <v>17771</v>
      </c>
      <c r="C8240" t="s">
        <v>8279</v>
      </c>
    </row>
    <row r="8241" spans="1:3" x14ac:dyDescent="0.25">
      <c r="A8241">
        <v>8240</v>
      </c>
      <c r="B8241" s="17" t="s">
        <v>17772</v>
      </c>
      <c r="C8241" t="s">
        <v>8299</v>
      </c>
    </row>
    <row r="8242" spans="1:3" x14ac:dyDescent="0.25">
      <c r="A8242">
        <v>8241</v>
      </c>
      <c r="B8242" s="17" t="s">
        <v>17773</v>
      </c>
      <c r="C8242" t="s">
        <v>8300</v>
      </c>
    </row>
    <row r="8243" spans="1:3" x14ac:dyDescent="0.25">
      <c r="A8243">
        <v>8242</v>
      </c>
      <c r="B8243" s="17" t="s">
        <v>17774</v>
      </c>
      <c r="C8243" t="s">
        <v>8301</v>
      </c>
    </row>
    <row r="8244" spans="1:3" x14ac:dyDescent="0.25">
      <c r="A8244">
        <v>8243</v>
      </c>
      <c r="B8244" s="17" t="s">
        <v>17775</v>
      </c>
      <c r="C8244" t="s">
        <v>8302</v>
      </c>
    </row>
    <row r="8245" spans="1:3" x14ac:dyDescent="0.25">
      <c r="A8245">
        <v>8244</v>
      </c>
      <c r="B8245" s="17" t="s">
        <v>17776</v>
      </c>
      <c r="C8245" t="s">
        <v>8303</v>
      </c>
    </row>
    <row r="8246" spans="1:3" x14ac:dyDescent="0.25">
      <c r="A8246">
        <v>8245</v>
      </c>
      <c r="B8246" s="17" t="s">
        <v>17777</v>
      </c>
      <c r="C8246" t="s">
        <v>8304</v>
      </c>
    </row>
    <row r="8247" spans="1:3" x14ac:dyDescent="0.25">
      <c r="A8247">
        <v>8246</v>
      </c>
      <c r="B8247" s="17" t="s">
        <v>17778</v>
      </c>
      <c r="C8247" t="s">
        <v>8305</v>
      </c>
    </row>
    <row r="8248" spans="1:3" x14ac:dyDescent="0.25">
      <c r="A8248">
        <v>8247</v>
      </c>
      <c r="B8248" s="17" t="s">
        <v>17779</v>
      </c>
      <c r="C8248" t="s">
        <v>8306</v>
      </c>
    </row>
    <row r="8249" spans="1:3" x14ac:dyDescent="0.25">
      <c r="A8249">
        <v>8248</v>
      </c>
      <c r="B8249" s="17" t="s">
        <v>17780</v>
      </c>
      <c r="C8249" t="s">
        <v>8307</v>
      </c>
    </row>
    <row r="8250" spans="1:3" x14ac:dyDescent="0.25">
      <c r="A8250">
        <v>8249</v>
      </c>
      <c r="B8250" s="17" t="s">
        <v>17781</v>
      </c>
      <c r="C8250" t="s">
        <v>8308</v>
      </c>
    </row>
    <row r="8251" spans="1:3" x14ac:dyDescent="0.25">
      <c r="A8251">
        <v>8250</v>
      </c>
      <c r="B8251" s="17" t="s">
        <v>17782</v>
      </c>
      <c r="C8251" t="s">
        <v>8309</v>
      </c>
    </row>
    <row r="8252" spans="1:3" x14ac:dyDescent="0.25">
      <c r="A8252">
        <v>8251</v>
      </c>
      <c r="B8252" s="17" t="s">
        <v>17783</v>
      </c>
      <c r="C8252" t="s">
        <v>8310</v>
      </c>
    </row>
    <row r="8253" spans="1:3" x14ac:dyDescent="0.25">
      <c r="A8253">
        <v>8252</v>
      </c>
      <c r="B8253" s="17" t="s">
        <v>17784</v>
      </c>
      <c r="C8253" t="s">
        <v>8311</v>
      </c>
    </row>
    <row r="8254" spans="1:3" x14ac:dyDescent="0.25">
      <c r="A8254">
        <v>8253</v>
      </c>
      <c r="B8254" s="17" t="s">
        <v>17785</v>
      </c>
      <c r="C8254" t="s">
        <v>8312</v>
      </c>
    </row>
    <row r="8255" spans="1:3" x14ac:dyDescent="0.25">
      <c r="A8255">
        <v>8254</v>
      </c>
      <c r="B8255" s="17" t="s">
        <v>17786</v>
      </c>
      <c r="C8255" t="s">
        <v>8313</v>
      </c>
    </row>
    <row r="8256" spans="1:3" x14ac:dyDescent="0.25">
      <c r="A8256">
        <v>8255</v>
      </c>
      <c r="B8256" s="17" t="s">
        <v>17787</v>
      </c>
      <c r="C8256" t="s">
        <v>8314</v>
      </c>
    </row>
    <row r="8257" spans="1:3" x14ac:dyDescent="0.25">
      <c r="A8257">
        <v>8256</v>
      </c>
      <c r="B8257" s="17" t="s">
        <v>17788</v>
      </c>
      <c r="C8257" t="s">
        <v>8315</v>
      </c>
    </row>
    <row r="8258" spans="1:3" x14ac:dyDescent="0.25">
      <c r="A8258">
        <v>8257</v>
      </c>
      <c r="B8258" s="17" t="s">
        <v>17789</v>
      </c>
      <c r="C8258" t="s">
        <v>8316</v>
      </c>
    </row>
    <row r="8259" spans="1:3" x14ac:dyDescent="0.25">
      <c r="A8259">
        <v>8258</v>
      </c>
      <c r="B8259" s="17" t="s">
        <v>17790</v>
      </c>
      <c r="C8259" t="s">
        <v>8317</v>
      </c>
    </row>
    <row r="8260" spans="1:3" x14ac:dyDescent="0.25">
      <c r="A8260">
        <v>8259</v>
      </c>
      <c r="B8260" s="17" t="s">
        <v>17791</v>
      </c>
      <c r="C8260" t="s">
        <v>8318</v>
      </c>
    </row>
    <row r="8261" spans="1:3" x14ac:dyDescent="0.25">
      <c r="A8261">
        <v>8260</v>
      </c>
      <c r="B8261" s="17" t="s">
        <v>17792</v>
      </c>
      <c r="C8261" t="s">
        <v>8319</v>
      </c>
    </row>
    <row r="8262" spans="1:3" x14ac:dyDescent="0.25">
      <c r="A8262">
        <v>8261</v>
      </c>
      <c r="B8262" s="17" t="s">
        <v>17793</v>
      </c>
      <c r="C8262" t="s">
        <v>8320</v>
      </c>
    </row>
    <row r="8263" spans="1:3" x14ac:dyDescent="0.25">
      <c r="A8263">
        <v>8262</v>
      </c>
      <c r="B8263" s="17" t="s">
        <v>17794</v>
      </c>
      <c r="C8263" t="s">
        <v>8321</v>
      </c>
    </row>
    <row r="8264" spans="1:3" x14ac:dyDescent="0.25">
      <c r="A8264">
        <v>8263</v>
      </c>
      <c r="B8264" s="17" t="s">
        <v>17795</v>
      </c>
      <c r="C8264" t="s">
        <v>8322</v>
      </c>
    </row>
    <row r="8265" spans="1:3" x14ac:dyDescent="0.25">
      <c r="A8265">
        <v>8264</v>
      </c>
      <c r="B8265" s="17" t="s">
        <v>17796</v>
      </c>
      <c r="C8265" t="s">
        <v>8323</v>
      </c>
    </row>
    <row r="8266" spans="1:3" x14ac:dyDescent="0.25">
      <c r="A8266">
        <v>8265</v>
      </c>
      <c r="B8266" s="17" t="s">
        <v>17797</v>
      </c>
      <c r="C8266" t="s">
        <v>8324</v>
      </c>
    </row>
    <row r="8267" spans="1:3" x14ac:dyDescent="0.25">
      <c r="A8267">
        <v>8266</v>
      </c>
      <c r="B8267" s="17" t="s">
        <v>17798</v>
      </c>
      <c r="C8267" t="s">
        <v>8325</v>
      </c>
    </row>
    <row r="8268" spans="1:3" x14ac:dyDescent="0.25">
      <c r="A8268">
        <v>8267</v>
      </c>
      <c r="B8268" s="17" t="s">
        <v>17799</v>
      </c>
      <c r="C8268" t="s">
        <v>8326</v>
      </c>
    </row>
    <row r="8269" spans="1:3" x14ac:dyDescent="0.25">
      <c r="A8269">
        <v>8268</v>
      </c>
      <c r="B8269" s="17" t="s">
        <v>17800</v>
      </c>
      <c r="C8269" t="s">
        <v>8327</v>
      </c>
    </row>
    <row r="8270" spans="1:3" x14ac:dyDescent="0.25">
      <c r="A8270">
        <v>8269</v>
      </c>
      <c r="B8270" s="17" t="s">
        <v>17801</v>
      </c>
      <c r="C8270" t="s">
        <v>8328</v>
      </c>
    </row>
    <row r="8271" spans="1:3" x14ac:dyDescent="0.25">
      <c r="A8271">
        <v>8270</v>
      </c>
      <c r="B8271" s="17" t="s">
        <v>17802</v>
      </c>
      <c r="C8271" t="s">
        <v>8329</v>
      </c>
    </row>
    <row r="8272" spans="1:3" x14ac:dyDescent="0.25">
      <c r="A8272">
        <v>8271</v>
      </c>
      <c r="B8272" s="17" t="s">
        <v>17803</v>
      </c>
      <c r="C8272" t="s">
        <v>8330</v>
      </c>
    </row>
    <row r="8273" spans="1:3" x14ac:dyDescent="0.25">
      <c r="A8273">
        <v>8272</v>
      </c>
      <c r="B8273" s="17" t="s">
        <v>17804</v>
      </c>
      <c r="C8273" t="s">
        <v>8331</v>
      </c>
    </row>
    <row r="8274" spans="1:3" x14ac:dyDescent="0.25">
      <c r="A8274">
        <v>8273</v>
      </c>
      <c r="B8274" s="17" t="s">
        <v>17805</v>
      </c>
      <c r="C8274" t="s">
        <v>8332</v>
      </c>
    </row>
    <row r="8275" spans="1:3" x14ac:dyDescent="0.25">
      <c r="A8275">
        <v>8274</v>
      </c>
      <c r="B8275" s="17" t="s">
        <v>17806</v>
      </c>
      <c r="C8275" t="s">
        <v>8333</v>
      </c>
    </row>
    <row r="8276" spans="1:3" x14ac:dyDescent="0.25">
      <c r="A8276">
        <v>8275</v>
      </c>
      <c r="B8276" s="17" t="s">
        <v>17807</v>
      </c>
      <c r="C8276" t="s">
        <v>8334</v>
      </c>
    </row>
    <row r="8277" spans="1:3" x14ac:dyDescent="0.25">
      <c r="A8277">
        <v>8276</v>
      </c>
      <c r="B8277" s="17" t="s">
        <v>17808</v>
      </c>
      <c r="C8277" t="s">
        <v>8335</v>
      </c>
    </row>
    <row r="8278" spans="1:3" x14ac:dyDescent="0.25">
      <c r="A8278">
        <v>8277</v>
      </c>
      <c r="B8278" s="17" t="s">
        <v>17809</v>
      </c>
      <c r="C8278" t="s">
        <v>8336</v>
      </c>
    </row>
    <row r="8279" spans="1:3" x14ac:dyDescent="0.25">
      <c r="A8279">
        <v>8278</v>
      </c>
      <c r="B8279" s="17" t="s">
        <v>17810</v>
      </c>
      <c r="C8279" t="s">
        <v>8337</v>
      </c>
    </row>
    <row r="8280" spans="1:3" x14ac:dyDescent="0.25">
      <c r="A8280">
        <v>8279</v>
      </c>
      <c r="B8280" s="17" t="s">
        <v>17811</v>
      </c>
      <c r="C8280" t="s">
        <v>8338</v>
      </c>
    </row>
    <row r="8281" spans="1:3" x14ac:dyDescent="0.25">
      <c r="A8281">
        <v>8280</v>
      </c>
      <c r="B8281" s="17" t="s">
        <v>17812</v>
      </c>
      <c r="C8281" t="s">
        <v>8339</v>
      </c>
    </row>
    <row r="8282" spans="1:3" x14ac:dyDescent="0.25">
      <c r="A8282">
        <v>8281</v>
      </c>
      <c r="B8282" s="17" t="s">
        <v>17813</v>
      </c>
      <c r="C8282" t="s">
        <v>8340</v>
      </c>
    </row>
    <row r="8283" spans="1:3" x14ac:dyDescent="0.25">
      <c r="A8283">
        <v>8282</v>
      </c>
      <c r="B8283" s="17" t="s">
        <v>17814</v>
      </c>
      <c r="C8283" t="s">
        <v>8341</v>
      </c>
    </row>
    <row r="8284" spans="1:3" x14ac:dyDescent="0.25">
      <c r="A8284">
        <v>8283</v>
      </c>
      <c r="B8284" s="17" t="s">
        <v>17815</v>
      </c>
      <c r="C8284" t="s">
        <v>8342</v>
      </c>
    </row>
    <row r="8285" spans="1:3" x14ac:dyDescent="0.25">
      <c r="A8285">
        <v>8284</v>
      </c>
      <c r="B8285" s="17" t="s">
        <v>17816</v>
      </c>
      <c r="C8285" t="s">
        <v>8343</v>
      </c>
    </row>
    <row r="8286" spans="1:3" x14ac:dyDescent="0.25">
      <c r="A8286">
        <v>8285</v>
      </c>
      <c r="B8286" s="17" t="s">
        <v>17817</v>
      </c>
      <c r="C8286" t="s">
        <v>8344</v>
      </c>
    </row>
    <row r="8287" spans="1:3" x14ac:dyDescent="0.25">
      <c r="A8287">
        <v>8286</v>
      </c>
      <c r="B8287" s="17" t="s">
        <v>17818</v>
      </c>
      <c r="C8287" t="s">
        <v>8345</v>
      </c>
    </row>
    <row r="8288" spans="1:3" x14ac:dyDescent="0.25">
      <c r="A8288">
        <v>8287</v>
      </c>
      <c r="B8288" s="17" t="s">
        <v>17819</v>
      </c>
      <c r="C8288" t="s">
        <v>8346</v>
      </c>
    </row>
    <row r="8289" spans="1:3" x14ac:dyDescent="0.25">
      <c r="A8289">
        <v>8288</v>
      </c>
      <c r="B8289" s="17" t="s">
        <v>17820</v>
      </c>
      <c r="C8289" t="s">
        <v>8347</v>
      </c>
    </row>
    <row r="8290" spans="1:3" x14ac:dyDescent="0.25">
      <c r="A8290">
        <v>8289</v>
      </c>
      <c r="B8290" s="17" t="s">
        <v>17821</v>
      </c>
      <c r="C8290" t="s">
        <v>8348</v>
      </c>
    </row>
    <row r="8291" spans="1:3" x14ac:dyDescent="0.25">
      <c r="A8291">
        <v>8290</v>
      </c>
      <c r="B8291" s="17" t="s">
        <v>17822</v>
      </c>
      <c r="C8291" t="s">
        <v>8349</v>
      </c>
    </row>
    <row r="8292" spans="1:3" x14ac:dyDescent="0.25">
      <c r="A8292">
        <v>8291</v>
      </c>
      <c r="B8292" s="17" t="s">
        <v>17823</v>
      </c>
      <c r="C8292" t="s">
        <v>8350</v>
      </c>
    </row>
    <row r="8293" spans="1:3" x14ac:dyDescent="0.25">
      <c r="A8293">
        <v>8292</v>
      </c>
      <c r="B8293" s="17" t="s">
        <v>17824</v>
      </c>
      <c r="C8293" t="s">
        <v>8351</v>
      </c>
    </row>
    <row r="8294" spans="1:3" x14ac:dyDescent="0.25">
      <c r="A8294">
        <v>8293</v>
      </c>
      <c r="B8294" s="17" t="s">
        <v>17825</v>
      </c>
      <c r="C8294" t="s">
        <v>8352</v>
      </c>
    </row>
    <row r="8295" spans="1:3" x14ac:dyDescent="0.25">
      <c r="A8295">
        <v>8294</v>
      </c>
      <c r="B8295" s="17" t="s">
        <v>17826</v>
      </c>
      <c r="C8295" t="s">
        <v>8353</v>
      </c>
    </row>
    <row r="8296" spans="1:3" x14ac:dyDescent="0.25">
      <c r="A8296">
        <v>8295</v>
      </c>
      <c r="B8296" s="17" t="s">
        <v>17827</v>
      </c>
      <c r="C8296" t="s">
        <v>8354</v>
      </c>
    </row>
    <row r="8297" spans="1:3" x14ac:dyDescent="0.25">
      <c r="A8297">
        <v>8296</v>
      </c>
      <c r="B8297" s="17" t="s">
        <v>17828</v>
      </c>
      <c r="C8297" t="s">
        <v>8355</v>
      </c>
    </row>
    <row r="8298" spans="1:3" x14ac:dyDescent="0.25">
      <c r="A8298">
        <v>8297</v>
      </c>
      <c r="B8298" s="17" t="s">
        <v>17829</v>
      </c>
      <c r="C8298" t="s">
        <v>8356</v>
      </c>
    </row>
    <row r="8299" spans="1:3" x14ac:dyDescent="0.25">
      <c r="A8299">
        <v>8298</v>
      </c>
      <c r="B8299" s="17" t="s">
        <v>17830</v>
      </c>
      <c r="C8299" t="s">
        <v>8357</v>
      </c>
    </row>
    <row r="8300" spans="1:3" x14ac:dyDescent="0.25">
      <c r="A8300">
        <v>8299</v>
      </c>
      <c r="B8300" s="17" t="s">
        <v>17831</v>
      </c>
      <c r="C8300" t="s">
        <v>8358</v>
      </c>
    </row>
    <row r="8301" spans="1:3" x14ac:dyDescent="0.25">
      <c r="A8301">
        <v>8300</v>
      </c>
      <c r="B8301" s="17" t="s">
        <v>17832</v>
      </c>
      <c r="C8301" t="s">
        <v>8359</v>
      </c>
    </row>
    <row r="8302" spans="1:3" x14ac:dyDescent="0.25">
      <c r="A8302">
        <v>8301</v>
      </c>
      <c r="B8302" s="17" t="s">
        <v>17833</v>
      </c>
      <c r="C8302" t="s">
        <v>8360</v>
      </c>
    </row>
    <row r="8303" spans="1:3" x14ac:dyDescent="0.25">
      <c r="A8303">
        <v>8302</v>
      </c>
      <c r="B8303" s="17" t="s">
        <v>17834</v>
      </c>
      <c r="C8303" t="s">
        <v>8361</v>
      </c>
    </row>
    <row r="8304" spans="1:3" x14ac:dyDescent="0.25">
      <c r="A8304">
        <v>8303</v>
      </c>
      <c r="B8304" s="17" t="s">
        <v>17835</v>
      </c>
      <c r="C8304" t="s">
        <v>8362</v>
      </c>
    </row>
    <row r="8305" spans="1:3" x14ac:dyDescent="0.25">
      <c r="A8305">
        <v>8304</v>
      </c>
      <c r="B8305" s="17" t="s">
        <v>17836</v>
      </c>
      <c r="C8305" t="s">
        <v>8363</v>
      </c>
    </row>
    <row r="8306" spans="1:3" x14ac:dyDescent="0.25">
      <c r="A8306">
        <v>8305</v>
      </c>
      <c r="B8306" s="17" t="s">
        <v>17837</v>
      </c>
      <c r="C8306" t="s">
        <v>8364</v>
      </c>
    </row>
    <row r="8307" spans="1:3" x14ac:dyDescent="0.25">
      <c r="A8307">
        <v>8306</v>
      </c>
      <c r="B8307" s="17" t="s">
        <v>17838</v>
      </c>
      <c r="C8307" t="s">
        <v>8365</v>
      </c>
    </row>
    <row r="8308" spans="1:3" x14ac:dyDescent="0.25">
      <c r="A8308">
        <v>8307</v>
      </c>
      <c r="B8308" s="17" t="s">
        <v>17839</v>
      </c>
      <c r="C8308" t="s">
        <v>8366</v>
      </c>
    </row>
    <row r="8309" spans="1:3" x14ac:dyDescent="0.25">
      <c r="A8309">
        <v>8308</v>
      </c>
      <c r="B8309" s="17" t="s">
        <v>17840</v>
      </c>
      <c r="C8309" t="s">
        <v>8367</v>
      </c>
    </row>
    <row r="8310" spans="1:3" x14ac:dyDescent="0.25">
      <c r="A8310">
        <v>8309</v>
      </c>
      <c r="B8310" s="17" t="s">
        <v>17841</v>
      </c>
      <c r="C8310" t="s">
        <v>8368</v>
      </c>
    </row>
    <row r="8311" spans="1:3" x14ac:dyDescent="0.25">
      <c r="A8311">
        <v>8310</v>
      </c>
      <c r="B8311" s="17" t="s">
        <v>17842</v>
      </c>
      <c r="C8311" t="s">
        <v>8369</v>
      </c>
    </row>
    <row r="8312" spans="1:3" x14ac:dyDescent="0.25">
      <c r="A8312">
        <v>8311</v>
      </c>
      <c r="B8312" s="17" t="s">
        <v>17843</v>
      </c>
      <c r="C8312" t="s">
        <v>8370</v>
      </c>
    </row>
    <row r="8313" spans="1:3" x14ac:dyDescent="0.25">
      <c r="A8313">
        <v>8312</v>
      </c>
      <c r="B8313" s="17" t="s">
        <v>17844</v>
      </c>
      <c r="C8313" t="s">
        <v>8371</v>
      </c>
    </row>
    <row r="8314" spans="1:3" x14ac:dyDescent="0.25">
      <c r="A8314">
        <v>8313</v>
      </c>
      <c r="B8314" s="17" t="s">
        <v>17845</v>
      </c>
      <c r="C8314" t="s">
        <v>8372</v>
      </c>
    </row>
    <row r="8315" spans="1:3" x14ac:dyDescent="0.25">
      <c r="A8315">
        <v>8314</v>
      </c>
      <c r="B8315" s="17" t="s">
        <v>17846</v>
      </c>
      <c r="C8315" t="s">
        <v>8373</v>
      </c>
    </row>
    <row r="8316" spans="1:3" x14ac:dyDescent="0.25">
      <c r="A8316">
        <v>8315</v>
      </c>
      <c r="B8316" s="17" t="s">
        <v>17847</v>
      </c>
      <c r="C8316" t="s">
        <v>8374</v>
      </c>
    </row>
    <row r="8317" spans="1:3" x14ac:dyDescent="0.25">
      <c r="A8317">
        <v>8316</v>
      </c>
      <c r="B8317" s="17" t="s">
        <v>17848</v>
      </c>
      <c r="C8317" t="s">
        <v>8375</v>
      </c>
    </row>
    <row r="8318" spans="1:3" x14ac:dyDescent="0.25">
      <c r="A8318">
        <v>8317</v>
      </c>
      <c r="B8318" s="17" t="s">
        <v>17849</v>
      </c>
      <c r="C8318" t="s">
        <v>8376</v>
      </c>
    </row>
    <row r="8319" spans="1:3" x14ac:dyDescent="0.25">
      <c r="A8319">
        <v>8318</v>
      </c>
      <c r="B8319" s="17" t="s">
        <v>17850</v>
      </c>
      <c r="C8319" t="s">
        <v>8377</v>
      </c>
    </row>
    <row r="8320" spans="1:3" x14ac:dyDescent="0.25">
      <c r="A8320">
        <v>8319</v>
      </c>
      <c r="B8320" s="17" t="s">
        <v>17851</v>
      </c>
      <c r="C8320" t="s">
        <v>8378</v>
      </c>
    </row>
    <row r="8321" spans="1:3" x14ac:dyDescent="0.25">
      <c r="A8321">
        <v>8320</v>
      </c>
      <c r="B8321" s="17" t="s">
        <v>17852</v>
      </c>
      <c r="C8321" t="s">
        <v>8379</v>
      </c>
    </row>
    <row r="8322" spans="1:3" x14ac:dyDescent="0.25">
      <c r="A8322">
        <v>8321</v>
      </c>
      <c r="B8322" s="17" t="s">
        <v>17853</v>
      </c>
      <c r="C8322" t="s">
        <v>8380</v>
      </c>
    </row>
    <row r="8323" spans="1:3" x14ac:dyDescent="0.25">
      <c r="A8323">
        <v>8322</v>
      </c>
      <c r="B8323" s="17" t="s">
        <v>17854</v>
      </c>
      <c r="C8323" t="s">
        <v>8381</v>
      </c>
    </row>
    <row r="8324" spans="1:3" x14ac:dyDescent="0.25">
      <c r="A8324">
        <v>8323</v>
      </c>
      <c r="B8324" s="17" t="s">
        <v>17855</v>
      </c>
      <c r="C8324" t="s">
        <v>8382</v>
      </c>
    </row>
    <row r="8325" spans="1:3" x14ac:dyDescent="0.25">
      <c r="A8325">
        <v>8324</v>
      </c>
      <c r="B8325" s="17" t="s">
        <v>17856</v>
      </c>
      <c r="C8325" t="s">
        <v>8383</v>
      </c>
    </row>
    <row r="8326" spans="1:3" x14ac:dyDescent="0.25">
      <c r="A8326">
        <v>8325</v>
      </c>
      <c r="B8326" s="17" t="s">
        <v>17857</v>
      </c>
      <c r="C8326" t="s">
        <v>8384</v>
      </c>
    </row>
    <row r="8327" spans="1:3" x14ac:dyDescent="0.25">
      <c r="A8327">
        <v>8326</v>
      </c>
      <c r="B8327" s="17" t="s">
        <v>17858</v>
      </c>
      <c r="C8327" t="s">
        <v>8385</v>
      </c>
    </row>
    <row r="8328" spans="1:3" x14ac:dyDescent="0.25">
      <c r="A8328">
        <v>8327</v>
      </c>
      <c r="B8328" s="17" t="s">
        <v>17859</v>
      </c>
      <c r="C8328" t="s">
        <v>8386</v>
      </c>
    </row>
    <row r="8329" spans="1:3" x14ac:dyDescent="0.25">
      <c r="A8329">
        <v>8328</v>
      </c>
      <c r="B8329" s="17" t="s">
        <v>17860</v>
      </c>
      <c r="C8329" t="s">
        <v>8387</v>
      </c>
    </row>
    <row r="8330" spans="1:3" x14ac:dyDescent="0.25">
      <c r="A8330">
        <v>8329</v>
      </c>
      <c r="B8330" s="17" t="s">
        <v>17861</v>
      </c>
      <c r="C8330" t="s">
        <v>8388</v>
      </c>
    </row>
    <row r="8331" spans="1:3" x14ac:dyDescent="0.25">
      <c r="A8331">
        <v>8330</v>
      </c>
      <c r="B8331" s="17" t="s">
        <v>17862</v>
      </c>
      <c r="C8331" t="s">
        <v>8389</v>
      </c>
    </row>
    <row r="8332" spans="1:3" x14ac:dyDescent="0.25">
      <c r="A8332">
        <v>8331</v>
      </c>
      <c r="B8332" s="17" t="s">
        <v>17863</v>
      </c>
      <c r="C8332" t="s">
        <v>8390</v>
      </c>
    </row>
    <row r="8333" spans="1:3" x14ac:dyDescent="0.25">
      <c r="A8333">
        <v>8332</v>
      </c>
      <c r="B8333" s="17" t="s">
        <v>17864</v>
      </c>
      <c r="C8333" t="s">
        <v>8391</v>
      </c>
    </row>
    <row r="8334" spans="1:3" x14ac:dyDescent="0.25">
      <c r="A8334">
        <v>8333</v>
      </c>
      <c r="B8334" s="17" t="s">
        <v>17865</v>
      </c>
      <c r="C8334" t="s">
        <v>8392</v>
      </c>
    </row>
    <row r="8335" spans="1:3" x14ac:dyDescent="0.25">
      <c r="A8335">
        <v>8334</v>
      </c>
      <c r="B8335" s="17" t="s">
        <v>17866</v>
      </c>
      <c r="C8335" t="s">
        <v>8393</v>
      </c>
    </row>
    <row r="8336" spans="1:3" x14ac:dyDescent="0.25">
      <c r="A8336">
        <v>8335</v>
      </c>
      <c r="B8336" s="17" t="s">
        <v>17867</v>
      </c>
      <c r="C8336" t="s">
        <v>8394</v>
      </c>
    </row>
    <row r="8337" spans="1:3" x14ac:dyDescent="0.25">
      <c r="A8337">
        <v>8336</v>
      </c>
      <c r="B8337" s="17" t="s">
        <v>17868</v>
      </c>
      <c r="C8337" t="s">
        <v>8395</v>
      </c>
    </row>
    <row r="8338" spans="1:3" x14ac:dyDescent="0.25">
      <c r="A8338">
        <v>8337</v>
      </c>
      <c r="B8338" s="17" t="s">
        <v>17869</v>
      </c>
      <c r="C8338" t="s">
        <v>8396</v>
      </c>
    </row>
    <row r="8339" spans="1:3" x14ac:dyDescent="0.25">
      <c r="A8339">
        <v>8338</v>
      </c>
      <c r="B8339" s="17" t="s">
        <v>17870</v>
      </c>
      <c r="C8339" t="s">
        <v>8397</v>
      </c>
    </row>
    <row r="8340" spans="1:3" x14ac:dyDescent="0.25">
      <c r="A8340">
        <v>8339</v>
      </c>
      <c r="B8340" s="17" t="s">
        <v>17871</v>
      </c>
      <c r="C8340" t="s">
        <v>8398</v>
      </c>
    </row>
    <row r="8341" spans="1:3" x14ac:dyDescent="0.25">
      <c r="A8341">
        <v>8340</v>
      </c>
      <c r="B8341" s="17" t="s">
        <v>17872</v>
      </c>
      <c r="C8341" t="s">
        <v>8399</v>
      </c>
    </row>
    <row r="8342" spans="1:3" x14ac:dyDescent="0.25">
      <c r="A8342">
        <v>8341</v>
      </c>
      <c r="B8342" s="17" t="s">
        <v>17873</v>
      </c>
      <c r="C8342" t="s">
        <v>8400</v>
      </c>
    </row>
    <row r="8343" spans="1:3" x14ac:dyDescent="0.25">
      <c r="A8343">
        <v>8342</v>
      </c>
      <c r="B8343" s="17" t="s">
        <v>17874</v>
      </c>
      <c r="C8343" t="s">
        <v>8401</v>
      </c>
    </row>
    <row r="8344" spans="1:3" x14ac:dyDescent="0.25">
      <c r="A8344">
        <v>8343</v>
      </c>
      <c r="B8344" s="17" t="s">
        <v>17875</v>
      </c>
      <c r="C8344" t="s">
        <v>8402</v>
      </c>
    </row>
    <row r="8345" spans="1:3" x14ac:dyDescent="0.25">
      <c r="A8345">
        <v>8344</v>
      </c>
      <c r="B8345" s="17" t="s">
        <v>17876</v>
      </c>
      <c r="C8345" t="s">
        <v>8403</v>
      </c>
    </row>
    <row r="8346" spans="1:3" x14ac:dyDescent="0.25">
      <c r="A8346">
        <v>8345</v>
      </c>
      <c r="B8346" s="17" t="s">
        <v>17877</v>
      </c>
      <c r="C8346" t="s">
        <v>8404</v>
      </c>
    </row>
    <row r="8347" spans="1:3" x14ac:dyDescent="0.25">
      <c r="A8347">
        <v>8346</v>
      </c>
      <c r="B8347" s="17" t="s">
        <v>17878</v>
      </c>
      <c r="C8347" t="s">
        <v>8405</v>
      </c>
    </row>
    <row r="8348" spans="1:3" x14ac:dyDescent="0.25">
      <c r="A8348">
        <v>8347</v>
      </c>
      <c r="B8348" s="17" t="s">
        <v>17879</v>
      </c>
      <c r="C8348" t="s">
        <v>8406</v>
      </c>
    </row>
    <row r="8349" spans="1:3" x14ac:dyDescent="0.25">
      <c r="A8349">
        <v>8348</v>
      </c>
      <c r="B8349" s="17" t="s">
        <v>17880</v>
      </c>
      <c r="C8349" t="s">
        <v>8407</v>
      </c>
    </row>
    <row r="8350" spans="1:3" x14ac:dyDescent="0.25">
      <c r="A8350">
        <v>8349</v>
      </c>
      <c r="B8350" s="17" t="s">
        <v>17881</v>
      </c>
      <c r="C8350" t="s">
        <v>8408</v>
      </c>
    </row>
    <row r="8351" spans="1:3" x14ac:dyDescent="0.25">
      <c r="A8351">
        <v>8350</v>
      </c>
      <c r="B8351" s="17" t="s">
        <v>17882</v>
      </c>
      <c r="C8351" t="s">
        <v>8409</v>
      </c>
    </row>
    <row r="8352" spans="1:3" x14ac:dyDescent="0.25">
      <c r="A8352">
        <v>8351</v>
      </c>
      <c r="B8352" s="17" t="s">
        <v>17883</v>
      </c>
      <c r="C8352" t="s">
        <v>8410</v>
      </c>
    </row>
    <row r="8353" spans="1:3" x14ac:dyDescent="0.25">
      <c r="A8353">
        <v>8352</v>
      </c>
      <c r="B8353" s="17" t="s">
        <v>17884</v>
      </c>
      <c r="C8353" t="s">
        <v>8411</v>
      </c>
    </row>
    <row r="8354" spans="1:3" x14ac:dyDescent="0.25">
      <c r="A8354">
        <v>8353</v>
      </c>
      <c r="B8354" s="17" t="s">
        <v>17885</v>
      </c>
      <c r="C8354" t="s">
        <v>8412</v>
      </c>
    </row>
    <row r="8355" spans="1:3" x14ac:dyDescent="0.25">
      <c r="A8355">
        <v>8354</v>
      </c>
      <c r="B8355" s="17" t="s">
        <v>17886</v>
      </c>
      <c r="C8355" t="s">
        <v>8413</v>
      </c>
    </row>
    <row r="8356" spans="1:3" x14ac:dyDescent="0.25">
      <c r="A8356">
        <v>8355</v>
      </c>
      <c r="B8356" s="17" t="s">
        <v>17887</v>
      </c>
      <c r="C8356" t="s">
        <v>8414</v>
      </c>
    </row>
    <row r="8357" spans="1:3" x14ac:dyDescent="0.25">
      <c r="A8357">
        <v>8356</v>
      </c>
      <c r="B8357" s="17" t="s">
        <v>17888</v>
      </c>
      <c r="C8357" t="s">
        <v>8415</v>
      </c>
    </row>
    <row r="8358" spans="1:3" x14ac:dyDescent="0.25">
      <c r="A8358">
        <v>8357</v>
      </c>
      <c r="B8358" s="17" t="s">
        <v>17889</v>
      </c>
      <c r="C8358" t="s">
        <v>8416</v>
      </c>
    </row>
    <row r="8359" spans="1:3" x14ac:dyDescent="0.25">
      <c r="A8359">
        <v>8358</v>
      </c>
      <c r="B8359" s="17" t="s">
        <v>17890</v>
      </c>
      <c r="C8359" t="s">
        <v>8417</v>
      </c>
    </row>
    <row r="8360" spans="1:3" x14ac:dyDescent="0.25">
      <c r="A8360">
        <v>8359</v>
      </c>
      <c r="B8360" s="17" t="s">
        <v>17891</v>
      </c>
      <c r="C8360" t="s">
        <v>8418</v>
      </c>
    </row>
    <row r="8361" spans="1:3" x14ac:dyDescent="0.25">
      <c r="A8361">
        <v>8360</v>
      </c>
      <c r="B8361" s="17" t="s">
        <v>17892</v>
      </c>
      <c r="C8361" t="s">
        <v>8419</v>
      </c>
    </row>
    <row r="8362" spans="1:3" x14ac:dyDescent="0.25">
      <c r="A8362">
        <v>8361</v>
      </c>
      <c r="B8362" s="17" t="s">
        <v>17893</v>
      </c>
      <c r="C8362" t="s">
        <v>8420</v>
      </c>
    </row>
    <row r="8363" spans="1:3" x14ac:dyDescent="0.25">
      <c r="A8363">
        <v>8362</v>
      </c>
      <c r="B8363" s="17" t="s">
        <v>17894</v>
      </c>
      <c r="C8363" t="s">
        <v>8421</v>
      </c>
    </row>
    <row r="8364" spans="1:3" x14ac:dyDescent="0.25">
      <c r="A8364">
        <v>8363</v>
      </c>
      <c r="B8364" s="17" t="s">
        <v>17895</v>
      </c>
      <c r="C8364" t="s">
        <v>8422</v>
      </c>
    </row>
    <row r="8365" spans="1:3" x14ac:dyDescent="0.25">
      <c r="A8365">
        <v>8364</v>
      </c>
      <c r="B8365" s="17" t="s">
        <v>17896</v>
      </c>
      <c r="C8365" t="s">
        <v>8423</v>
      </c>
    </row>
    <row r="8366" spans="1:3" x14ac:dyDescent="0.25">
      <c r="A8366">
        <v>8365</v>
      </c>
      <c r="B8366" s="17" t="s">
        <v>17897</v>
      </c>
      <c r="C8366" t="s">
        <v>8424</v>
      </c>
    </row>
    <row r="8367" spans="1:3" x14ac:dyDescent="0.25">
      <c r="A8367">
        <v>8366</v>
      </c>
      <c r="B8367" s="17" t="s">
        <v>17898</v>
      </c>
      <c r="C8367" t="s">
        <v>8425</v>
      </c>
    </row>
    <row r="8368" spans="1:3" x14ac:dyDescent="0.25">
      <c r="A8368">
        <v>8367</v>
      </c>
      <c r="B8368" s="17" t="s">
        <v>17899</v>
      </c>
      <c r="C8368" t="s">
        <v>8426</v>
      </c>
    </row>
    <row r="8369" spans="1:3" x14ac:dyDescent="0.25">
      <c r="A8369">
        <v>8368</v>
      </c>
      <c r="B8369" s="17" t="s">
        <v>17900</v>
      </c>
      <c r="C8369" t="s">
        <v>8427</v>
      </c>
    </row>
    <row r="8370" spans="1:3" x14ac:dyDescent="0.25">
      <c r="A8370">
        <v>8369</v>
      </c>
      <c r="B8370" s="17" t="s">
        <v>17901</v>
      </c>
      <c r="C8370" t="s">
        <v>8428</v>
      </c>
    </row>
    <row r="8371" spans="1:3" x14ac:dyDescent="0.25">
      <c r="A8371">
        <v>8370</v>
      </c>
      <c r="B8371" s="17" t="s">
        <v>17902</v>
      </c>
      <c r="C8371" t="s">
        <v>8429</v>
      </c>
    </row>
    <row r="8372" spans="1:3" x14ac:dyDescent="0.25">
      <c r="A8372">
        <v>8371</v>
      </c>
      <c r="B8372" s="17" t="s">
        <v>17903</v>
      </c>
      <c r="C8372" t="s">
        <v>8430</v>
      </c>
    </row>
    <row r="8373" spans="1:3" x14ac:dyDescent="0.25">
      <c r="A8373">
        <v>8372</v>
      </c>
      <c r="B8373" s="17" t="s">
        <v>17904</v>
      </c>
      <c r="C8373" t="s">
        <v>8431</v>
      </c>
    </row>
    <row r="8374" spans="1:3" x14ac:dyDescent="0.25">
      <c r="A8374">
        <v>8373</v>
      </c>
      <c r="B8374" s="17" t="s">
        <v>17905</v>
      </c>
      <c r="C8374" t="s">
        <v>8432</v>
      </c>
    </row>
    <row r="8375" spans="1:3" x14ac:dyDescent="0.25">
      <c r="A8375">
        <v>8374</v>
      </c>
      <c r="B8375" s="17" t="s">
        <v>17906</v>
      </c>
      <c r="C8375" t="s">
        <v>8433</v>
      </c>
    </row>
    <row r="8376" spans="1:3" x14ac:dyDescent="0.25">
      <c r="A8376">
        <v>8375</v>
      </c>
      <c r="B8376" s="17" t="s">
        <v>17907</v>
      </c>
      <c r="C8376" t="s">
        <v>8434</v>
      </c>
    </row>
    <row r="8377" spans="1:3" x14ac:dyDescent="0.25">
      <c r="A8377">
        <v>8376</v>
      </c>
      <c r="B8377" s="17" t="s">
        <v>17908</v>
      </c>
      <c r="C8377" t="s">
        <v>8435</v>
      </c>
    </row>
    <row r="8378" spans="1:3" x14ac:dyDescent="0.25">
      <c r="A8378">
        <v>8377</v>
      </c>
      <c r="B8378" s="17" t="s">
        <v>17909</v>
      </c>
      <c r="C8378" t="s">
        <v>8436</v>
      </c>
    </row>
    <row r="8379" spans="1:3" x14ac:dyDescent="0.25">
      <c r="A8379">
        <v>8378</v>
      </c>
      <c r="B8379" s="17" t="s">
        <v>17910</v>
      </c>
      <c r="C8379" t="s">
        <v>8437</v>
      </c>
    </row>
    <row r="8380" spans="1:3" x14ac:dyDescent="0.25">
      <c r="A8380">
        <v>8379</v>
      </c>
      <c r="B8380" s="17" t="s">
        <v>17911</v>
      </c>
      <c r="C8380" t="s">
        <v>8438</v>
      </c>
    </row>
    <row r="8381" spans="1:3" x14ac:dyDescent="0.25">
      <c r="A8381">
        <v>8380</v>
      </c>
      <c r="B8381" s="17" t="s">
        <v>17912</v>
      </c>
      <c r="C8381" t="s">
        <v>8439</v>
      </c>
    </row>
    <row r="8382" spans="1:3" x14ac:dyDescent="0.25">
      <c r="A8382">
        <v>8381</v>
      </c>
      <c r="B8382" s="17" t="s">
        <v>17913</v>
      </c>
      <c r="C8382" t="s">
        <v>8440</v>
      </c>
    </row>
    <row r="8383" spans="1:3" x14ac:dyDescent="0.25">
      <c r="A8383">
        <v>8382</v>
      </c>
      <c r="B8383" s="17" t="s">
        <v>17914</v>
      </c>
      <c r="C8383" t="s">
        <v>8441</v>
      </c>
    </row>
    <row r="8384" spans="1:3" x14ac:dyDescent="0.25">
      <c r="A8384">
        <v>8383</v>
      </c>
      <c r="B8384" s="17" t="s">
        <v>17915</v>
      </c>
      <c r="C8384" t="s">
        <v>8442</v>
      </c>
    </row>
    <row r="8385" spans="1:3" x14ac:dyDescent="0.25">
      <c r="A8385">
        <v>8384</v>
      </c>
      <c r="B8385" s="17" t="s">
        <v>17916</v>
      </c>
      <c r="C8385" t="s">
        <v>8416</v>
      </c>
    </row>
    <row r="8386" spans="1:3" x14ac:dyDescent="0.25">
      <c r="A8386">
        <v>8385</v>
      </c>
      <c r="B8386" s="17" t="s">
        <v>17917</v>
      </c>
      <c r="C8386" t="s">
        <v>8443</v>
      </c>
    </row>
    <row r="8387" spans="1:3" x14ac:dyDescent="0.25">
      <c r="A8387">
        <v>8386</v>
      </c>
      <c r="B8387" s="17" t="s">
        <v>17918</v>
      </c>
      <c r="C8387" t="s">
        <v>8444</v>
      </c>
    </row>
    <row r="8388" spans="1:3" x14ac:dyDescent="0.25">
      <c r="A8388">
        <v>8387</v>
      </c>
      <c r="B8388" s="17" t="s">
        <v>17919</v>
      </c>
      <c r="C8388" t="s">
        <v>8445</v>
      </c>
    </row>
    <row r="8389" spans="1:3" x14ac:dyDescent="0.25">
      <c r="A8389">
        <v>8388</v>
      </c>
      <c r="B8389" s="17" t="s">
        <v>17920</v>
      </c>
      <c r="C8389" t="s">
        <v>8446</v>
      </c>
    </row>
    <row r="8390" spans="1:3" x14ac:dyDescent="0.25">
      <c r="A8390">
        <v>8389</v>
      </c>
      <c r="B8390" s="17" t="s">
        <v>17921</v>
      </c>
      <c r="C8390" t="s">
        <v>8447</v>
      </c>
    </row>
    <row r="8391" spans="1:3" x14ac:dyDescent="0.25">
      <c r="A8391">
        <v>8390</v>
      </c>
      <c r="B8391" s="17" t="s">
        <v>17922</v>
      </c>
      <c r="C8391" t="s">
        <v>8448</v>
      </c>
    </row>
    <row r="8392" spans="1:3" x14ac:dyDescent="0.25">
      <c r="A8392">
        <v>8391</v>
      </c>
      <c r="B8392" s="17" t="s">
        <v>17923</v>
      </c>
      <c r="C8392" t="s">
        <v>8449</v>
      </c>
    </row>
    <row r="8393" spans="1:3" x14ac:dyDescent="0.25">
      <c r="A8393">
        <v>8392</v>
      </c>
      <c r="B8393" s="17" t="s">
        <v>17924</v>
      </c>
      <c r="C8393" t="s">
        <v>8450</v>
      </c>
    </row>
    <row r="8394" spans="1:3" x14ac:dyDescent="0.25">
      <c r="A8394">
        <v>8393</v>
      </c>
      <c r="B8394" s="17" t="s">
        <v>17925</v>
      </c>
      <c r="C8394" t="s">
        <v>8451</v>
      </c>
    </row>
    <row r="8395" spans="1:3" x14ac:dyDescent="0.25">
      <c r="A8395">
        <v>8394</v>
      </c>
      <c r="B8395" s="17" t="s">
        <v>17926</v>
      </c>
      <c r="C8395" t="s">
        <v>8452</v>
      </c>
    </row>
    <row r="8396" spans="1:3" x14ac:dyDescent="0.25">
      <c r="A8396">
        <v>8395</v>
      </c>
      <c r="B8396" s="17" t="s">
        <v>17927</v>
      </c>
      <c r="C8396" t="s">
        <v>8453</v>
      </c>
    </row>
    <row r="8397" spans="1:3" x14ac:dyDescent="0.25">
      <c r="A8397">
        <v>8396</v>
      </c>
      <c r="B8397" s="17" t="s">
        <v>17928</v>
      </c>
      <c r="C8397" t="s">
        <v>8454</v>
      </c>
    </row>
    <row r="8398" spans="1:3" x14ac:dyDescent="0.25">
      <c r="A8398">
        <v>8397</v>
      </c>
      <c r="B8398" s="17" t="s">
        <v>17929</v>
      </c>
      <c r="C8398" t="s">
        <v>8455</v>
      </c>
    </row>
    <row r="8399" spans="1:3" x14ac:dyDescent="0.25">
      <c r="A8399">
        <v>8398</v>
      </c>
      <c r="B8399" s="17" t="s">
        <v>17930</v>
      </c>
      <c r="C8399" t="s">
        <v>8456</v>
      </c>
    </row>
    <row r="8400" spans="1:3" x14ac:dyDescent="0.25">
      <c r="A8400">
        <v>8399</v>
      </c>
      <c r="B8400" s="17" t="s">
        <v>17931</v>
      </c>
      <c r="C8400" t="s">
        <v>8457</v>
      </c>
    </row>
    <row r="8401" spans="1:3" x14ac:dyDescent="0.25">
      <c r="A8401">
        <v>8400</v>
      </c>
      <c r="B8401" s="17" t="s">
        <v>17932</v>
      </c>
      <c r="C8401" t="s">
        <v>8458</v>
      </c>
    </row>
    <row r="8402" spans="1:3" x14ac:dyDescent="0.25">
      <c r="A8402">
        <v>8401</v>
      </c>
      <c r="B8402" s="17" t="s">
        <v>17933</v>
      </c>
      <c r="C8402" t="s">
        <v>8459</v>
      </c>
    </row>
    <row r="8403" spans="1:3" x14ac:dyDescent="0.25">
      <c r="A8403">
        <v>8402</v>
      </c>
      <c r="B8403" s="17" t="s">
        <v>17934</v>
      </c>
      <c r="C8403" t="s">
        <v>8460</v>
      </c>
    </row>
    <row r="8404" spans="1:3" x14ac:dyDescent="0.25">
      <c r="A8404">
        <v>8403</v>
      </c>
      <c r="B8404" s="17" t="s">
        <v>17935</v>
      </c>
      <c r="C8404" t="s">
        <v>8461</v>
      </c>
    </row>
    <row r="8405" spans="1:3" x14ac:dyDescent="0.25">
      <c r="A8405">
        <v>8404</v>
      </c>
      <c r="B8405" s="17" t="s">
        <v>17936</v>
      </c>
      <c r="C8405" t="s">
        <v>8462</v>
      </c>
    </row>
    <row r="8406" spans="1:3" x14ac:dyDescent="0.25">
      <c r="A8406">
        <v>8405</v>
      </c>
      <c r="B8406" s="17" t="s">
        <v>17937</v>
      </c>
      <c r="C8406" t="s">
        <v>8463</v>
      </c>
    </row>
    <row r="8407" spans="1:3" x14ac:dyDescent="0.25">
      <c r="A8407">
        <v>8406</v>
      </c>
      <c r="B8407" s="17" t="s">
        <v>17938</v>
      </c>
      <c r="C8407" t="s">
        <v>8464</v>
      </c>
    </row>
    <row r="8408" spans="1:3" x14ac:dyDescent="0.25">
      <c r="A8408">
        <v>8407</v>
      </c>
      <c r="B8408" s="17" t="s">
        <v>17939</v>
      </c>
      <c r="C8408" t="s">
        <v>8465</v>
      </c>
    </row>
    <row r="8409" spans="1:3" x14ac:dyDescent="0.25">
      <c r="A8409">
        <v>8408</v>
      </c>
      <c r="B8409" s="17" t="s">
        <v>17940</v>
      </c>
      <c r="C8409" t="s">
        <v>8466</v>
      </c>
    </row>
    <row r="8410" spans="1:3" x14ac:dyDescent="0.25">
      <c r="A8410">
        <v>8409</v>
      </c>
      <c r="B8410" s="17" t="s">
        <v>17941</v>
      </c>
      <c r="C8410" t="s">
        <v>8467</v>
      </c>
    </row>
    <row r="8411" spans="1:3" x14ac:dyDescent="0.25">
      <c r="A8411">
        <v>8410</v>
      </c>
      <c r="B8411" s="17" t="s">
        <v>17942</v>
      </c>
      <c r="C8411" t="s">
        <v>8468</v>
      </c>
    </row>
    <row r="8412" spans="1:3" x14ac:dyDescent="0.25">
      <c r="A8412">
        <v>8411</v>
      </c>
      <c r="B8412" s="17" t="s">
        <v>17943</v>
      </c>
      <c r="C8412" t="s">
        <v>8469</v>
      </c>
    </row>
    <row r="8413" spans="1:3" x14ac:dyDescent="0.25">
      <c r="A8413">
        <v>8412</v>
      </c>
      <c r="B8413" s="17" t="s">
        <v>17944</v>
      </c>
      <c r="C8413" t="s">
        <v>8470</v>
      </c>
    </row>
    <row r="8414" spans="1:3" x14ac:dyDescent="0.25">
      <c r="A8414">
        <v>8413</v>
      </c>
      <c r="B8414" s="17" t="s">
        <v>17945</v>
      </c>
      <c r="C8414" t="s">
        <v>8471</v>
      </c>
    </row>
    <row r="8415" spans="1:3" x14ac:dyDescent="0.25">
      <c r="A8415">
        <v>8414</v>
      </c>
      <c r="B8415" s="17" t="s">
        <v>17946</v>
      </c>
      <c r="C8415" t="s">
        <v>8472</v>
      </c>
    </row>
    <row r="8416" spans="1:3" x14ac:dyDescent="0.25">
      <c r="A8416">
        <v>8415</v>
      </c>
      <c r="B8416" s="17" t="s">
        <v>17947</v>
      </c>
      <c r="C8416" t="s">
        <v>8473</v>
      </c>
    </row>
    <row r="8417" spans="1:3" x14ac:dyDescent="0.25">
      <c r="A8417">
        <v>8416</v>
      </c>
      <c r="B8417" s="17" t="s">
        <v>17948</v>
      </c>
      <c r="C8417" t="s">
        <v>8474</v>
      </c>
    </row>
    <row r="8418" spans="1:3" x14ac:dyDescent="0.25">
      <c r="A8418">
        <v>8417</v>
      </c>
      <c r="B8418" s="17" t="s">
        <v>17949</v>
      </c>
      <c r="C8418" t="s">
        <v>8475</v>
      </c>
    </row>
    <row r="8419" spans="1:3" x14ac:dyDescent="0.25">
      <c r="A8419">
        <v>8418</v>
      </c>
      <c r="B8419" s="17" t="s">
        <v>17950</v>
      </c>
      <c r="C8419" t="s">
        <v>8476</v>
      </c>
    </row>
    <row r="8420" spans="1:3" x14ac:dyDescent="0.25">
      <c r="A8420">
        <v>8419</v>
      </c>
      <c r="B8420" s="17" t="s">
        <v>17951</v>
      </c>
      <c r="C8420" t="s">
        <v>8477</v>
      </c>
    </row>
    <row r="8421" spans="1:3" x14ac:dyDescent="0.25">
      <c r="A8421">
        <v>8420</v>
      </c>
      <c r="B8421" s="17" t="s">
        <v>17952</v>
      </c>
      <c r="C8421" t="s">
        <v>8478</v>
      </c>
    </row>
    <row r="8422" spans="1:3" x14ac:dyDescent="0.25">
      <c r="A8422">
        <v>8421</v>
      </c>
      <c r="B8422" s="17" t="s">
        <v>17953</v>
      </c>
      <c r="C8422" t="s">
        <v>8479</v>
      </c>
    </row>
    <row r="8423" spans="1:3" x14ac:dyDescent="0.25">
      <c r="A8423">
        <v>8422</v>
      </c>
      <c r="B8423" s="17" t="s">
        <v>17954</v>
      </c>
      <c r="C8423" t="s">
        <v>8480</v>
      </c>
    </row>
    <row r="8424" spans="1:3" x14ac:dyDescent="0.25">
      <c r="A8424">
        <v>8423</v>
      </c>
      <c r="B8424" s="17" t="s">
        <v>17955</v>
      </c>
      <c r="C8424" t="s">
        <v>8481</v>
      </c>
    </row>
    <row r="8425" spans="1:3" x14ac:dyDescent="0.25">
      <c r="A8425">
        <v>8424</v>
      </c>
      <c r="B8425" s="17" t="s">
        <v>17956</v>
      </c>
      <c r="C8425" t="s">
        <v>8482</v>
      </c>
    </row>
    <row r="8426" spans="1:3" x14ac:dyDescent="0.25">
      <c r="A8426">
        <v>8425</v>
      </c>
      <c r="B8426" s="17" t="s">
        <v>17957</v>
      </c>
      <c r="C8426" t="s">
        <v>8483</v>
      </c>
    </row>
    <row r="8427" spans="1:3" x14ac:dyDescent="0.25">
      <c r="A8427">
        <v>8426</v>
      </c>
      <c r="B8427" s="17" t="s">
        <v>17958</v>
      </c>
      <c r="C8427" t="s">
        <v>8484</v>
      </c>
    </row>
    <row r="8428" spans="1:3" x14ac:dyDescent="0.25">
      <c r="A8428">
        <v>8427</v>
      </c>
      <c r="B8428" s="17" t="s">
        <v>17959</v>
      </c>
      <c r="C8428" t="s">
        <v>8485</v>
      </c>
    </row>
    <row r="8429" spans="1:3" x14ac:dyDescent="0.25">
      <c r="A8429">
        <v>8428</v>
      </c>
      <c r="B8429" s="17" t="s">
        <v>17960</v>
      </c>
      <c r="C8429" t="s">
        <v>8486</v>
      </c>
    </row>
    <row r="8430" spans="1:3" x14ac:dyDescent="0.25">
      <c r="A8430">
        <v>8429</v>
      </c>
      <c r="B8430" s="17" t="s">
        <v>17961</v>
      </c>
      <c r="C8430" t="s">
        <v>8487</v>
      </c>
    </row>
    <row r="8431" spans="1:3" x14ac:dyDescent="0.25">
      <c r="A8431">
        <v>8430</v>
      </c>
      <c r="B8431" s="17" t="s">
        <v>17962</v>
      </c>
      <c r="C8431" t="s">
        <v>8488</v>
      </c>
    </row>
    <row r="8432" spans="1:3" x14ac:dyDescent="0.25">
      <c r="A8432">
        <v>8431</v>
      </c>
      <c r="B8432" s="17" t="s">
        <v>17963</v>
      </c>
      <c r="C8432" t="s">
        <v>8489</v>
      </c>
    </row>
    <row r="8433" spans="1:3" x14ac:dyDescent="0.25">
      <c r="A8433">
        <v>8432</v>
      </c>
      <c r="B8433" s="17" t="s">
        <v>17964</v>
      </c>
      <c r="C8433" t="s">
        <v>8490</v>
      </c>
    </row>
    <row r="8434" spans="1:3" x14ac:dyDescent="0.25">
      <c r="A8434">
        <v>8433</v>
      </c>
      <c r="B8434" s="17" t="s">
        <v>17965</v>
      </c>
      <c r="C8434" t="s">
        <v>8491</v>
      </c>
    </row>
    <row r="8435" spans="1:3" x14ac:dyDescent="0.25">
      <c r="A8435">
        <v>8434</v>
      </c>
      <c r="B8435" s="17" t="s">
        <v>17966</v>
      </c>
      <c r="C8435" t="s">
        <v>8492</v>
      </c>
    </row>
    <row r="8436" spans="1:3" x14ac:dyDescent="0.25">
      <c r="A8436">
        <v>8435</v>
      </c>
      <c r="B8436" s="17" t="s">
        <v>17967</v>
      </c>
      <c r="C8436" t="s">
        <v>8493</v>
      </c>
    </row>
    <row r="8437" spans="1:3" x14ac:dyDescent="0.25">
      <c r="A8437">
        <v>8436</v>
      </c>
      <c r="B8437" s="17" t="s">
        <v>17968</v>
      </c>
      <c r="C8437" t="s">
        <v>8494</v>
      </c>
    </row>
    <row r="8438" spans="1:3" x14ac:dyDescent="0.25">
      <c r="A8438">
        <v>8437</v>
      </c>
      <c r="B8438" s="17" t="s">
        <v>17969</v>
      </c>
      <c r="C8438" t="s">
        <v>8495</v>
      </c>
    </row>
    <row r="8439" spans="1:3" x14ac:dyDescent="0.25">
      <c r="A8439">
        <v>8438</v>
      </c>
      <c r="B8439" s="17" t="s">
        <v>17970</v>
      </c>
      <c r="C8439" t="s">
        <v>8496</v>
      </c>
    </row>
    <row r="8440" spans="1:3" x14ac:dyDescent="0.25">
      <c r="A8440">
        <v>8439</v>
      </c>
      <c r="B8440" s="17" t="s">
        <v>17971</v>
      </c>
      <c r="C8440" t="s">
        <v>8497</v>
      </c>
    </row>
    <row r="8441" spans="1:3" x14ac:dyDescent="0.25">
      <c r="A8441">
        <v>8440</v>
      </c>
      <c r="B8441" s="17" t="s">
        <v>17972</v>
      </c>
      <c r="C8441" t="s">
        <v>8498</v>
      </c>
    </row>
    <row r="8442" spans="1:3" x14ac:dyDescent="0.25">
      <c r="A8442">
        <v>8441</v>
      </c>
      <c r="B8442" s="17" t="s">
        <v>17973</v>
      </c>
      <c r="C8442" t="s">
        <v>8499</v>
      </c>
    </row>
    <row r="8443" spans="1:3" x14ac:dyDescent="0.25">
      <c r="A8443">
        <v>8442</v>
      </c>
      <c r="B8443" s="17" t="s">
        <v>17974</v>
      </c>
      <c r="C8443" t="s">
        <v>8500</v>
      </c>
    </row>
    <row r="8444" spans="1:3" x14ac:dyDescent="0.25">
      <c r="A8444">
        <v>8443</v>
      </c>
      <c r="B8444" s="17" t="s">
        <v>17975</v>
      </c>
      <c r="C8444" t="s">
        <v>8501</v>
      </c>
    </row>
    <row r="8445" spans="1:3" x14ac:dyDescent="0.25">
      <c r="A8445">
        <v>8444</v>
      </c>
      <c r="B8445" s="17" t="s">
        <v>17976</v>
      </c>
      <c r="C8445" t="s">
        <v>8502</v>
      </c>
    </row>
    <row r="8446" spans="1:3" x14ac:dyDescent="0.25">
      <c r="A8446">
        <v>8445</v>
      </c>
      <c r="B8446" s="17" t="s">
        <v>17977</v>
      </c>
      <c r="C8446" t="s">
        <v>8503</v>
      </c>
    </row>
    <row r="8447" spans="1:3" x14ac:dyDescent="0.25">
      <c r="A8447">
        <v>8446</v>
      </c>
      <c r="B8447" s="17" t="s">
        <v>17978</v>
      </c>
      <c r="C8447" t="s">
        <v>8504</v>
      </c>
    </row>
    <row r="8448" spans="1:3" x14ac:dyDescent="0.25">
      <c r="A8448">
        <v>8447</v>
      </c>
      <c r="B8448" s="17" t="s">
        <v>17979</v>
      </c>
      <c r="C8448" t="s">
        <v>8505</v>
      </c>
    </row>
    <row r="8449" spans="1:3" x14ac:dyDescent="0.25">
      <c r="A8449">
        <v>8448</v>
      </c>
      <c r="B8449" s="17" t="s">
        <v>17980</v>
      </c>
      <c r="C8449" t="s">
        <v>8506</v>
      </c>
    </row>
    <row r="8450" spans="1:3" x14ac:dyDescent="0.25">
      <c r="A8450">
        <v>8449</v>
      </c>
      <c r="B8450" s="17" t="s">
        <v>17981</v>
      </c>
      <c r="C8450" t="s">
        <v>8507</v>
      </c>
    </row>
    <row r="8451" spans="1:3" x14ac:dyDescent="0.25">
      <c r="A8451">
        <v>8450</v>
      </c>
      <c r="B8451" s="17" t="s">
        <v>17982</v>
      </c>
      <c r="C8451" t="s">
        <v>8508</v>
      </c>
    </row>
    <row r="8452" spans="1:3" x14ac:dyDescent="0.25">
      <c r="A8452">
        <v>8451</v>
      </c>
      <c r="B8452" s="17" t="s">
        <v>17983</v>
      </c>
      <c r="C8452" t="s">
        <v>8509</v>
      </c>
    </row>
    <row r="8453" spans="1:3" x14ac:dyDescent="0.25">
      <c r="A8453">
        <v>8452</v>
      </c>
      <c r="B8453" s="17" t="s">
        <v>17984</v>
      </c>
      <c r="C8453" t="s">
        <v>8510</v>
      </c>
    </row>
    <row r="8454" spans="1:3" x14ac:dyDescent="0.25">
      <c r="A8454">
        <v>8453</v>
      </c>
      <c r="B8454" s="17" t="s">
        <v>17985</v>
      </c>
      <c r="C8454" t="s">
        <v>8511</v>
      </c>
    </row>
    <row r="8455" spans="1:3" x14ac:dyDescent="0.25">
      <c r="A8455">
        <v>8454</v>
      </c>
      <c r="B8455" s="17" t="s">
        <v>17986</v>
      </c>
      <c r="C8455" t="s">
        <v>8512</v>
      </c>
    </row>
    <row r="8456" spans="1:3" x14ac:dyDescent="0.25">
      <c r="A8456">
        <v>8455</v>
      </c>
      <c r="B8456" s="17" t="s">
        <v>17987</v>
      </c>
      <c r="C8456" t="s">
        <v>8513</v>
      </c>
    </row>
    <row r="8457" spans="1:3" x14ac:dyDescent="0.25">
      <c r="A8457">
        <v>8456</v>
      </c>
      <c r="B8457" s="17" t="s">
        <v>17988</v>
      </c>
      <c r="C8457" t="s">
        <v>8514</v>
      </c>
    </row>
    <row r="8458" spans="1:3" x14ac:dyDescent="0.25">
      <c r="A8458">
        <v>8457</v>
      </c>
      <c r="B8458" s="17" t="s">
        <v>17989</v>
      </c>
      <c r="C8458" t="s">
        <v>8515</v>
      </c>
    </row>
    <row r="8459" spans="1:3" x14ac:dyDescent="0.25">
      <c r="A8459">
        <v>8458</v>
      </c>
      <c r="B8459" s="17" t="s">
        <v>17990</v>
      </c>
      <c r="C8459" t="s">
        <v>8516</v>
      </c>
    </row>
    <row r="8460" spans="1:3" x14ac:dyDescent="0.25">
      <c r="A8460">
        <v>8459</v>
      </c>
      <c r="B8460" s="17" t="s">
        <v>17991</v>
      </c>
      <c r="C8460" t="s">
        <v>8517</v>
      </c>
    </row>
    <row r="8461" spans="1:3" x14ac:dyDescent="0.25">
      <c r="A8461">
        <v>8460</v>
      </c>
      <c r="B8461" s="17" t="s">
        <v>17992</v>
      </c>
      <c r="C8461" t="s">
        <v>8518</v>
      </c>
    </row>
    <row r="8462" spans="1:3" x14ac:dyDescent="0.25">
      <c r="A8462">
        <v>8461</v>
      </c>
      <c r="B8462" s="17" t="s">
        <v>17993</v>
      </c>
      <c r="C8462" t="s">
        <v>8519</v>
      </c>
    </row>
    <row r="8463" spans="1:3" x14ac:dyDescent="0.25">
      <c r="A8463">
        <v>8462</v>
      </c>
      <c r="B8463" s="17" t="s">
        <v>17994</v>
      </c>
      <c r="C8463" t="s">
        <v>8520</v>
      </c>
    </row>
    <row r="8464" spans="1:3" x14ac:dyDescent="0.25">
      <c r="A8464">
        <v>8463</v>
      </c>
      <c r="B8464" s="17" t="s">
        <v>17995</v>
      </c>
      <c r="C8464" t="s">
        <v>8521</v>
      </c>
    </row>
    <row r="8465" spans="1:3" x14ac:dyDescent="0.25">
      <c r="A8465">
        <v>8464</v>
      </c>
      <c r="B8465" s="17" t="s">
        <v>17996</v>
      </c>
      <c r="C8465" t="s">
        <v>8522</v>
      </c>
    </row>
    <row r="8466" spans="1:3" x14ac:dyDescent="0.25">
      <c r="A8466">
        <v>8465</v>
      </c>
      <c r="B8466" s="17" t="s">
        <v>17997</v>
      </c>
      <c r="C8466" t="s">
        <v>8523</v>
      </c>
    </row>
    <row r="8467" spans="1:3" x14ac:dyDescent="0.25">
      <c r="A8467">
        <v>8466</v>
      </c>
      <c r="B8467" s="17" t="s">
        <v>17998</v>
      </c>
      <c r="C8467" t="s">
        <v>8524</v>
      </c>
    </row>
    <row r="8468" spans="1:3" x14ac:dyDescent="0.25">
      <c r="A8468">
        <v>8467</v>
      </c>
      <c r="B8468" s="17" t="s">
        <v>17999</v>
      </c>
      <c r="C8468" t="s">
        <v>8525</v>
      </c>
    </row>
    <row r="8469" spans="1:3" x14ac:dyDescent="0.25">
      <c r="A8469">
        <v>8468</v>
      </c>
      <c r="B8469" s="17" t="s">
        <v>18000</v>
      </c>
      <c r="C8469" t="s">
        <v>8526</v>
      </c>
    </row>
    <row r="8470" spans="1:3" x14ac:dyDescent="0.25">
      <c r="A8470">
        <v>8469</v>
      </c>
      <c r="B8470" s="17" t="s">
        <v>18001</v>
      </c>
      <c r="C8470" t="s">
        <v>8527</v>
      </c>
    </row>
    <row r="8471" spans="1:3" x14ac:dyDescent="0.25">
      <c r="A8471">
        <v>8470</v>
      </c>
      <c r="B8471" s="17" t="s">
        <v>18002</v>
      </c>
      <c r="C8471" t="s">
        <v>8528</v>
      </c>
    </row>
    <row r="8472" spans="1:3" x14ac:dyDescent="0.25">
      <c r="A8472">
        <v>8471</v>
      </c>
      <c r="B8472" s="17" t="s">
        <v>18003</v>
      </c>
      <c r="C8472" t="s">
        <v>8529</v>
      </c>
    </row>
    <row r="8473" spans="1:3" x14ac:dyDescent="0.25">
      <c r="A8473">
        <v>8472</v>
      </c>
      <c r="B8473" s="17" t="s">
        <v>18004</v>
      </c>
      <c r="C8473" t="s">
        <v>8530</v>
      </c>
    </row>
    <row r="8474" spans="1:3" x14ac:dyDescent="0.25">
      <c r="A8474">
        <v>8473</v>
      </c>
      <c r="B8474" s="17" t="s">
        <v>18005</v>
      </c>
      <c r="C8474" t="s">
        <v>8531</v>
      </c>
    </row>
    <row r="8475" spans="1:3" x14ac:dyDescent="0.25">
      <c r="A8475">
        <v>8474</v>
      </c>
      <c r="B8475" s="17" t="s">
        <v>18006</v>
      </c>
      <c r="C8475" t="s">
        <v>8532</v>
      </c>
    </row>
    <row r="8476" spans="1:3" x14ac:dyDescent="0.25">
      <c r="A8476">
        <v>8475</v>
      </c>
      <c r="B8476" s="17" t="s">
        <v>18007</v>
      </c>
      <c r="C8476" t="s">
        <v>8533</v>
      </c>
    </row>
    <row r="8477" spans="1:3" x14ac:dyDescent="0.25">
      <c r="A8477">
        <v>8476</v>
      </c>
      <c r="B8477" s="17" t="s">
        <v>18008</v>
      </c>
      <c r="C8477" t="s">
        <v>8534</v>
      </c>
    </row>
    <row r="8478" spans="1:3" x14ac:dyDescent="0.25">
      <c r="A8478">
        <v>8477</v>
      </c>
      <c r="B8478" s="17" t="s">
        <v>18009</v>
      </c>
      <c r="C8478" t="s">
        <v>8535</v>
      </c>
    </row>
    <row r="8479" spans="1:3" x14ac:dyDescent="0.25">
      <c r="A8479">
        <v>8478</v>
      </c>
      <c r="B8479" s="17" t="s">
        <v>18010</v>
      </c>
      <c r="C8479" t="s">
        <v>8536</v>
      </c>
    </row>
    <row r="8480" spans="1:3" x14ac:dyDescent="0.25">
      <c r="A8480">
        <v>8479</v>
      </c>
      <c r="B8480" s="17" t="s">
        <v>18011</v>
      </c>
      <c r="C8480" t="s">
        <v>8537</v>
      </c>
    </row>
    <row r="8481" spans="1:3" x14ac:dyDescent="0.25">
      <c r="A8481">
        <v>8480</v>
      </c>
      <c r="B8481" s="17" t="s">
        <v>18012</v>
      </c>
      <c r="C8481" t="s">
        <v>8538</v>
      </c>
    </row>
    <row r="8482" spans="1:3" x14ac:dyDescent="0.25">
      <c r="A8482">
        <v>8481</v>
      </c>
      <c r="B8482" s="17" t="s">
        <v>18013</v>
      </c>
      <c r="C8482" t="s">
        <v>8539</v>
      </c>
    </row>
    <row r="8483" spans="1:3" x14ac:dyDescent="0.25">
      <c r="A8483">
        <v>8482</v>
      </c>
      <c r="B8483" s="17" t="s">
        <v>18014</v>
      </c>
      <c r="C8483" t="s">
        <v>8540</v>
      </c>
    </row>
    <row r="8484" spans="1:3" x14ac:dyDescent="0.25">
      <c r="A8484">
        <v>8483</v>
      </c>
      <c r="B8484" s="17" t="s">
        <v>18015</v>
      </c>
      <c r="C8484" t="s">
        <v>8541</v>
      </c>
    </row>
    <row r="8485" spans="1:3" x14ac:dyDescent="0.25">
      <c r="A8485">
        <v>8484</v>
      </c>
      <c r="B8485" s="17" t="s">
        <v>18016</v>
      </c>
      <c r="C8485" t="s">
        <v>8542</v>
      </c>
    </row>
    <row r="8486" spans="1:3" x14ac:dyDescent="0.25">
      <c r="A8486">
        <v>8485</v>
      </c>
      <c r="B8486" s="17" t="s">
        <v>18017</v>
      </c>
      <c r="C8486" t="s">
        <v>8543</v>
      </c>
    </row>
    <row r="8487" spans="1:3" x14ac:dyDescent="0.25">
      <c r="A8487">
        <v>8486</v>
      </c>
      <c r="B8487" s="17" t="s">
        <v>18018</v>
      </c>
      <c r="C8487" t="s">
        <v>8544</v>
      </c>
    </row>
    <row r="8488" spans="1:3" x14ac:dyDescent="0.25">
      <c r="A8488">
        <v>8487</v>
      </c>
      <c r="B8488" s="17" t="s">
        <v>18019</v>
      </c>
      <c r="C8488" t="s">
        <v>8545</v>
      </c>
    </row>
    <row r="8489" spans="1:3" x14ac:dyDescent="0.25">
      <c r="A8489">
        <v>8488</v>
      </c>
      <c r="B8489" s="17" t="s">
        <v>18020</v>
      </c>
      <c r="C8489" t="s">
        <v>8546</v>
      </c>
    </row>
    <row r="8490" spans="1:3" x14ac:dyDescent="0.25">
      <c r="A8490">
        <v>8489</v>
      </c>
      <c r="B8490" s="17" t="s">
        <v>18021</v>
      </c>
      <c r="C8490" t="s">
        <v>8547</v>
      </c>
    </row>
    <row r="8491" spans="1:3" x14ac:dyDescent="0.25">
      <c r="A8491">
        <v>8490</v>
      </c>
      <c r="B8491" s="17" t="s">
        <v>18022</v>
      </c>
      <c r="C8491" t="s">
        <v>8548</v>
      </c>
    </row>
    <row r="8492" spans="1:3" x14ac:dyDescent="0.25">
      <c r="A8492">
        <v>8491</v>
      </c>
      <c r="B8492" s="17" t="s">
        <v>18023</v>
      </c>
      <c r="C8492" t="s">
        <v>8549</v>
      </c>
    </row>
    <row r="8493" spans="1:3" x14ac:dyDescent="0.25">
      <c r="A8493">
        <v>8492</v>
      </c>
      <c r="B8493" s="17" t="s">
        <v>18024</v>
      </c>
      <c r="C8493" t="s">
        <v>8550</v>
      </c>
    </row>
    <row r="8494" spans="1:3" x14ac:dyDescent="0.25">
      <c r="A8494">
        <v>8493</v>
      </c>
      <c r="B8494" s="17" t="s">
        <v>18025</v>
      </c>
      <c r="C8494" t="s">
        <v>8551</v>
      </c>
    </row>
    <row r="8495" spans="1:3" x14ac:dyDescent="0.25">
      <c r="A8495">
        <v>8494</v>
      </c>
      <c r="B8495" s="17" t="s">
        <v>18026</v>
      </c>
      <c r="C8495" t="s">
        <v>8552</v>
      </c>
    </row>
    <row r="8496" spans="1:3" x14ac:dyDescent="0.25">
      <c r="A8496">
        <v>8495</v>
      </c>
      <c r="B8496" s="17" t="s">
        <v>18027</v>
      </c>
      <c r="C8496" t="s">
        <v>8553</v>
      </c>
    </row>
    <row r="8497" spans="1:3" x14ac:dyDescent="0.25">
      <c r="A8497">
        <v>8496</v>
      </c>
      <c r="B8497" s="17" t="s">
        <v>18028</v>
      </c>
      <c r="C8497" t="s">
        <v>8554</v>
      </c>
    </row>
    <row r="8498" spans="1:3" x14ac:dyDescent="0.25">
      <c r="A8498">
        <v>8497</v>
      </c>
      <c r="B8498" s="17" t="s">
        <v>18029</v>
      </c>
      <c r="C8498" t="s">
        <v>8555</v>
      </c>
    </row>
    <row r="8499" spans="1:3" x14ac:dyDescent="0.25">
      <c r="A8499">
        <v>8498</v>
      </c>
      <c r="B8499" s="17" t="s">
        <v>18030</v>
      </c>
      <c r="C8499" t="s">
        <v>8556</v>
      </c>
    </row>
    <row r="8500" spans="1:3" x14ac:dyDescent="0.25">
      <c r="A8500">
        <v>8499</v>
      </c>
      <c r="B8500" s="17" t="s">
        <v>18031</v>
      </c>
      <c r="C8500" t="s">
        <v>8557</v>
      </c>
    </row>
    <row r="8501" spans="1:3" x14ac:dyDescent="0.25">
      <c r="A8501">
        <v>8500</v>
      </c>
      <c r="B8501" s="17" t="s">
        <v>18032</v>
      </c>
      <c r="C8501" t="s">
        <v>8558</v>
      </c>
    </row>
    <row r="8502" spans="1:3" x14ac:dyDescent="0.25">
      <c r="A8502">
        <v>8501</v>
      </c>
      <c r="B8502" s="17" t="s">
        <v>18033</v>
      </c>
      <c r="C8502" t="s">
        <v>8559</v>
      </c>
    </row>
    <row r="8503" spans="1:3" x14ac:dyDescent="0.25">
      <c r="A8503">
        <v>8502</v>
      </c>
      <c r="B8503" s="17" t="s">
        <v>18034</v>
      </c>
      <c r="C8503" t="s">
        <v>8560</v>
      </c>
    </row>
    <row r="8504" spans="1:3" x14ac:dyDescent="0.25">
      <c r="A8504">
        <v>8503</v>
      </c>
      <c r="B8504" s="17" t="s">
        <v>18035</v>
      </c>
      <c r="C8504" t="s">
        <v>8561</v>
      </c>
    </row>
    <row r="8505" spans="1:3" x14ac:dyDescent="0.25">
      <c r="A8505">
        <v>8504</v>
      </c>
      <c r="B8505" s="17" t="s">
        <v>18036</v>
      </c>
      <c r="C8505" t="s">
        <v>8562</v>
      </c>
    </row>
    <row r="8506" spans="1:3" x14ac:dyDescent="0.25">
      <c r="A8506">
        <v>8505</v>
      </c>
      <c r="B8506" s="17" t="s">
        <v>18037</v>
      </c>
      <c r="C8506" t="s">
        <v>8563</v>
      </c>
    </row>
    <row r="8507" spans="1:3" x14ac:dyDescent="0.25">
      <c r="A8507">
        <v>8506</v>
      </c>
      <c r="B8507" s="17" t="s">
        <v>18038</v>
      </c>
      <c r="C8507" t="s">
        <v>8564</v>
      </c>
    </row>
    <row r="8508" spans="1:3" x14ac:dyDescent="0.25">
      <c r="A8508">
        <v>8507</v>
      </c>
      <c r="B8508" s="17" t="s">
        <v>18039</v>
      </c>
      <c r="C8508" t="s">
        <v>8565</v>
      </c>
    </row>
    <row r="8509" spans="1:3" x14ac:dyDescent="0.25">
      <c r="A8509">
        <v>8508</v>
      </c>
      <c r="B8509" s="17" t="s">
        <v>18040</v>
      </c>
      <c r="C8509" t="s">
        <v>8566</v>
      </c>
    </row>
    <row r="8510" spans="1:3" x14ac:dyDescent="0.25">
      <c r="A8510">
        <v>8509</v>
      </c>
      <c r="B8510" s="17" t="s">
        <v>18041</v>
      </c>
      <c r="C8510" t="s">
        <v>8567</v>
      </c>
    </row>
    <row r="8511" spans="1:3" x14ac:dyDescent="0.25">
      <c r="A8511">
        <v>8510</v>
      </c>
      <c r="B8511" s="17" t="s">
        <v>18042</v>
      </c>
      <c r="C8511" t="s">
        <v>8568</v>
      </c>
    </row>
    <row r="8512" spans="1:3" x14ac:dyDescent="0.25">
      <c r="A8512">
        <v>8511</v>
      </c>
      <c r="B8512" s="17" t="s">
        <v>18043</v>
      </c>
      <c r="C8512" t="s">
        <v>8569</v>
      </c>
    </row>
    <row r="8513" spans="1:3" x14ac:dyDescent="0.25">
      <c r="A8513">
        <v>8512</v>
      </c>
      <c r="B8513" s="17" t="s">
        <v>18044</v>
      </c>
      <c r="C8513" t="s">
        <v>8570</v>
      </c>
    </row>
    <row r="8514" spans="1:3" x14ac:dyDescent="0.25">
      <c r="A8514">
        <v>8513</v>
      </c>
      <c r="B8514" s="17" t="s">
        <v>18045</v>
      </c>
      <c r="C8514" t="s">
        <v>8571</v>
      </c>
    </row>
    <row r="8515" spans="1:3" x14ac:dyDescent="0.25">
      <c r="A8515">
        <v>8514</v>
      </c>
      <c r="B8515" s="17" t="s">
        <v>18046</v>
      </c>
      <c r="C8515" t="s">
        <v>8572</v>
      </c>
    </row>
    <row r="8516" spans="1:3" x14ac:dyDescent="0.25">
      <c r="A8516">
        <v>8515</v>
      </c>
      <c r="B8516" s="17" t="s">
        <v>18047</v>
      </c>
      <c r="C8516" t="s">
        <v>8573</v>
      </c>
    </row>
    <row r="8517" spans="1:3" x14ac:dyDescent="0.25">
      <c r="A8517">
        <v>8516</v>
      </c>
      <c r="B8517" s="17" t="s">
        <v>18048</v>
      </c>
      <c r="C8517" t="s">
        <v>8574</v>
      </c>
    </row>
    <row r="8518" spans="1:3" x14ac:dyDescent="0.25">
      <c r="A8518">
        <v>8517</v>
      </c>
      <c r="B8518" s="17" t="s">
        <v>18049</v>
      </c>
      <c r="C8518" t="s">
        <v>8575</v>
      </c>
    </row>
    <row r="8519" spans="1:3" x14ac:dyDescent="0.25">
      <c r="A8519">
        <v>8518</v>
      </c>
      <c r="B8519" s="17" t="s">
        <v>18050</v>
      </c>
      <c r="C8519" t="s">
        <v>8576</v>
      </c>
    </row>
    <row r="8520" spans="1:3" x14ac:dyDescent="0.25">
      <c r="A8520">
        <v>8519</v>
      </c>
      <c r="B8520" s="17" t="s">
        <v>18051</v>
      </c>
      <c r="C8520" t="s">
        <v>8577</v>
      </c>
    </row>
    <row r="8521" spans="1:3" x14ac:dyDescent="0.25">
      <c r="A8521">
        <v>8520</v>
      </c>
      <c r="B8521" s="17" t="s">
        <v>18052</v>
      </c>
      <c r="C8521" t="s">
        <v>8578</v>
      </c>
    </row>
    <row r="8522" spans="1:3" x14ac:dyDescent="0.25">
      <c r="A8522">
        <v>8521</v>
      </c>
      <c r="B8522" s="17" t="s">
        <v>18053</v>
      </c>
      <c r="C8522" t="s">
        <v>8579</v>
      </c>
    </row>
    <row r="8523" spans="1:3" x14ac:dyDescent="0.25">
      <c r="A8523">
        <v>8522</v>
      </c>
      <c r="B8523" s="17" t="s">
        <v>18054</v>
      </c>
      <c r="C8523" t="s">
        <v>8580</v>
      </c>
    </row>
    <row r="8524" spans="1:3" x14ac:dyDescent="0.25">
      <c r="A8524">
        <v>8523</v>
      </c>
      <c r="B8524" s="17" t="s">
        <v>18055</v>
      </c>
      <c r="C8524" t="s">
        <v>8581</v>
      </c>
    </row>
    <row r="8525" spans="1:3" x14ac:dyDescent="0.25">
      <c r="A8525">
        <v>8524</v>
      </c>
      <c r="B8525" s="17" t="s">
        <v>18056</v>
      </c>
      <c r="C8525" t="s">
        <v>8582</v>
      </c>
    </row>
    <row r="8526" spans="1:3" x14ac:dyDescent="0.25">
      <c r="A8526">
        <v>8525</v>
      </c>
      <c r="B8526" s="17" t="s">
        <v>18057</v>
      </c>
      <c r="C8526" t="s">
        <v>8583</v>
      </c>
    </row>
    <row r="8527" spans="1:3" x14ac:dyDescent="0.25">
      <c r="A8527">
        <v>8526</v>
      </c>
      <c r="B8527" s="17" t="s">
        <v>18058</v>
      </c>
      <c r="C8527" t="s">
        <v>8584</v>
      </c>
    </row>
    <row r="8528" spans="1:3" x14ac:dyDescent="0.25">
      <c r="A8528">
        <v>8527</v>
      </c>
      <c r="B8528" s="17" t="s">
        <v>18059</v>
      </c>
      <c r="C8528" t="s">
        <v>8585</v>
      </c>
    </row>
    <row r="8529" spans="1:3" x14ac:dyDescent="0.25">
      <c r="A8529">
        <v>8528</v>
      </c>
      <c r="B8529" s="17" t="s">
        <v>18060</v>
      </c>
      <c r="C8529" t="s">
        <v>8586</v>
      </c>
    </row>
    <row r="8530" spans="1:3" x14ac:dyDescent="0.25">
      <c r="A8530">
        <v>8529</v>
      </c>
      <c r="B8530" s="17" t="s">
        <v>18061</v>
      </c>
      <c r="C8530" t="s">
        <v>8587</v>
      </c>
    </row>
    <row r="8531" spans="1:3" x14ac:dyDescent="0.25">
      <c r="A8531">
        <v>8530</v>
      </c>
      <c r="B8531" s="17" t="s">
        <v>18062</v>
      </c>
      <c r="C8531" t="s">
        <v>8588</v>
      </c>
    </row>
    <row r="8532" spans="1:3" x14ac:dyDescent="0.25">
      <c r="A8532">
        <v>8531</v>
      </c>
      <c r="B8532" s="17" t="s">
        <v>18063</v>
      </c>
      <c r="C8532" t="s">
        <v>8589</v>
      </c>
    </row>
    <row r="8533" spans="1:3" x14ac:dyDescent="0.25">
      <c r="A8533">
        <v>8532</v>
      </c>
      <c r="B8533" s="17" t="s">
        <v>18064</v>
      </c>
      <c r="C8533" t="s">
        <v>8590</v>
      </c>
    </row>
    <row r="8534" spans="1:3" x14ac:dyDescent="0.25">
      <c r="A8534">
        <v>8533</v>
      </c>
      <c r="B8534" s="17" t="s">
        <v>18065</v>
      </c>
      <c r="C8534" t="s">
        <v>8591</v>
      </c>
    </row>
    <row r="8535" spans="1:3" x14ac:dyDescent="0.25">
      <c r="A8535">
        <v>8534</v>
      </c>
      <c r="B8535" s="17" t="s">
        <v>18066</v>
      </c>
      <c r="C8535" t="s">
        <v>8592</v>
      </c>
    </row>
    <row r="8536" spans="1:3" x14ac:dyDescent="0.25">
      <c r="A8536">
        <v>8535</v>
      </c>
      <c r="B8536" s="17" t="s">
        <v>18067</v>
      </c>
      <c r="C8536" t="s">
        <v>8593</v>
      </c>
    </row>
    <row r="8537" spans="1:3" x14ac:dyDescent="0.25">
      <c r="A8537">
        <v>8536</v>
      </c>
      <c r="B8537" s="17" t="s">
        <v>18068</v>
      </c>
      <c r="C8537" t="s">
        <v>8594</v>
      </c>
    </row>
    <row r="8538" spans="1:3" x14ac:dyDescent="0.25">
      <c r="A8538">
        <v>8537</v>
      </c>
      <c r="B8538" s="17" t="s">
        <v>18069</v>
      </c>
      <c r="C8538" t="s">
        <v>8595</v>
      </c>
    </row>
    <row r="8539" spans="1:3" x14ac:dyDescent="0.25">
      <c r="A8539">
        <v>8538</v>
      </c>
      <c r="B8539" s="17" t="s">
        <v>18070</v>
      </c>
      <c r="C8539" t="s">
        <v>8596</v>
      </c>
    </row>
    <row r="8540" spans="1:3" x14ac:dyDescent="0.25">
      <c r="A8540">
        <v>8539</v>
      </c>
      <c r="B8540" s="17" t="s">
        <v>18071</v>
      </c>
      <c r="C8540" t="s">
        <v>8597</v>
      </c>
    </row>
    <row r="8541" spans="1:3" x14ac:dyDescent="0.25">
      <c r="A8541">
        <v>8540</v>
      </c>
      <c r="B8541" s="17" t="s">
        <v>18072</v>
      </c>
      <c r="C8541" t="s">
        <v>8598</v>
      </c>
    </row>
    <row r="8542" spans="1:3" x14ac:dyDescent="0.25">
      <c r="A8542">
        <v>8541</v>
      </c>
      <c r="B8542" s="17" t="s">
        <v>18073</v>
      </c>
      <c r="C8542" t="s">
        <v>8599</v>
      </c>
    </row>
    <row r="8543" spans="1:3" x14ac:dyDescent="0.25">
      <c r="A8543">
        <v>8542</v>
      </c>
      <c r="B8543" s="17" t="s">
        <v>18074</v>
      </c>
      <c r="C8543" t="s">
        <v>8600</v>
      </c>
    </row>
    <row r="8544" spans="1:3" x14ac:dyDescent="0.25">
      <c r="A8544">
        <v>8543</v>
      </c>
      <c r="B8544" s="17" t="s">
        <v>18075</v>
      </c>
      <c r="C8544" t="s">
        <v>8601</v>
      </c>
    </row>
    <row r="8545" spans="1:3" x14ac:dyDescent="0.25">
      <c r="A8545">
        <v>8544</v>
      </c>
      <c r="B8545" s="17" t="s">
        <v>18076</v>
      </c>
      <c r="C8545" t="s">
        <v>8602</v>
      </c>
    </row>
    <row r="8546" spans="1:3" x14ac:dyDescent="0.25">
      <c r="A8546">
        <v>8545</v>
      </c>
      <c r="B8546" s="17" t="s">
        <v>18077</v>
      </c>
      <c r="C8546" t="s">
        <v>8603</v>
      </c>
    </row>
    <row r="8547" spans="1:3" x14ac:dyDescent="0.25">
      <c r="A8547">
        <v>8546</v>
      </c>
      <c r="B8547" s="17" t="s">
        <v>18078</v>
      </c>
      <c r="C8547" t="s">
        <v>8604</v>
      </c>
    </row>
    <row r="8548" spans="1:3" x14ac:dyDescent="0.25">
      <c r="A8548">
        <v>8547</v>
      </c>
      <c r="B8548" s="17" t="s">
        <v>18079</v>
      </c>
      <c r="C8548" t="s">
        <v>8605</v>
      </c>
    </row>
    <row r="8549" spans="1:3" x14ac:dyDescent="0.25">
      <c r="A8549">
        <v>8548</v>
      </c>
      <c r="B8549" s="17" t="s">
        <v>18080</v>
      </c>
      <c r="C8549" t="s">
        <v>8606</v>
      </c>
    </row>
    <row r="8550" spans="1:3" x14ac:dyDescent="0.25">
      <c r="A8550">
        <v>8549</v>
      </c>
      <c r="B8550" s="17" t="s">
        <v>18081</v>
      </c>
      <c r="C8550" t="s">
        <v>8607</v>
      </c>
    </row>
    <row r="8551" spans="1:3" x14ac:dyDescent="0.25">
      <c r="A8551">
        <v>8550</v>
      </c>
      <c r="B8551" s="17" t="s">
        <v>18082</v>
      </c>
      <c r="C8551" t="s">
        <v>8608</v>
      </c>
    </row>
    <row r="8552" spans="1:3" x14ac:dyDescent="0.25">
      <c r="A8552">
        <v>8551</v>
      </c>
      <c r="B8552" s="17" t="s">
        <v>18083</v>
      </c>
      <c r="C8552" t="s">
        <v>8609</v>
      </c>
    </row>
    <row r="8553" spans="1:3" x14ac:dyDescent="0.25">
      <c r="A8553">
        <v>8552</v>
      </c>
      <c r="B8553" s="17" t="s">
        <v>18084</v>
      </c>
      <c r="C8553" t="s">
        <v>8610</v>
      </c>
    </row>
    <row r="8554" spans="1:3" x14ac:dyDescent="0.25">
      <c r="A8554">
        <v>8553</v>
      </c>
      <c r="B8554" s="17" t="s">
        <v>18085</v>
      </c>
      <c r="C8554" t="s">
        <v>8611</v>
      </c>
    </row>
    <row r="8555" spans="1:3" x14ac:dyDescent="0.25">
      <c r="A8555">
        <v>8554</v>
      </c>
      <c r="B8555" s="17" t="s">
        <v>18086</v>
      </c>
      <c r="C8555" t="s">
        <v>8612</v>
      </c>
    </row>
    <row r="8556" spans="1:3" x14ac:dyDescent="0.25">
      <c r="A8556">
        <v>8555</v>
      </c>
      <c r="B8556" s="17" t="s">
        <v>18087</v>
      </c>
      <c r="C8556" t="s">
        <v>8613</v>
      </c>
    </row>
    <row r="8557" spans="1:3" x14ac:dyDescent="0.25">
      <c r="A8557">
        <v>8556</v>
      </c>
      <c r="B8557" s="17" t="s">
        <v>18088</v>
      </c>
      <c r="C8557" t="s">
        <v>8614</v>
      </c>
    </row>
    <row r="8558" spans="1:3" x14ac:dyDescent="0.25">
      <c r="A8558">
        <v>8557</v>
      </c>
      <c r="B8558" s="17" t="s">
        <v>18089</v>
      </c>
      <c r="C8558" t="s">
        <v>8615</v>
      </c>
    </row>
    <row r="8559" spans="1:3" x14ac:dyDescent="0.25">
      <c r="A8559">
        <v>8558</v>
      </c>
      <c r="B8559" s="17" t="s">
        <v>18090</v>
      </c>
      <c r="C8559" t="s">
        <v>8616</v>
      </c>
    </row>
    <row r="8560" spans="1:3" x14ac:dyDescent="0.25">
      <c r="A8560">
        <v>8559</v>
      </c>
      <c r="B8560" s="17" t="s">
        <v>18091</v>
      </c>
      <c r="C8560" t="s">
        <v>8617</v>
      </c>
    </row>
    <row r="8561" spans="1:3" x14ac:dyDescent="0.25">
      <c r="A8561">
        <v>8560</v>
      </c>
      <c r="B8561" s="17" t="s">
        <v>18092</v>
      </c>
      <c r="C8561" t="s">
        <v>8618</v>
      </c>
    </row>
    <row r="8562" spans="1:3" x14ac:dyDescent="0.25">
      <c r="A8562">
        <v>8561</v>
      </c>
      <c r="B8562" s="17" t="s">
        <v>18093</v>
      </c>
      <c r="C8562" t="s">
        <v>8619</v>
      </c>
    </row>
    <row r="8563" spans="1:3" x14ac:dyDescent="0.25">
      <c r="A8563">
        <v>8562</v>
      </c>
      <c r="B8563" s="17" t="s">
        <v>18094</v>
      </c>
      <c r="C8563" t="s">
        <v>8620</v>
      </c>
    </row>
    <row r="8564" spans="1:3" x14ac:dyDescent="0.25">
      <c r="A8564">
        <v>8563</v>
      </c>
      <c r="B8564" s="17" t="s">
        <v>18095</v>
      </c>
      <c r="C8564" t="s">
        <v>8621</v>
      </c>
    </row>
    <row r="8565" spans="1:3" x14ac:dyDescent="0.25">
      <c r="A8565">
        <v>8564</v>
      </c>
      <c r="B8565" s="17" t="s">
        <v>18096</v>
      </c>
      <c r="C8565" t="s">
        <v>8622</v>
      </c>
    </row>
    <row r="8566" spans="1:3" x14ac:dyDescent="0.25">
      <c r="A8566">
        <v>8565</v>
      </c>
      <c r="B8566" s="17" t="s">
        <v>18097</v>
      </c>
      <c r="C8566" t="s">
        <v>8623</v>
      </c>
    </row>
    <row r="8567" spans="1:3" x14ac:dyDescent="0.25">
      <c r="A8567">
        <v>8566</v>
      </c>
      <c r="B8567" s="17" t="s">
        <v>18098</v>
      </c>
      <c r="C8567" t="s">
        <v>8624</v>
      </c>
    </row>
    <row r="8568" spans="1:3" x14ac:dyDescent="0.25">
      <c r="A8568">
        <v>8567</v>
      </c>
      <c r="B8568" s="17" t="s">
        <v>18099</v>
      </c>
      <c r="C8568" t="s">
        <v>8625</v>
      </c>
    </row>
    <row r="8569" spans="1:3" x14ac:dyDescent="0.25">
      <c r="A8569">
        <v>8568</v>
      </c>
      <c r="B8569" s="17" t="s">
        <v>18100</v>
      </c>
      <c r="C8569" t="s">
        <v>8626</v>
      </c>
    </row>
    <row r="8570" spans="1:3" x14ac:dyDescent="0.25">
      <c r="A8570">
        <v>8569</v>
      </c>
      <c r="B8570" s="17" t="s">
        <v>18101</v>
      </c>
      <c r="C8570" t="s">
        <v>8627</v>
      </c>
    </row>
    <row r="8571" spans="1:3" x14ac:dyDescent="0.25">
      <c r="A8571">
        <v>8570</v>
      </c>
      <c r="B8571" s="17" t="s">
        <v>18102</v>
      </c>
      <c r="C8571" t="s">
        <v>8628</v>
      </c>
    </row>
    <row r="8572" spans="1:3" x14ac:dyDescent="0.25">
      <c r="A8572">
        <v>8571</v>
      </c>
      <c r="B8572" s="17" t="s">
        <v>18103</v>
      </c>
      <c r="C8572" t="s">
        <v>8629</v>
      </c>
    </row>
    <row r="8573" spans="1:3" x14ac:dyDescent="0.25">
      <c r="A8573">
        <v>8572</v>
      </c>
      <c r="B8573" s="17" t="s">
        <v>18104</v>
      </c>
      <c r="C8573" t="s">
        <v>8630</v>
      </c>
    </row>
    <row r="8574" spans="1:3" x14ac:dyDescent="0.25">
      <c r="A8574">
        <v>8573</v>
      </c>
      <c r="B8574" s="17" t="s">
        <v>18105</v>
      </c>
      <c r="C8574" t="s">
        <v>8631</v>
      </c>
    </row>
    <row r="8575" spans="1:3" x14ac:dyDescent="0.25">
      <c r="A8575">
        <v>8574</v>
      </c>
      <c r="B8575" s="17" t="s">
        <v>18106</v>
      </c>
      <c r="C8575" t="s">
        <v>8632</v>
      </c>
    </row>
    <row r="8576" spans="1:3" x14ac:dyDescent="0.25">
      <c r="A8576">
        <v>8575</v>
      </c>
      <c r="B8576" s="17" t="s">
        <v>18107</v>
      </c>
      <c r="C8576" t="s">
        <v>8633</v>
      </c>
    </row>
    <row r="8577" spans="1:3" x14ac:dyDescent="0.25">
      <c r="A8577">
        <v>8576</v>
      </c>
      <c r="B8577" s="17" t="s">
        <v>18108</v>
      </c>
      <c r="C8577" t="s">
        <v>8634</v>
      </c>
    </row>
    <row r="8578" spans="1:3" x14ac:dyDescent="0.25">
      <c r="A8578">
        <v>8577</v>
      </c>
      <c r="B8578" s="17" t="s">
        <v>18109</v>
      </c>
      <c r="C8578" t="s">
        <v>8635</v>
      </c>
    </row>
    <row r="8579" spans="1:3" x14ac:dyDescent="0.25">
      <c r="A8579">
        <v>8578</v>
      </c>
      <c r="B8579" s="17" t="s">
        <v>18110</v>
      </c>
      <c r="C8579" t="s">
        <v>8636</v>
      </c>
    </row>
    <row r="8580" spans="1:3" x14ac:dyDescent="0.25">
      <c r="A8580">
        <v>8579</v>
      </c>
      <c r="B8580" s="17" t="s">
        <v>18111</v>
      </c>
      <c r="C8580" t="s">
        <v>8637</v>
      </c>
    </row>
    <row r="8581" spans="1:3" x14ac:dyDescent="0.25">
      <c r="A8581">
        <v>8580</v>
      </c>
      <c r="B8581" s="17" t="s">
        <v>18112</v>
      </c>
      <c r="C8581" t="s">
        <v>8638</v>
      </c>
    </row>
    <row r="8582" spans="1:3" x14ac:dyDescent="0.25">
      <c r="A8582">
        <v>8581</v>
      </c>
      <c r="B8582" s="17" t="s">
        <v>18113</v>
      </c>
      <c r="C8582" t="s">
        <v>8639</v>
      </c>
    </row>
    <row r="8583" spans="1:3" x14ac:dyDescent="0.25">
      <c r="A8583">
        <v>8582</v>
      </c>
      <c r="B8583" s="17" t="s">
        <v>18114</v>
      </c>
      <c r="C8583" t="s">
        <v>8640</v>
      </c>
    </row>
    <row r="8584" spans="1:3" x14ac:dyDescent="0.25">
      <c r="A8584">
        <v>8583</v>
      </c>
      <c r="B8584" s="17" t="s">
        <v>18115</v>
      </c>
      <c r="C8584" t="s">
        <v>8641</v>
      </c>
    </row>
    <row r="8585" spans="1:3" x14ac:dyDescent="0.25">
      <c r="A8585">
        <v>8584</v>
      </c>
      <c r="B8585" s="17" t="s">
        <v>18116</v>
      </c>
      <c r="C8585" t="s">
        <v>8642</v>
      </c>
    </row>
    <row r="8586" spans="1:3" x14ac:dyDescent="0.25">
      <c r="A8586">
        <v>8585</v>
      </c>
      <c r="B8586" s="17" t="s">
        <v>18117</v>
      </c>
      <c r="C8586" t="s">
        <v>8643</v>
      </c>
    </row>
    <row r="8587" spans="1:3" x14ac:dyDescent="0.25">
      <c r="A8587">
        <v>8586</v>
      </c>
      <c r="B8587" s="17" t="s">
        <v>18118</v>
      </c>
      <c r="C8587" t="s">
        <v>8644</v>
      </c>
    </row>
    <row r="8588" spans="1:3" x14ac:dyDescent="0.25">
      <c r="A8588">
        <v>8587</v>
      </c>
      <c r="B8588" s="17" t="s">
        <v>18119</v>
      </c>
      <c r="C8588" t="s">
        <v>8645</v>
      </c>
    </row>
    <row r="8589" spans="1:3" x14ac:dyDescent="0.25">
      <c r="A8589">
        <v>8588</v>
      </c>
      <c r="B8589" s="17" t="s">
        <v>18120</v>
      </c>
      <c r="C8589" t="s">
        <v>8646</v>
      </c>
    </row>
    <row r="8590" spans="1:3" x14ac:dyDescent="0.25">
      <c r="A8590">
        <v>8589</v>
      </c>
      <c r="B8590" s="17" t="s">
        <v>18121</v>
      </c>
      <c r="C8590" t="s">
        <v>8647</v>
      </c>
    </row>
    <row r="8591" spans="1:3" x14ac:dyDescent="0.25">
      <c r="A8591">
        <v>8590</v>
      </c>
      <c r="B8591" s="17" t="s">
        <v>18122</v>
      </c>
      <c r="C8591" t="s">
        <v>8648</v>
      </c>
    </row>
    <row r="8592" spans="1:3" x14ac:dyDescent="0.25">
      <c r="A8592">
        <v>8591</v>
      </c>
      <c r="B8592" s="17" t="s">
        <v>18123</v>
      </c>
      <c r="C8592" t="s">
        <v>8649</v>
      </c>
    </row>
    <row r="8593" spans="1:3" x14ac:dyDescent="0.25">
      <c r="A8593">
        <v>8592</v>
      </c>
      <c r="B8593" s="17" t="s">
        <v>18124</v>
      </c>
      <c r="C8593" t="s">
        <v>8650</v>
      </c>
    </row>
    <row r="8594" spans="1:3" x14ac:dyDescent="0.25">
      <c r="A8594">
        <v>8593</v>
      </c>
      <c r="B8594" s="17" t="s">
        <v>18125</v>
      </c>
      <c r="C8594" t="s">
        <v>8651</v>
      </c>
    </row>
    <row r="8595" spans="1:3" x14ac:dyDescent="0.25">
      <c r="A8595">
        <v>8594</v>
      </c>
      <c r="B8595" s="17" t="s">
        <v>18126</v>
      </c>
      <c r="C8595" t="s">
        <v>8652</v>
      </c>
    </row>
    <row r="8596" spans="1:3" x14ac:dyDescent="0.25">
      <c r="A8596">
        <v>8595</v>
      </c>
      <c r="B8596" s="17" t="s">
        <v>18127</v>
      </c>
      <c r="C8596" t="s">
        <v>8653</v>
      </c>
    </row>
    <row r="8597" spans="1:3" x14ac:dyDescent="0.25">
      <c r="A8597">
        <v>8596</v>
      </c>
      <c r="B8597" s="17" t="s">
        <v>18128</v>
      </c>
      <c r="C8597" t="s">
        <v>8654</v>
      </c>
    </row>
    <row r="8598" spans="1:3" x14ac:dyDescent="0.25">
      <c r="A8598">
        <v>8597</v>
      </c>
      <c r="B8598" s="17" t="s">
        <v>18129</v>
      </c>
      <c r="C8598" t="s">
        <v>8655</v>
      </c>
    </row>
    <row r="8599" spans="1:3" x14ac:dyDescent="0.25">
      <c r="A8599">
        <v>8598</v>
      </c>
      <c r="B8599" s="17" t="s">
        <v>18130</v>
      </c>
      <c r="C8599" t="s">
        <v>8656</v>
      </c>
    </row>
    <row r="8600" spans="1:3" x14ac:dyDescent="0.25">
      <c r="A8600">
        <v>8599</v>
      </c>
      <c r="B8600" s="17" t="s">
        <v>18131</v>
      </c>
      <c r="C8600" t="s">
        <v>8657</v>
      </c>
    </row>
    <row r="8601" spans="1:3" x14ac:dyDescent="0.25">
      <c r="A8601">
        <v>8600</v>
      </c>
      <c r="B8601" s="17" t="s">
        <v>18132</v>
      </c>
      <c r="C8601" t="s">
        <v>8658</v>
      </c>
    </row>
    <row r="8602" spans="1:3" x14ac:dyDescent="0.25">
      <c r="A8602">
        <v>8601</v>
      </c>
      <c r="B8602" s="17" t="s">
        <v>18133</v>
      </c>
      <c r="C8602" t="s">
        <v>8659</v>
      </c>
    </row>
    <row r="8603" spans="1:3" x14ac:dyDescent="0.25">
      <c r="A8603">
        <v>8602</v>
      </c>
      <c r="B8603" s="17" t="s">
        <v>18134</v>
      </c>
      <c r="C8603" t="s">
        <v>8660</v>
      </c>
    </row>
    <row r="8604" spans="1:3" x14ac:dyDescent="0.25">
      <c r="A8604">
        <v>8603</v>
      </c>
      <c r="B8604" s="17" t="s">
        <v>18135</v>
      </c>
      <c r="C8604" t="s">
        <v>8661</v>
      </c>
    </row>
    <row r="8605" spans="1:3" x14ac:dyDescent="0.25">
      <c r="A8605">
        <v>8604</v>
      </c>
      <c r="B8605" s="17" t="s">
        <v>18136</v>
      </c>
      <c r="C8605" t="s">
        <v>8662</v>
      </c>
    </row>
    <row r="8606" spans="1:3" x14ac:dyDescent="0.25">
      <c r="A8606">
        <v>8605</v>
      </c>
      <c r="B8606" s="17" t="s">
        <v>18137</v>
      </c>
      <c r="C8606" t="s">
        <v>8663</v>
      </c>
    </row>
    <row r="8607" spans="1:3" x14ac:dyDescent="0.25">
      <c r="A8607">
        <v>8606</v>
      </c>
      <c r="B8607" s="17" t="s">
        <v>18138</v>
      </c>
      <c r="C8607" t="s">
        <v>8664</v>
      </c>
    </row>
    <row r="8608" spans="1:3" x14ac:dyDescent="0.25">
      <c r="A8608">
        <v>8607</v>
      </c>
      <c r="B8608" s="17" t="s">
        <v>18139</v>
      </c>
      <c r="C8608" t="s">
        <v>8665</v>
      </c>
    </row>
    <row r="8609" spans="1:3" x14ac:dyDescent="0.25">
      <c r="A8609">
        <v>8608</v>
      </c>
      <c r="B8609" s="17" t="s">
        <v>18140</v>
      </c>
      <c r="C8609" t="s">
        <v>8666</v>
      </c>
    </row>
    <row r="8610" spans="1:3" x14ac:dyDescent="0.25">
      <c r="A8610">
        <v>8609</v>
      </c>
      <c r="B8610" s="17" t="s">
        <v>18141</v>
      </c>
      <c r="C8610" t="s">
        <v>8667</v>
      </c>
    </row>
    <row r="8611" spans="1:3" x14ac:dyDescent="0.25">
      <c r="A8611">
        <v>8610</v>
      </c>
      <c r="B8611" s="17" t="s">
        <v>18142</v>
      </c>
      <c r="C8611" t="s">
        <v>8668</v>
      </c>
    </row>
    <row r="8612" spans="1:3" x14ac:dyDescent="0.25">
      <c r="A8612">
        <v>8611</v>
      </c>
      <c r="B8612" s="17" t="s">
        <v>18143</v>
      </c>
      <c r="C8612" t="s">
        <v>8669</v>
      </c>
    </row>
    <row r="8613" spans="1:3" x14ac:dyDescent="0.25">
      <c r="A8613">
        <v>8612</v>
      </c>
      <c r="B8613" s="17" t="s">
        <v>18144</v>
      </c>
      <c r="C8613" t="s">
        <v>8670</v>
      </c>
    </row>
    <row r="8614" spans="1:3" x14ac:dyDescent="0.25">
      <c r="A8614">
        <v>8613</v>
      </c>
      <c r="B8614" s="17" t="s">
        <v>18145</v>
      </c>
      <c r="C8614" t="s">
        <v>8671</v>
      </c>
    </row>
    <row r="8615" spans="1:3" x14ac:dyDescent="0.25">
      <c r="A8615">
        <v>8614</v>
      </c>
      <c r="B8615" s="17" t="s">
        <v>18146</v>
      </c>
      <c r="C8615" t="s">
        <v>8672</v>
      </c>
    </row>
    <row r="8616" spans="1:3" x14ac:dyDescent="0.25">
      <c r="A8616">
        <v>8615</v>
      </c>
      <c r="B8616" s="17" t="s">
        <v>18147</v>
      </c>
      <c r="C8616" t="s">
        <v>8673</v>
      </c>
    </row>
    <row r="8617" spans="1:3" x14ac:dyDescent="0.25">
      <c r="A8617">
        <v>8616</v>
      </c>
      <c r="B8617" s="17" t="s">
        <v>18148</v>
      </c>
      <c r="C8617" t="s">
        <v>8674</v>
      </c>
    </row>
    <row r="8618" spans="1:3" x14ac:dyDescent="0.25">
      <c r="A8618">
        <v>8617</v>
      </c>
      <c r="B8618" s="17" t="s">
        <v>18149</v>
      </c>
      <c r="C8618" t="s">
        <v>8675</v>
      </c>
    </row>
    <row r="8619" spans="1:3" x14ac:dyDescent="0.25">
      <c r="A8619">
        <v>8618</v>
      </c>
      <c r="B8619" s="17" t="s">
        <v>18150</v>
      </c>
      <c r="C8619" t="s">
        <v>8676</v>
      </c>
    </row>
    <row r="8620" spans="1:3" x14ac:dyDescent="0.25">
      <c r="A8620">
        <v>8619</v>
      </c>
      <c r="B8620" s="17" t="s">
        <v>18151</v>
      </c>
      <c r="C8620" t="s">
        <v>8677</v>
      </c>
    </row>
    <row r="8621" spans="1:3" x14ac:dyDescent="0.25">
      <c r="A8621">
        <v>8620</v>
      </c>
      <c r="B8621" s="17" t="s">
        <v>18152</v>
      </c>
      <c r="C8621" t="s">
        <v>8678</v>
      </c>
    </row>
    <row r="8622" spans="1:3" x14ac:dyDescent="0.25">
      <c r="A8622">
        <v>8621</v>
      </c>
      <c r="B8622" s="17" t="s">
        <v>18153</v>
      </c>
      <c r="C8622" t="s">
        <v>8679</v>
      </c>
    </row>
    <row r="8623" spans="1:3" x14ac:dyDescent="0.25">
      <c r="A8623">
        <v>8622</v>
      </c>
      <c r="B8623" s="17" t="s">
        <v>18154</v>
      </c>
      <c r="C8623" t="s">
        <v>8680</v>
      </c>
    </row>
    <row r="8624" spans="1:3" x14ac:dyDescent="0.25">
      <c r="A8624">
        <v>8623</v>
      </c>
      <c r="B8624" s="17" t="s">
        <v>18155</v>
      </c>
      <c r="C8624" t="s">
        <v>8681</v>
      </c>
    </row>
    <row r="8625" spans="1:3" x14ac:dyDescent="0.25">
      <c r="A8625">
        <v>8624</v>
      </c>
      <c r="B8625" s="17" t="s">
        <v>18156</v>
      </c>
      <c r="C8625" t="s">
        <v>8682</v>
      </c>
    </row>
    <row r="8626" spans="1:3" x14ac:dyDescent="0.25">
      <c r="A8626">
        <v>8625</v>
      </c>
      <c r="B8626" s="17" t="s">
        <v>18157</v>
      </c>
      <c r="C8626" t="s">
        <v>8683</v>
      </c>
    </row>
    <row r="8627" spans="1:3" x14ac:dyDescent="0.25">
      <c r="A8627">
        <v>8626</v>
      </c>
      <c r="B8627" s="17" t="s">
        <v>18158</v>
      </c>
      <c r="C8627" t="s">
        <v>8684</v>
      </c>
    </row>
    <row r="8628" spans="1:3" x14ac:dyDescent="0.25">
      <c r="A8628">
        <v>8627</v>
      </c>
      <c r="B8628" s="17" t="s">
        <v>18159</v>
      </c>
      <c r="C8628" t="s">
        <v>8685</v>
      </c>
    </row>
    <row r="8629" spans="1:3" x14ac:dyDescent="0.25">
      <c r="A8629">
        <v>8628</v>
      </c>
      <c r="B8629" s="17" t="s">
        <v>18160</v>
      </c>
      <c r="C8629" t="s">
        <v>8686</v>
      </c>
    </row>
    <row r="8630" spans="1:3" x14ac:dyDescent="0.25">
      <c r="A8630">
        <v>8629</v>
      </c>
      <c r="B8630" s="17" t="s">
        <v>18161</v>
      </c>
      <c r="C8630" t="s">
        <v>8687</v>
      </c>
    </row>
    <row r="8631" spans="1:3" x14ac:dyDescent="0.25">
      <c r="A8631">
        <v>8630</v>
      </c>
      <c r="B8631" s="17" t="s">
        <v>18162</v>
      </c>
      <c r="C8631" t="s">
        <v>8688</v>
      </c>
    </row>
    <row r="8632" spans="1:3" x14ac:dyDescent="0.25">
      <c r="A8632">
        <v>8631</v>
      </c>
      <c r="B8632" s="17" t="s">
        <v>18163</v>
      </c>
      <c r="C8632" t="s">
        <v>8689</v>
      </c>
    </row>
    <row r="8633" spans="1:3" x14ac:dyDescent="0.25">
      <c r="A8633">
        <v>8632</v>
      </c>
      <c r="B8633" s="17" t="s">
        <v>18164</v>
      </c>
      <c r="C8633" t="s">
        <v>8690</v>
      </c>
    </row>
    <row r="8634" spans="1:3" x14ac:dyDescent="0.25">
      <c r="A8634">
        <v>8633</v>
      </c>
      <c r="B8634" s="17" t="s">
        <v>18165</v>
      </c>
      <c r="C8634" t="s">
        <v>8691</v>
      </c>
    </row>
    <row r="8635" spans="1:3" x14ac:dyDescent="0.25">
      <c r="A8635">
        <v>8634</v>
      </c>
      <c r="B8635" s="17" t="s">
        <v>18166</v>
      </c>
      <c r="C8635" t="s">
        <v>8692</v>
      </c>
    </row>
    <row r="8636" spans="1:3" x14ac:dyDescent="0.25">
      <c r="A8636">
        <v>8635</v>
      </c>
      <c r="B8636" s="17" t="s">
        <v>18167</v>
      </c>
      <c r="C8636" t="s">
        <v>8693</v>
      </c>
    </row>
    <row r="8637" spans="1:3" x14ac:dyDescent="0.25">
      <c r="A8637">
        <v>8636</v>
      </c>
      <c r="B8637" s="17" t="s">
        <v>18168</v>
      </c>
      <c r="C8637" t="s">
        <v>8694</v>
      </c>
    </row>
    <row r="8638" spans="1:3" x14ac:dyDescent="0.25">
      <c r="A8638">
        <v>8637</v>
      </c>
      <c r="B8638" s="17" t="s">
        <v>18169</v>
      </c>
      <c r="C8638" t="s">
        <v>8695</v>
      </c>
    </row>
    <row r="8639" spans="1:3" x14ac:dyDescent="0.25">
      <c r="A8639">
        <v>8638</v>
      </c>
      <c r="B8639" s="17" t="s">
        <v>18170</v>
      </c>
      <c r="C8639" t="s">
        <v>8696</v>
      </c>
    </row>
    <row r="8640" spans="1:3" x14ac:dyDescent="0.25">
      <c r="A8640">
        <v>8639</v>
      </c>
      <c r="B8640" s="17" t="s">
        <v>18171</v>
      </c>
      <c r="C8640" t="s">
        <v>8697</v>
      </c>
    </row>
    <row r="8641" spans="1:3" x14ac:dyDescent="0.25">
      <c r="A8641">
        <v>8640</v>
      </c>
      <c r="B8641" s="17" t="s">
        <v>18172</v>
      </c>
      <c r="C8641" t="s">
        <v>8698</v>
      </c>
    </row>
    <row r="8642" spans="1:3" x14ac:dyDescent="0.25">
      <c r="A8642">
        <v>8641</v>
      </c>
      <c r="B8642" s="17" t="s">
        <v>18173</v>
      </c>
      <c r="C8642" t="s">
        <v>8699</v>
      </c>
    </row>
    <row r="8643" spans="1:3" x14ac:dyDescent="0.25">
      <c r="A8643">
        <v>8642</v>
      </c>
      <c r="B8643" s="17" t="s">
        <v>18174</v>
      </c>
      <c r="C8643" t="s">
        <v>8700</v>
      </c>
    </row>
    <row r="8644" spans="1:3" x14ac:dyDescent="0.25">
      <c r="A8644">
        <v>8643</v>
      </c>
      <c r="B8644" s="17" t="s">
        <v>18175</v>
      </c>
      <c r="C8644" t="s">
        <v>8701</v>
      </c>
    </row>
    <row r="8645" spans="1:3" x14ac:dyDescent="0.25">
      <c r="A8645">
        <v>8644</v>
      </c>
      <c r="B8645" s="17" t="s">
        <v>18176</v>
      </c>
      <c r="C8645" t="s">
        <v>8702</v>
      </c>
    </row>
    <row r="8646" spans="1:3" x14ac:dyDescent="0.25">
      <c r="A8646">
        <v>8645</v>
      </c>
      <c r="B8646" s="17" t="s">
        <v>18177</v>
      </c>
      <c r="C8646" t="s">
        <v>8703</v>
      </c>
    </row>
    <row r="8647" spans="1:3" x14ac:dyDescent="0.25">
      <c r="A8647">
        <v>8646</v>
      </c>
      <c r="B8647" s="17" t="s">
        <v>18178</v>
      </c>
      <c r="C8647" t="s">
        <v>8704</v>
      </c>
    </row>
    <row r="8648" spans="1:3" x14ac:dyDescent="0.25">
      <c r="A8648">
        <v>8647</v>
      </c>
      <c r="B8648" s="17" t="s">
        <v>18179</v>
      </c>
      <c r="C8648" t="s">
        <v>8705</v>
      </c>
    </row>
    <row r="8649" spans="1:3" x14ac:dyDescent="0.25">
      <c r="A8649">
        <v>8648</v>
      </c>
      <c r="B8649" s="17" t="s">
        <v>18180</v>
      </c>
      <c r="C8649" t="s">
        <v>8706</v>
      </c>
    </row>
    <row r="8650" spans="1:3" x14ac:dyDescent="0.25">
      <c r="A8650">
        <v>8649</v>
      </c>
      <c r="B8650" s="17" t="s">
        <v>18181</v>
      </c>
      <c r="C8650" t="s">
        <v>8707</v>
      </c>
    </row>
    <row r="8651" spans="1:3" x14ac:dyDescent="0.25">
      <c r="A8651">
        <v>8650</v>
      </c>
      <c r="B8651" s="17" t="s">
        <v>18182</v>
      </c>
      <c r="C8651" t="s">
        <v>8708</v>
      </c>
    </row>
    <row r="8652" spans="1:3" x14ac:dyDescent="0.25">
      <c r="A8652">
        <v>8651</v>
      </c>
      <c r="B8652" s="17" t="s">
        <v>18183</v>
      </c>
      <c r="C8652" t="s">
        <v>8709</v>
      </c>
    </row>
    <row r="8653" spans="1:3" x14ac:dyDescent="0.25">
      <c r="A8653">
        <v>8652</v>
      </c>
      <c r="B8653" s="17" t="s">
        <v>18184</v>
      </c>
      <c r="C8653" t="s">
        <v>8710</v>
      </c>
    </row>
    <row r="8654" spans="1:3" x14ac:dyDescent="0.25">
      <c r="A8654">
        <v>8653</v>
      </c>
      <c r="B8654" s="17" t="s">
        <v>18185</v>
      </c>
      <c r="C8654" t="s">
        <v>8711</v>
      </c>
    </row>
    <row r="8655" spans="1:3" x14ac:dyDescent="0.25">
      <c r="A8655">
        <v>8654</v>
      </c>
      <c r="B8655" s="17" t="s">
        <v>18186</v>
      </c>
      <c r="C8655" t="s">
        <v>8712</v>
      </c>
    </row>
    <row r="8656" spans="1:3" x14ac:dyDescent="0.25">
      <c r="A8656">
        <v>8655</v>
      </c>
      <c r="B8656" s="17" t="s">
        <v>18187</v>
      </c>
      <c r="C8656" t="s">
        <v>8713</v>
      </c>
    </row>
    <row r="8657" spans="1:3" x14ac:dyDescent="0.25">
      <c r="A8657">
        <v>8656</v>
      </c>
      <c r="B8657" s="17" t="s">
        <v>18188</v>
      </c>
      <c r="C8657" t="s">
        <v>8714</v>
      </c>
    </row>
    <row r="8658" spans="1:3" x14ac:dyDescent="0.25">
      <c r="A8658">
        <v>8657</v>
      </c>
      <c r="B8658" s="17" t="s">
        <v>18189</v>
      </c>
      <c r="C8658" t="s">
        <v>8715</v>
      </c>
    </row>
    <row r="8659" spans="1:3" x14ac:dyDescent="0.25">
      <c r="A8659">
        <v>8658</v>
      </c>
      <c r="B8659" s="17" t="s">
        <v>18190</v>
      </c>
      <c r="C8659" t="s">
        <v>8716</v>
      </c>
    </row>
    <row r="8660" spans="1:3" x14ac:dyDescent="0.25">
      <c r="A8660">
        <v>8659</v>
      </c>
      <c r="B8660" s="17" t="s">
        <v>18191</v>
      </c>
      <c r="C8660" t="s">
        <v>8717</v>
      </c>
    </row>
    <row r="8661" spans="1:3" x14ac:dyDescent="0.25">
      <c r="A8661">
        <v>8660</v>
      </c>
      <c r="B8661" s="17" t="s">
        <v>18192</v>
      </c>
      <c r="C8661" t="s">
        <v>8718</v>
      </c>
    </row>
    <row r="8662" spans="1:3" x14ac:dyDescent="0.25">
      <c r="A8662">
        <v>8661</v>
      </c>
      <c r="B8662" s="17" t="s">
        <v>18193</v>
      </c>
      <c r="C8662" t="s">
        <v>8719</v>
      </c>
    </row>
    <row r="8663" spans="1:3" x14ac:dyDescent="0.25">
      <c r="A8663">
        <v>8662</v>
      </c>
      <c r="B8663" s="17" t="s">
        <v>18194</v>
      </c>
      <c r="C8663" t="s">
        <v>8720</v>
      </c>
    </row>
    <row r="8664" spans="1:3" x14ac:dyDescent="0.25">
      <c r="A8664">
        <v>8663</v>
      </c>
      <c r="B8664" s="17" t="s">
        <v>18195</v>
      </c>
      <c r="C8664" t="s">
        <v>8721</v>
      </c>
    </row>
    <row r="8665" spans="1:3" x14ac:dyDescent="0.25">
      <c r="A8665">
        <v>8664</v>
      </c>
      <c r="B8665" s="17" t="s">
        <v>18196</v>
      </c>
      <c r="C8665" t="s">
        <v>8722</v>
      </c>
    </row>
    <row r="8666" spans="1:3" x14ac:dyDescent="0.25">
      <c r="A8666">
        <v>8665</v>
      </c>
      <c r="B8666" s="17" t="s">
        <v>18197</v>
      </c>
      <c r="C8666" t="s">
        <v>8723</v>
      </c>
    </row>
    <row r="8667" spans="1:3" x14ac:dyDescent="0.25">
      <c r="A8667">
        <v>8666</v>
      </c>
      <c r="B8667" s="17" t="s">
        <v>18198</v>
      </c>
      <c r="C8667" t="s">
        <v>8724</v>
      </c>
    </row>
    <row r="8668" spans="1:3" x14ac:dyDescent="0.25">
      <c r="A8668">
        <v>8667</v>
      </c>
      <c r="B8668" s="17" t="s">
        <v>18199</v>
      </c>
      <c r="C8668" t="s">
        <v>8725</v>
      </c>
    </row>
    <row r="8669" spans="1:3" x14ac:dyDescent="0.25">
      <c r="A8669">
        <v>8668</v>
      </c>
      <c r="B8669" s="17" t="s">
        <v>18200</v>
      </c>
      <c r="C8669" t="s">
        <v>8726</v>
      </c>
    </row>
    <row r="8670" spans="1:3" x14ac:dyDescent="0.25">
      <c r="A8670">
        <v>8669</v>
      </c>
      <c r="B8670" s="17" t="s">
        <v>18201</v>
      </c>
      <c r="C8670" t="s">
        <v>8727</v>
      </c>
    </row>
    <row r="8671" spans="1:3" x14ac:dyDescent="0.25">
      <c r="A8671">
        <v>8670</v>
      </c>
      <c r="B8671" s="17" t="s">
        <v>18202</v>
      </c>
      <c r="C8671" t="s">
        <v>8728</v>
      </c>
    </row>
    <row r="8672" spans="1:3" x14ac:dyDescent="0.25">
      <c r="A8672">
        <v>8671</v>
      </c>
      <c r="B8672" s="17" t="s">
        <v>18203</v>
      </c>
      <c r="C8672" t="s">
        <v>8729</v>
      </c>
    </row>
    <row r="8673" spans="1:3" x14ac:dyDescent="0.25">
      <c r="A8673">
        <v>8672</v>
      </c>
      <c r="B8673" s="17" t="s">
        <v>18204</v>
      </c>
      <c r="C8673" t="s">
        <v>8730</v>
      </c>
    </row>
    <row r="8674" spans="1:3" x14ac:dyDescent="0.25">
      <c r="A8674">
        <v>8673</v>
      </c>
      <c r="B8674" s="17" t="s">
        <v>18205</v>
      </c>
      <c r="C8674" t="s">
        <v>8731</v>
      </c>
    </row>
    <row r="8675" spans="1:3" x14ac:dyDescent="0.25">
      <c r="A8675">
        <v>8674</v>
      </c>
      <c r="B8675" s="17" t="s">
        <v>18206</v>
      </c>
      <c r="C8675" t="s">
        <v>8732</v>
      </c>
    </row>
    <row r="8676" spans="1:3" x14ac:dyDescent="0.25">
      <c r="A8676">
        <v>8675</v>
      </c>
      <c r="B8676" s="17" t="s">
        <v>18207</v>
      </c>
      <c r="C8676" t="s">
        <v>8733</v>
      </c>
    </row>
    <row r="8677" spans="1:3" x14ac:dyDescent="0.25">
      <c r="A8677">
        <v>8676</v>
      </c>
      <c r="B8677" s="17" t="s">
        <v>18208</v>
      </c>
      <c r="C8677" t="s">
        <v>8734</v>
      </c>
    </row>
    <row r="8678" spans="1:3" x14ac:dyDescent="0.25">
      <c r="A8678">
        <v>8677</v>
      </c>
      <c r="B8678" s="17" t="s">
        <v>18209</v>
      </c>
      <c r="C8678" t="s">
        <v>8735</v>
      </c>
    </row>
    <row r="8679" spans="1:3" x14ac:dyDescent="0.25">
      <c r="A8679">
        <v>8678</v>
      </c>
      <c r="B8679" s="17" t="s">
        <v>18210</v>
      </c>
      <c r="C8679" t="s">
        <v>8736</v>
      </c>
    </row>
    <row r="8680" spans="1:3" x14ac:dyDescent="0.25">
      <c r="A8680">
        <v>8679</v>
      </c>
      <c r="B8680" s="17" t="s">
        <v>18211</v>
      </c>
      <c r="C8680" t="s">
        <v>8737</v>
      </c>
    </row>
    <row r="8681" spans="1:3" x14ac:dyDescent="0.25">
      <c r="A8681">
        <v>8680</v>
      </c>
      <c r="B8681" s="17" t="s">
        <v>18212</v>
      </c>
      <c r="C8681" t="s">
        <v>8738</v>
      </c>
    </row>
    <row r="8682" spans="1:3" x14ac:dyDescent="0.25">
      <c r="A8682">
        <v>8681</v>
      </c>
      <c r="B8682" s="17" t="s">
        <v>18213</v>
      </c>
      <c r="C8682" t="s">
        <v>8739</v>
      </c>
    </row>
    <row r="8683" spans="1:3" x14ac:dyDescent="0.25">
      <c r="A8683">
        <v>8682</v>
      </c>
      <c r="B8683" s="17" t="s">
        <v>18214</v>
      </c>
      <c r="C8683" t="s">
        <v>8740</v>
      </c>
    </row>
    <row r="8684" spans="1:3" x14ac:dyDescent="0.25">
      <c r="A8684">
        <v>8683</v>
      </c>
      <c r="B8684" s="17" t="s">
        <v>18215</v>
      </c>
      <c r="C8684" t="s">
        <v>8741</v>
      </c>
    </row>
    <row r="8685" spans="1:3" x14ac:dyDescent="0.25">
      <c r="A8685">
        <v>8684</v>
      </c>
      <c r="B8685" s="17" t="s">
        <v>18216</v>
      </c>
      <c r="C8685" t="s">
        <v>8742</v>
      </c>
    </row>
    <row r="8686" spans="1:3" x14ac:dyDescent="0.25">
      <c r="A8686">
        <v>8685</v>
      </c>
      <c r="B8686" s="17" t="s">
        <v>18217</v>
      </c>
      <c r="C8686" t="s">
        <v>8743</v>
      </c>
    </row>
    <row r="8687" spans="1:3" x14ac:dyDescent="0.25">
      <c r="A8687">
        <v>8686</v>
      </c>
      <c r="B8687" s="17" t="s">
        <v>18218</v>
      </c>
      <c r="C8687" t="s">
        <v>8744</v>
      </c>
    </row>
    <row r="8688" spans="1:3" x14ac:dyDescent="0.25">
      <c r="A8688">
        <v>8687</v>
      </c>
      <c r="B8688" s="17" t="s">
        <v>18219</v>
      </c>
      <c r="C8688" t="s">
        <v>8745</v>
      </c>
    </row>
    <row r="8689" spans="1:3" x14ac:dyDescent="0.25">
      <c r="A8689">
        <v>8688</v>
      </c>
      <c r="B8689" s="17" t="s">
        <v>18220</v>
      </c>
      <c r="C8689" t="s">
        <v>8746</v>
      </c>
    </row>
    <row r="8690" spans="1:3" x14ac:dyDescent="0.25">
      <c r="A8690">
        <v>8689</v>
      </c>
      <c r="B8690" s="17" t="s">
        <v>18221</v>
      </c>
      <c r="C8690" t="s">
        <v>8747</v>
      </c>
    </row>
    <row r="8691" spans="1:3" x14ac:dyDescent="0.25">
      <c r="A8691">
        <v>8690</v>
      </c>
      <c r="B8691" s="17" t="s">
        <v>18222</v>
      </c>
      <c r="C8691" t="s">
        <v>8748</v>
      </c>
    </row>
    <row r="8692" spans="1:3" x14ac:dyDescent="0.25">
      <c r="A8692">
        <v>8691</v>
      </c>
      <c r="B8692" s="17" t="s">
        <v>18223</v>
      </c>
      <c r="C8692" t="s">
        <v>8749</v>
      </c>
    </row>
    <row r="8693" spans="1:3" x14ac:dyDescent="0.25">
      <c r="A8693">
        <v>8692</v>
      </c>
      <c r="B8693" s="17" t="s">
        <v>18224</v>
      </c>
      <c r="C8693" t="s">
        <v>8750</v>
      </c>
    </row>
    <row r="8694" spans="1:3" x14ac:dyDescent="0.25">
      <c r="A8694">
        <v>8693</v>
      </c>
      <c r="B8694" s="17" t="s">
        <v>18225</v>
      </c>
      <c r="C8694" t="s">
        <v>8751</v>
      </c>
    </row>
    <row r="8695" spans="1:3" x14ac:dyDescent="0.25">
      <c r="A8695">
        <v>8694</v>
      </c>
      <c r="B8695" s="17" t="s">
        <v>18226</v>
      </c>
      <c r="C8695" t="s">
        <v>8752</v>
      </c>
    </row>
    <row r="8696" spans="1:3" x14ac:dyDescent="0.25">
      <c r="A8696">
        <v>8695</v>
      </c>
      <c r="B8696" s="17" t="s">
        <v>18227</v>
      </c>
      <c r="C8696" t="s">
        <v>8753</v>
      </c>
    </row>
    <row r="8697" spans="1:3" x14ac:dyDescent="0.25">
      <c r="A8697">
        <v>8696</v>
      </c>
      <c r="B8697" s="17" t="s">
        <v>18228</v>
      </c>
      <c r="C8697" t="s">
        <v>8754</v>
      </c>
    </row>
    <row r="8698" spans="1:3" x14ac:dyDescent="0.25">
      <c r="A8698">
        <v>8697</v>
      </c>
      <c r="B8698" s="17" t="s">
        <v>18229</v>
      </c>
      <c r="C8698" t="s">
        <v>8755</v>
      </c>
    </row>
    <row r="8699" spans="1:3" x14ac:dyDescent="0.25">
      <c r="A8699">
        <v>8698</v>
      </c>
      <c r="B8699" s="17" t="s">
        <v>18230</v>
      </c>
      <c r="C8699" t="s">
        <v>8756</v>
      </c>
    </row>
    <row r="8700" spans="1:3" x14ac:dyDescent="0.25">
      <c r="A8700">
        <v>8699</v>
      </c>
      <c r="B8700" s="17" t="s">
        <v>18231</v>
      </c>
      <c r="C8700" t="s">
        <v>8757</v>
      </c>
    </row>
    <row r="8701" spans="1:3" x14ac:dyDescent="0.25">
      <c r="A8701">
        <v>8700</v>
      </c>
      <c r="B8701" s="17" t="s">
        <v>18232</v>
      </c>
      <c r="C8701" t="s">
        <v>8758</v>
      </c>
    </row>
    <row r="8702" spans="1:3" x14ac:dyDescent="0.25">
      <c r="A8702">
        <v>8701</v>
      </c>
      <c r="B8702" s="17" t="s">
        <v>18233</v>
      </c>
      <c r="C8702" t="s">
        <v>8759</v>
      </c>
    </row>
    <row r="8703" spans="1:3" x14ac:dyDescent="0.25">
      <c r="A8703">
        <v>8702</v>
      </c>
      <c r="B8703" s="17" t="s">
        <v>18234</v>
      </c>
      <c r="C8703" t="s">
        <v>8760</v>
      </c>
    </row>
    <row r="8704" spans="1:3" x14ac:dyDescent="0.25">
      <c r="A8704">
        <v>8703</v>
      </c>
      <c r="B8704" s="17" t="s">
        <v>18235</v>
      </c>
      <c r="C8704" t="s">
        <v>8761</v>
      </c>
    </row>
    <row r="8705" spans="1:3" x14ac:dyDescent="0.25">
      <c r="A8705">
        <v>8704</v>
      </c>
      <c r="B8705" s="17" t="s">
        <v>18236</v>
      </c>
      <c r="C8705" t="s">
        <v>8762</v>
      </c>
    </row>
    <row r="8706" spans="1:3" x14ac:dyDescent="0.25">
      <c r="A8706">
        <v>8705</v>
      </c>
      <c r="B8706" s="17" t="s">
        <v>18237</v>
      </c>
      <c r="C8706" t="s">
        <v>8763</v>
      </c>
    </row>
    <row r="8707" spans="1:3" x14ac:dyDescent="0.25">
      <c r="A8707">
        <v>8706</v>
      </c>
      <c r="B8707" s="17" t="s">
        <v>18238</v>
      </c>
      <c r="C8707" t="s">
        <v>8764</v>
      </c>
    </row>
    <row r="8708" spans="1:3" x14ac:dyDescent="0.25">
      <c r="A8708">
        <v>8707</v>
      </c>
      <c r="B8708" s="17" t="s">
        <v>18239</v>
      </c>
      <c r="C8708" t="s">
        <v>8765</v>
      </c>
    </row>
    <row r="8709" spans="1:3" x14ac:dyDescent="0.25">
      <c r="A8709">
        <v>8708</v>
      </c>
      <c r="B8709" s="17" t="s">
        <v>18240</v>
      </c>
      <c r="C8709" t="s">
        <v>8766</v>
      </c>
    </row>
    <row r="8710" spans="1:3" x14ac:dyDescent="0.25">
      <c r="A8710">
        <v>8709</v>
      </c>
      <c r="B8710" s="17" t="s">
        <v>18241</v>
      </c>
      <c r="C8710" t="s">
        <v>8767</v>
      </c>
    </row>
    <row r="8711" spans="1:3" x14ac:dyDescent="0.25">
      <c r="A8711">
        <v>8710</v>
      </c>
      <c r="B8711" s="17" t="s">
        <v>18242</v>
      </c>
      <c r="C8711" t="s">
        <v>8768</v>
      </c>
    </row>
    <row r="8712" spans="1:3" x14ac:dyDescent="0.25">
      <c r="A8712">
        <v>8711</v>
      </c>
      <c r="B8712" s="17" t="s">
        <v>18243</v>
      </c>
      <c r="C8712" t="s">
        <v>8769</v>
      </c>
    </row>
    <row r="8713" spans="1:3" x14ac:dyDescent="0.25">
      <c r="A8713">
        <v>8712</v>
      </c>
      <c r="B8713" s="17" t="s">
        <v>18244</v>
      </c>
      <c r="C8713" t="s">
        <v>8770</v>
      </c>
    </row>
    <row r="8714" spans="1:3" x14ac:dyDescent="0.25">
      <c r="A8714">
        <v>8713</v>
      </c>
      <c r="B8714" s="17" t="s">
        <v>18245</v>
      </c>
      <c r="C8714" t="s">
        <v>8771</v>
      </c>
    </row>
    <row r="8715" spans="1:3" x14ac:dyDescent="0.25">
      <c r="A8715">
        <v>8714</v>
      </c>
      <c r="B8715" s="17" t="s">
        <v>18246</v>
      </c>
      <c r="C8715" t="s">
        <v>8772</v>
      </c>
    </row>
    <row r="8716" spans="1:3" x14ac:dyDescent="0.25">
      <c r="A8716">
        <v>8715</v>
      </c>
      <c r="B8716" s="17" t="s">
        <v>18247</v>
      </c>
      <c r="C8716" t="s">
        <v>8773</v>
      </c>
    </row>
    <row r="8717" spans="1:3" x14ac:dyDescent="0.25">
      <c r="A8717">
        <v>8716</v>
      </c>
      <c r="B8717" s="17" t="s">
        <v>18248</v>
      </c>
      <c r="C8717" t="s">
        <v>8774</v>
      </c>
    </row>
    <row r="8718" spans="1:3" x14ac:dyDescent="0.25">
      <c r="A8718">
        <v>8717</v>
      </c>
      <c r="B8718" s="17" t="s">
        <v>18249</v>
      </c>
      <c r="C8718" t="s">
        <v>8775</v>
      </c>
    </row>
    <row r="8719" spans="1:3" x14ac:dyDescent="0.25">
      <c r="A8719">
        <v>8718</v>
      </c>
      <c r="B8719" s="17" t="s">
        <v>18250</v>
      </c>
      <c r="C8719" t="s">
        <v>8776</v>
      </c>
    </row>
    <row r="8720" spans="1:3" x14ac:dyDescent="0.25">
      <c r="A8720">
        <v>8719</v>
      </c>
      <c r="B8720" s="17" t="s">
        <v>18251</v>
      </c>
      <c r="C8720" t="s">
        <v>8777</v>
      </c>
    </row>
    <row r="8721" spans="1:3" x14ac:dyDescent="0.25">
      <c r="A8721">
        <v>8720</v>
      </c>
      <c r="B8721" s="17" t="s">
        <v>18252</v>
      </c>
      <c r="C8721" t="s">
        <v>8778</v>
      </c>
    </row>
    <row r="8722" spans="1:3" x14ac:dyDescent="0.25">
      <c r="A8722">
        <v>8721</v>
      </c>
      <c r="B8722" s="17" t="s">
        <v>18253</v>
      </c>
      <c r="C8722" t="s">
        <v>8779</v>
      </c>
    </row>
    <row r="8723" spans="1:3" x14ac:dyDescent="0.25">
      <c r="A8723">
        <v>8722</v>
      </c>
      <c r="B8723" s="17" t="s">
        <v>18254</v>
      </c>
      <c r="C8723" t="s">
        <v>8780</v>
      </c>
    </row>
    <row r="8724" spans="1:3" x14ac:dyDescent="0.25">
      <c r="A8724">
        <v>8723</v>
      </c>
      <c r="B8724" s="17" t="s">
        <v>18255</v>
      </c>
      <c r="C8724" t="s">
        <v>8781</v>
      </c>
    </row>
    <row r="8725" spans="1:3" x14ac:dyDescent="0.25">
      <c r="A8725">
        <v>8724</v>
      </c>
      <c r="B8725" s="17" t="s">
        <v>18256</v>
      </c>
      <c r="C8725" t="s">
        <v>8782</v>
      </c>
    </row>
    <row r="8726" spans="1:3" x14ac:dyDescent="0.25">
      <c r="A8726">
        <v>8725</v>
      </c>
      <c r="B8726" s="17" t="s">
        <v>18257</v>
      </c>
      <c r="C8726" t="s">
        <v>8783</v>
      </c>
    </row>
    <row r="8727" spans="1:3" x14ac:dyDescent="0.25">
      <c r="A8727">
        <v>8726</v>
      </c>
      <c r="B8727" s="17" t="s">
        <v>18258</v>
      </c>
      <c r="C8727" t="s">
        <v>8784</v>
      </c>
    </row>
    <row r="8728" spans="1:3" x14ac:dyDescent="0.25">
      <c r="A8728">
        <v>8727</v>
      </c>
      <c r="B8728" s="17" t="s">
        <v>18259</v>
      </c>
      <c r="C8728" t="s">
        <v>8785</v>
      </c>
    </row>
    <row r="8729" spans="1:3" x14ac:dyDescent="0.25">
      <c r="A8729">
        <v>8728</v>
      </c>
      <c r="B8729" s="17" t="s">
        <v>18260</v>
      </c>
      <c r="C8729" t="s">
        <v>8786</v>
      </c>
    </row>
    <row r="8730" spans="1:3" x14ac:dyDescent="0.25">
      <c r="A8730">
        <v>8729</v>
      </c>
      <c r="B8730" s="17" t="s">
        <v>18261</v>
      </c>
      <c r="C8730" t="s">
        <v>8787</v>
      </c>
    </row>
    <row r="8731" spans="1:3" x14ac:dyDescent="0.25">
      <c r="A8731">
        <v>8730</v>
      </c>
      <c r="B8731" s="17" t="s">
        <v>18262</v>
      </c>
      <c r="C8731" t="s">
        <v>8788</v>
      </c>
    </row>
    <row r="8732" spans="1:3" x14ac:dyDescent="0.25">
      <c r="A8732">
        <v>8731</v>
      </c>
      <c r="B8732" s="17" t="s">
        <v>18263</v>
      </c>
      <c r="C8732" t="s">
        <v>8789</v>
      </c>
    </row>
    <row r="8733" spans="1:3" x14ac:dyDescent="0.25">
      <c r="A8733">
        <v>8732</v>
      </c>
      <c r="B8733" s="17" t="s">
        <v>18264</v>
      </c>
      <c r="C8733" t="s">
        <v>8790</v>
      </c>
    </row>
    <row r="8734" spans="1:3" x14ac:dyDescent="0.25">
      <c r="A8734">
        <v>8733</v>
      </c>
      <c r="B8734" s="17" t="s">
        <v>18265</v>
      </c>
      <c r="C8734" t="s">
        <v>8791</v>
      </c>
    </row>
    <row r="8735" spans="1:3" x14ac:dyDescent="0.25">
      <c r="A8735">
        <v>8734</v>
      </c>
      <c r="B8735" s="17" t="s">
        <v>18266</v>
      </c>
      <c r="C8735" t="s">
        <v>8792</v>
      </c>
    </row>
    <row r="8736" spans="1:3" x14ac:dyDescent="0.25">
      <c r="A8736">
        <v>8735</v>
      </c>
      <c r="B8736" s="17" t="s">
        <v>18267</v>
      </c>
      <c r="C8736" t="s">
        <v>8793</v>
      </c>
    </row>
    <row r="8737" spans="1:3" x14ac:dyDescent="0.25">
      <c r="A8737">
        <v>8736</v>
      </c>
      <c r="B8737" s="17" t="s">
        <v>18268</v>
      </c>
      <c r="C8737" t="s">
        <v>8794</v>
      </c>
    </row>
    <row r="8738" spans="1:3" x14ac:dyDescent="0.25">
      <c r="A8738">
        <v>8737</v>
      </c>
      <c r="B8738" s="17" t="s">
        <v>18269</v>
      </c>
      <c r="C8738" t="s">
        <v>8795</v>
      </c>
    </row>
    <row r="8739" spans="1:3" x14ac:dyDescent="0.25">
      <c r="A8739">
        <v>8738</v>
      </c>
      <c r="B8739" s="17" t="s">
        <v>18270</v>
      </c>
      <c r="C8739" t="s">
        <v>8796</v>
      </c>
    </row>
    <row r="8740" spans="1:3" x14ac:dyDescent="0.25">
      <c r="A8740">
        <v>8739</v>
      </c>
      <c r="B8740" s="17" t="s">
        <v>18271</v>
      </c>
      <c r="C8740" t="s">
        <v>8797</v>
      </c>
    </row>
    <row r="8741" spans="1:3" x14ac:dyDescent="0.25">
      <c r="A8741">
        <v>8740</v>
      </c>
      <c r="B8741" s="17" t="s">
        <v>18272</v>
      </c>
      <c r="C8741" t="s">
        <v>8798</v>
      </c>
    </row>
    <row r="8742" spans="1:3" x14ac:dyDescent="0.25">
      <c r="A8742">
        <v>8741</v>
      </c>
      <c r="B8742" s="17" t="s">
        <v>18273</v>
      </c>
      <c r="C8742" t="s">
        <v>8799</v>
      </c>
    </row>
    <row r="8743" spans="1:3" x14ac:dyDescent="0.25">
      <c r="A8743">
        <v>8742</v>
      </c>
      <c r="B8743" s="17" t="s">
        <v>18274</v>
      </c>
      <c r="C8743" t="s">
        <v>8800</v>
      </c>
    </row>
    <row r="8744" spans="1:3" x14ac:dyDescent="0.25">
      <c r="A8744">
        <v>8743</v>
      </c>
      <c r="B8744" s="17" t="s">
        <v>18275</v>
      </c>
      <c r="C8744" t="s">
        <v>8801</v>
      </c>
    </row>
    <row r="8745" spans="1:3" x14ac:dyDescent="0.25">
      <c r="A8745">
        <v>8744</v>
      </c>
      <c r="B8745" s="17" t="s">
        <v>18276</v>
      </c>
      <c r="C8745" t="s">
        <v>8802</v>
      </c>
    </row>
    <row r="8746" spans="1:3" x14ac:dyDescent="0.25">
      <c r="A8746">
        <v>8745</v>
      </c>
      <c r="B8746" s="17" t="s">
        <v>18277</v>
      </c>
      <c r="C8746" t="s">
        <v>8803</v>
      </c>
    </row>
    <row r="8747" spans="1:3" x14ac:dyDescent="0.25">
      <c r="A8747">
        <v>8746</v>
      </c>
      <c r="B8747" s="17" t="s">
        <v>18278</v>
      </c>
      <c r="C8747" t="s">
        <v>8804</v>
      </c>
    </row>
    <row r="8748" spans="1:3" x14ac:dyDescent="0.25">
      <c r="A8748">
        <v>8747</v>
      </c>
      <c r="B8748" s="17" t="s">
        <v>18279</v>
      </c>
      <c r="C8748" t="s">
        <v>8805</v>
      </c>
    </row>
    <row r="8749" spans="1:3" x14ac:dyDescent="0.25">
      <c r="A8749">
        <v>8748</v>
      </c>
      <c r="B8749" s="17" t="s">
        <v>18280</v>
      </c>
      <c r="C8749" t="s">
        <v>8806</v>
      </c>
    </row>
    <row r="8750" spans="1:3" x14ac:dyDescent="0.25">
      <c r="A8750">
        <v>8749</v>
      </c>
      <c r="B8750" s="17" t="s">
        <v>18281</v>
      </c>
      <c r="C8750" t="s">
        <v>8807</v>
      </c>
    </row>
    <row r="8751" spans="1:3" x14ac:dyDescent="0.25">
      <c r="A8751">
        <v>8750</v>
      </c>
      <c r="B8751" s="17" t="s">
        <v>18282</v>
      </c>
      <c r="C8751" t="s">
        <v>8808</v>
      </c>
    </row>
    <row r="8752" spans="1:3" x14ac:dyDescent="0.25">
      <c r="A8752">
        <v>8751</v>
      </c>
      <c r="B8752" s="17" t="s">
        <v>18283</v>
      </c>
      <c r="C8752" t="s">
        <v>8809</v>
      </c>
    </row>
    <row r="8753" spans="1:3" x14ac:dyDescent="0.25">
      <c r="A8753">
        <v>8752</v>
      </c>
      <c r="B8753" s="17" t="s">
        <v>18284</v>
      </c>
      <c r="C8753" t="s">
        <v>8810</v>
      </c>
    </row>
    <row r="8754" spans="1:3" x14ac:dyDescent="0.25">
      <c r="A8754">
        <v>8753</v>
      </c>
      <c r="B8754" s="17" t="s">
        <v>18285</v>
      </c>
      <c r="C8754" t="s">
        <v>8811</v>
      </c>
    </row>
    <row r="8755" spans="1:3" x14ac:dyDescent="0.25">
      <c r="A8755">
        <v>8754</v>
      </c>
      <c r="B8755" s="17" t="s">
        <v>18286</v>
      </c>
      <c r="C8755" t="s">
        <v>8812</v>
      </c>
    </row>
    <row r="8756" spans="1:3" x14ac:dyDescent="0.25">
      <c r="A8756">
        <v>8755</v>
      </c>
      <c r="B8756" s="17" t="s">
        <v>18287</v>
      </c>
      <c r="C8756" t="s">
        <v>8813</v>
      </c>
    </row>
    <row r="8757" spans="1:3" x14ac:dyDescent="0.25">
      <c r="A8757">
        <v>8756</v>
      </c>
      <c r="B8757" s="17" t="s">
        <v>18288</v>
      </c>
      <c r="C8757" t="s">
        <v>8814</v>
      </c>
    </row>
    <row r="8758" spans="1:3" x14ac:dyDescent="0.25">
      <c r="A8758">
        <v>8757</v>
      </c>
      <c r="B8758" s="17" t="s">
        <v>18289</v>
      </c>
      <c r="C8758" t="s">
        <v>8815</v>
      </c>
    </row>
    <row r="8759" spans="1:3" x14ac:dyDescent="0.25">
      <c r="A8759">
        <v>8758</v>
      </c>
      <c r="B8759" s="17" t="s">
        <v>18290</v>
      </c>
      <c r="C8759" t="s">
        <v>8816</v>
      </c>
    </row>
    <row r="8760" spans="1:3" x14ac:dyDescent="0.25">
      <c r="A8760">
        <v>8759</v>
      </c>
      <c r="B8760" s="17" t="s">
        <v>18291</v>
      </c>
      <c r="C8760" t="s">
        <v>8817</v>
      </c>
    </row>
    <row r="8761" spans="1:3" x14ac:dyDescent="0.25">
      <c r="A8761">
        <v>8760</v>
      </c>
      <c r="B8761" s="17" t="s">
        <v>18292</v>
      </c>
      <c r="C8761" t="s">
        <v>8818</v>
      </c>
    </row>
    <row r="8762" spans="1:3" x14ac:dyDescent="0.25">
      <c r="A8762">
        <v>8761</v>
      </c>
      <c r="B8762" s="17" t="s">
        <v>18293</v>
      </c>
      <c r="C8762" t="s">
        <v>8819</v>
      </c>
    </row>
    <row r="8763" spans="1:3" x14ac:dyDescent="0.25">
      <c r="A8763">
        <v>8762</v>
      </c>
      <c r="B8763" s="17" t="s">
        <v>18294</v>
      </c>
      <c r="C8763" t="s">
        <v>8820</v>
      </c>
    </row>
    <row r="8764" spans="1:3" x14ac:dyDescent="0.25">
      <c r="A8764">
        <v>8763</v>
      </c>
      <c r="B8764" s="17" t="s">
        <v>18295</v>
      </c>
      <c r="C8764" t="s">
        <v>8821</v>
      </c>
    </row>
    <row r="8765" spans="1:3" x14ac:dyDescent="0.25">
      <c r="A8765">
        <v>8764</v>
      </c>
      <c r="B8765" s="17" t="s">
        <v>18296</v>
      </c>
      <c r="C8765" t="s">
        <v>8822</v>
      </c>
    </row>
    <row r="8766" spans="1:3" x14ac:dyDescent="0.25">
      <c r="A8766">
        <v>8765</v>
      </c>
      <c r="B8766" s="17" t="s">
        <v>18297</v>
      </c>
      <c r="C8766" t="s">
        <v>8823</v>
      </c>
    </row>
    <row r="8767" spans="1:3" x14ac:dyDescent="0.25">
      <c r="A8767">
        <v>8766</v>
      </c>
      <c r="B8767" s="17" t="s">
        <v>18298</v>
      </c>
      <c r="C8767" t="s">
        <v>8824</v>
      </c>
    </row>
    <row r="8768" spans="1:3" x14ac:dyDescent="0.25">
      <c r="A8768">
        <v>8767</v>
      </c>
      <c r="B8768" s="17" t="s">
        <v>18299</v>
      </c>
      <c r="C8768" t="s">
        <v>8825</v>
      </c>
    </row>
    <row r="8769" spans="1:3" x14ac:dyDescent="0.25">
      <c r="A8769">
        <v>8768</v>
      </c>
      <c r="B8769" s="17" t="s">
        <v>18300</v>
      </c>
      <c r="C8769" t="s">
        <v>8826</v>
      </c>
    </row>
    <row r="8770" spans="1:3" x14ac:dyDescent="0.25">
      <c r="A8770">
        <v>8769</v>
      </c>
      <c r="B8770" s="17" t="s">
        <v>18301</v>
      </c>
      <c r="C8770" t="s">
        <v>8827</v>
      </c>
    </row>
    <row r="8771" spans="1:3" x14ac:dyDescent="0.25">
      <c r="A8771">
        <v>8770</v>
      </c>
      <c r="B8771" s="17" t="s">
        <v>18302</v>
      </c>
      <c r="C8771" t="s">
        <v>8828</v>
      </c>
    </row>
    <row r="8772" spans="1:3" x14ac:dyDescent="0.25">
      <c r="A8772">
        <v>8771</v>
      </c>
      <c r="B8772" s="17" t="s">
        <v>18303</v>
      </c>
      <c r="C8772" t="s">
        <v>8829</v>
      </c>
    </row>
    <row r="8773" spans="1:3" x14ac:dyDescent="0.25">
      <c r="A8773">
        <v>8772</v>
      </c>
      <c r="B8773" s="17" t="s">
        <v>18304</v>
      </c>
      <c r="C8773" t="s">
        <v>8830</v>
      </c>
    </row>
    <row r="8774" spans="1:3" x14ac:dyDescent="0.25">
      <c r="A8774">
        <v>8773</v>
      </c>
      <c r="B8774" s="17" t="s">
        <v>18305</v>
      </c>
      <c r="C8774" t="s">
        <v>8831</v>
      </c>
    </row>
    <row r="8775" spans="1:3" x14ac:dyDescent="0.25">
      <c r="A8775">
        <v>8774</v>
      </c>
      <c r="B8775" s="17" t="s">
        <v>18306</v>
      </c>
      <c r="C8775" t="s">
        <v>8832</v>
      </c>
    </row>
    <row r="8776" spans="1:3" x14ac:dyDescent="0.25">
      <c r="A8776">
        <v>8775</v>
      </c>
      <c r="B8776" s="17" t="s">
        <v>18307</v>
      </c>
      <c r="C8776" t="s">
        <v>8833</v>
      </c>
    </row>
    <row r="8777" spans="1:3" x14ac:dyDescent="0.25">
      <c r="A8777">
        <v>8776</v>
      </c>
      <c r="B8777" s="17" t="s">
        <v>18308</v>
      </c>
      <c r="C8777" t="s">
        <v>8834</v>
      </c>
    </row>
    <row r="8778" spans="1:3" x14ac:dyDescent="0.25">
      <c r="A8778">
        <v>8777</v>
      </c>
      <c r="B8778" s="17" t="s">
        <v>18309</v>
      </c>
      <c r="C8778" t="s">
        <v>8835</v>
      </c>
    </row>
    <row r="8779" spans="1:3" x14ac:dyDescent="0.25">
      <c r="A8779">
        <v>8778</v>
      </c>
      <c r="B8779" s="17" t="s">
        <v>18310</v>
      </c>
      <c r="C8779" t="s">
        <v>8836</v>
      </c>
    </row>
    <row r="8780" spans="1:3" x14ac:dyDescent="0.25">
      <c r="A8780">
        <v>8779</v>
      </c>
      <c r="B8780" s="17" t="s">
        <v>18311</v>
      </c>
      <c r="C8780" t="s">
        <v>8837</v>
      </c>
    </row>
    <row r="8781" spans="1:3" x14ac:dyDescent="0.25">
      <c r="A8781">
        <v>8780</v>
      </c>
      <c r="B8781" s="17" t="s">
        <v>18312</v>
      </c>
      <c r="C8781" t="s">
        <v>8838</v>
      </c>
    </row>
    <row r="8782" spans="1:3" x14ac:dyDescent="0.25">
      <c r="A8782">
        <v>8781</v>
      </c>
      <c r="B8782" s="17" t="s">
        <v>18313</v>
      </c>
      <c r="C8782" t="s">
        <v>8839</v>
      </c>
    </row>
    <row r="8783" spans="1:3" x14ac:dyDescent="0.25">
      <c r="A8783">
        <v>8782</v>
      </c>
      <c r="B8783" s="17" t="s">
        <v>18314</v>
      </c>
      <c r="C8783" t="s">
        <v>8840</v>
      </c>
    </row>
    <row r="8784" spans="1:3" x14ac:dyDescent="0.25">
      <c r="A8784">
        <v>8783</v>
      </c>
      <c r="B8784" s="17" t="s">
        <v>18315</v>
      </c>
      <c r="C8784" t="s">
        <v>8841</v>
      </c>
    </row>
    <row r="8785" spans="1:3" x14ac:dyDescent="0.25">
      <c r="A8785">
        <v>8784</v>
      </c>
      <c r="B8785" s="17" t="s">
        <v>18316</v>
      </c>
      <c r="C8785" t="s">
        <v>8842</v>
      </c>
    </row>
    <row r="8786" spans="1:3" x14ac:dyDescent="0.25">
      <c r="A8786">
        <v>8785</v>
      </c>
      <c r="B8786" s="17" t="s">
        <v>18317</v>
      </c>
      <c r="C8786" t="s">
        <v>8843</v>
      </c>
    </row>
    <row r="8787" spans="1:3" x14ac:dyDescent="0.25">
      <c r="A8787">
        <v>8786</v>
      </c>
      <c r="B8787" s="17" t="s">
        <v>18318</v>
      </c>
      <c r="C8787" t="s">
        <v>8844</v>
      </c>
    </row>
    <row r="8788" spans="1:3" x14ac:dyDescent="0.25">
      <c r="A8788">
        <v>8787</v>
      </c>
      <c r="B8788" s="17" t="s">
        <v>18319</v>
      </c>
      <c r="C8788" t="s">
        <v>8845</v>
      </c>
    </row>
    <row r="8789" spans="1:3" x14ac:dyDescent="0.25">
      <c r="A8789">
        <v>8788</v>
      </c>
      <c r="B8789" s="17" t="s">
        <v>18320</v>
      </c>
      <c r="C8789" t="s">
        <v>8846</v>
      </c>
    </row>
    <row r="8790" spans="1:3" x14ac:dyDescent="0.25">
      <c r="A8790">
        <v>8789</v>
      </c>
      <c r="B8790" s="17" t="s">
        <v>18321</v>
      </c>
      <c r="C8790" t="s">
        <v>8847</v>
      </c>
    </row>
    <row r="8791" spans="1:3" x14ac:dyDescent="0.25">
      <c r="A8791">
        <v>8790</v>
      </c>
      <c r="B8791" s="17" t="s">
        <v>18322</v>
      </c>
      <c r="C8791" t="s">
        <v>8848</v>
      </c>
    </row>
    <row r="8792" spans="1:3" x14ac:dyDescent="0.25">
      <c r="A8792">
        <v>8791</v>
      </c>
      <c r="B8792" s="17" t="s">
        <v>18323</v>
      </c>
      <c r="C8792" t="s">
        <v>8849</v>
      </c>
    </row>
    <row r="8793" spans="1:3" x14ac:dyDescent="0.25">
      <c r="A8793">
        <v>8792</v>
      </c>
      <c r="B8793" s="17" t="s">
        <v>18324</v>
      </c>
      <c r="C8793" t="s">
        <v>8850</v>
      </c>
    </row>
    <row r="8794" spans="1:3" x14ac:dyDescent="0.25">
      <c r="A8794">
        <v>8793</v>
      </c>
      <c r="B8794" s="17" t="s">
        <v>18325</v>
      </c>
      <c r="C8794" t="s">
        <v>8851</v>
      </c>
    </row>
    <row r="8795" spans="1:3" x14ac:dyDescent="0.25">
      <c r="A8795">
        <v>8794</v>
      </c>
      <c r="B8795" s="17" t="s">
        <v>18326</v>
      </c>
      <c r="C8795" t="s">
        <v>8852</v>
      </c>
    </row>
    <row r="8796" spans="1:3" x14ac:dyDescent="0.25">
      <c r="A8796">
        <v>8795</v>
      </c>
      <c r="B8796" s="17" t="s">
        <v>18327</v>
      </c>
      <c r="C8796" t="s">
        <v>8853</v>
      </c>
    </row>
    <row r="8797" spans="1:3" x14ac:dyDescent="0.25">
      <c r="A8797">
        <v>8796</v>
      </c>
      <c r="B8797" s="17" t="s">
        <v>18328</v>
      </c>
      <c r="C8797" t="s">
        <v>8854</v>
      </c>
    </row>
    <row r="8798" spans="1:3" x14ac:dyDescent="0.25">
      <c r="A8798">
        <v>8797</v>
      </c>
      <c r="B8798" s="17" t="s">
        <v>18329</v>
      </c>
      <c r="C8798" t="s">
        <v>8855</v>
      </c>
    </row>
    <row r="8799" spans="1:3" x14ac:dyDescent="0.25">
      <c r="A8799">
        <v>8798</v>
      </c>
      <c r="B8799" s="17" t="s">
        <v>18330</v>
      </c>
      <c r="C8799" t="s">
        <v>8856</v>
      </c>
    </row>
    <row r="8800" spans="1:3" x14ac:dyDescent="0.25">
      <c r="A8800">
        <v>8799</v>
      </c>
      <c r="B8800" s="17" t="s">
        <v>18331</v>
      </c>
      <c r="C8800" t="s">
        <v>8857</v>
      </c>
    </row>
    <row r="8801" spans="1:3" x14ac:dyDescent="0.25">
      <c r="A8801">
        <v>8800</v>
      </c>
      <c r="B8801" s="17" t="s">
        <v>18332</v>
      </c>
      <c r="C8801" t="s">
        <v>8858</v>
      </c>
    </row>
    <row r="8802" spans="1:3" x14ac:dyDescent="0.25">
      <c r="A8802">
        <v>8801</v>
      </c>
      <c r="B8802" s="17" t="s">
        <v>18333</v>
      </c>
      <c r="C8802" t="s">
        <v>8859</v>
      </c>
    </row>
    <row r="8803" spans="1:3" x14ac:dyDescent="0.25">
      <c r="A8803">
        <v>8802</v>
      </c>
      <c r="B8803" s="17" t="s">
        <v>18334</v>
      </c>
      <c r="C8803" t="s">
        <v>8860</v>
      </c>
    </row>
    <row r="8804" spans="1:3" x14ac:dyDescent="0.25">
      <c r="A8804">
        <v>8803</v>
      </c>
      <c r="B8804" s="17" t="s">
        <v>18335</v>
      </c>
      <c r="C8804" t="s">
        <v>8861</v>
      </c>
    </row>
    <row r="8805" spans="1:3" x14ac:dyDescent="0.25">
      <c r="A8805">
        <v>8804</v>
      </c>
      <c r="B8805" s="17" t="s">
        <v>18336</v>
      </c>
      <c r="C8805" t="s">
        <v>8862</v>
      </c>
    </row>
    <row r="8806" spans="1:3" x14ac:dyDescent="0.25">
      <c r="A8806">
        <v>8805</v>
      </c>
      <c r="B8806" s="17" t="s">
        <v>18337</v>
      </c>
      <c r="C8806" t="s">
        <v>8863</v>
      </c>
    </row>
    <row r="8807" spans="1:3" x14ac:dyDescent="0.25">
      <c r="A8807">
        <v>8806</v>
      </c>
      <c r="B8807" s="17" t="s">
        <v>18338</v>
      </c>
      <c r="C8807" t="s">
        <v>314</v>
      </c>
    </row>
    <row r="8808" spans="1:3" x14ac:dyDescent="0.25">
      <c r="A8808">
        <v>8807</v>
      </c>
      <c r="B8808" s="17" t="s">
        <v>18339</v>
      </c>
      <c r="C8808" t="s">
        <v>8864</v>
      </c>
    </row>
    <row r="8809" spans="1:3" x14ac:dyDescent="0.25">
      <c r="A8809">
        <v>8808</v>
      </c>
      <c r="B8809" s="17" t="s">
        <v>18340</v>
      </c>
      <c r="C8809" t="s">
        <v>8865</v>
      </c>
    </row>
    <row r="8810" spans="1:3" x14ac:dyDescent="0.25">
      <c r="A8810">
        <v>8809</v>
      </c>
      <c r="B8810" s="17" t="s">
        <v>18341</v>
      </c>
      <c r="C8810" t="s">
        <v>8866</v>
      </c>
    </row>
    <row r="8811" spans="1:3" x14ac:dyDescent="0.25">
      <c r="A8811">
        <v>8810</v>
      </c>
      <c r="B8811" s="17" t="s">
        <v>18342</v>
      </c>
      <c r="C8811" t="s">
        <v>8867</v>
      </c>
    </row>
    <row r="8812" spans="1:3" x14ac:dyDescent="0.25">
      <c r="A8812">
        <v>8811</v>
      </c>
      <c r="B8812" s="17" t="s">
        <v>18343</v>
      </c>
      <c r="C8812" t="s">
        <v>8868</v>
      </c>
    </row>
    <row r="8813" spans="1:3" x14ac:dyDescent="0.25">
      <c r="A8813">
        <v>8812</v>
      </c>
      <c r="B8813" s="17" t="s">
        <v>18344</v>
      </c>
      <c r="C8813" t="s">
        <v>8869</v>
      </c>
    </row>
    <row r="8814" spans="1:3" x14ac:dyDescent="0.25">
      <c r="A8814">
        <v>8813</v>
      </c>
      <c r="B8814" s="17" t="s">
        <v>18345</v>
      </c>
      <c r="C8814" t="s">
        <v>8870</v>
      </c>
    </row>
    <row r="8815" spans="1:3" x14ac:dyDescent="0.25">
      <c r="A8815">
        <v>8814</v>
      </c>
      <c r="B8815" s="17" t="s">
        <v>18346</v>
      </c>
      <c r="C8815" t="s">
        <v>8871</v>
      </c>
    </row>
    <row r="8816" spans="1:3" x14ac:dyDescent="0.25">
      <c r="A8816">
        <v>8815</v>
      </c>
      <c r="B8816" s="17" t="s">
        <v>18347</v>
      </c>
      <c r="C8816" t="s">
        <v>8872</v>
      </c>
    </row>
    <row r="8817" spans="1:3" x14ac:dyDescent="0.25">
      <c r="A8817">
        <v>8816</v>
      </c>
      <c r="B8817" s="17" t="s">
        <v>18348</v>
      </c>
      <c r="C8817" t="s">
        <v>8873</v>
      </c>
    </row>
    <row r="8818" spans="1:3" x14ac:dyDescent="0.25">
      <c r="A8818">
        <v>8817</v>
      </c>
      <c r="B8818" s="17" t="s">
        <v>18349</v>
      </c>
      <c r="C8818" t="s">
        <v>8874</v>
      </c>
    </row>
    <row r="8819" spans="1:3" x14ac:dyDescent="0.25">
      <c r="A8819">
        <v>8818</v>
      </c>
      <c r="B8819" s="17" t="s">
        <v>18350</v>
      </c>
      <c r="C8819" t="s">
        <v>8875</v>
      </c>
    </row>
    <row r="8820" spans="1:3" x14ac:dyDescent="0.25">
      <c r="A8820">
        <v>8819</v>
      </c>
      <c r="B8820" s="17" t="s">
        <v>18351</v>
      </c>
      <c r="C8820" t="s">
        <v>8876</v>
      </c>
    </row>
    <row r="8821" spans="1:3" x14ac:dyDescent="0.25">
      <c r="A8821">
        <v>8820</v>
      </c>
      <c r="B8821" s="17" t="s">
        <v>18352</v>
      </c>
      <c r="C8821" t="s">
        <v>8877</v>
      </c>
    </row>
    <row r="8822" spans="1:3" x14ac:dyDescent="0.25">
      <c r="A8822">
        <v>8821</v>
      </c>
      <c r="B8822" s="17" t="s">
        <v>18353</v>
      </c>
      <c r="C8822" t="s">
        <v>8878</v>
      </c>
    </row>
    <row r="8823" spans="1:3" x14ac:dyDescent="0.25">
      <c r="A8823">
        <v>8822</v>
      </c>
      <c r="B8823" s="17" t="s">
        <v>18354</v>
      </c>
      <c r="C8823" t="s">
        <v>8879</v>
      </c>
    </row>
    <row r="8824" spans="1:3" x14ac:dyDescent="0.25">
      <c r="A8824">
        <v>8823</v>
      </c>
      <c r="B8824" s="17" t="s">
        <v>18355</v>
      </c>
      <c r="C8824" t="s">
        <v>8880</v>
      </c>
    </row>
    <row r="8825" spans="1:3" x14ac:dyDescent="0.25">
      <c r="A8825">
        <v>8824</v>
      </c>
      <c r="B8825" s="17" t="s">
        <v>18356</v>
      </c>
      <c r="C8825" t="s">
        <v>8881</v>
      </c>
    </row>
    <row r="8826" spans="1:3" x14ac:dyDescent="0.25">
      <c r="A8826">
        <v>8825</v>
      </c>
      <c r="B8826" s="17" t="s">
        <v>18357</v>
      </c>
      <c r="C8826" t="s">
        <v>8882</v>
      </c>
    </row>
    <row r="8827" spans="1:3" x14ac:dyDescent="0.25">
      <c r="A8827">
        <v>8826</v>
      </c>
      <c r="B8827" s="17" t="s">
        <v>18358</v>
      </c>
      <c r="C8827" t="s">
        <v>8883</v>
      </c>
    </row>
    <row r="8828" spans="1:3" x14ac:dyDescent="0.25">
      <c r="A8828">
        <v>8827</v>
      </c>
      <c r="B8828" s="17" t="s">
        <v>18359</v>
      </c>
      <c r="C8828" t="s">
        <v>8884</v>
      </c>
    </row>
    <row r="8829" spans="1:3" x14ac:dyDescent="0.25">
      <c r="A8829">
        <v>8828</v>
      </c>
      <c r="B8829" s="17" t="s">
        <v>18360</v>
      </c>
      <c r="C8829" t="s">
        <v>8885</v>
      </c>
    </row>
    <row r="8830" spans="1:3" x14ac:dyDescent="0.25">
      <c r="A8830">
        <v>8829</v>
      </c>
      <c r="B8830" s="17" t="s">
        <v>18361</v>
      </c>
      <c r="C8830" t="s">
        <v>8886</v>
      </c>
    </row>
    <row r="8831" spans="1:3" x14ac:dyDescent="0.25">
      <c r="A8831">
        <v>8830</v>
      </c>
      <c r="B8831" s="17" t="s">
        <v>18362</v>
      </c>
      <c r="C8831" t="s">
        <v>8887</v>
      </c>
    </row>
    <row r="8832" spans="1:3" x14ac:dyDescent="0.25">
      <c r="A8832">
        <v>8831</v>
      </c>
      <c r="B8832" s="17" t="s">
        <v>18363</v>
      </c>
      <c r="C8832" t="s">
        <v>8888</v>
      </c>
    </row>
    <row r="8833" spans="1:3" x14ac:dyDescent="0.25">
      <c r="A8833">
        <v>8832</v>
      </c>
      <c r="B8833" s="17" t="s">
        <v>18364</v>
      </c>
      <c r="C8833" t="s">
        <v>8889</v>
      </c>
    </row>
    <row r="8834" spans="1:3" x14ac:dyDescent="0.25">
      <c r="A8834">
        <v>8833</v>
      </c>
      <c r="B8834" s="17" t="s">
        <v>18365</v>
      </c>
      <c r="C8834" t="s">
        <v>8890</v>
      </c>
    </row>
    <row r="8835" spans="1:3" x14ac:dyDescent="0.25">
      <c r="A8835">
        <v>8834</v>
      </c>
      <c r="B8835" s="17" t="s">
        <v>18366</v>
      </c>
      <c r="C8835" t="s">
        <v>8891</v>
      </c>
    </row>
    <row r="8836" spans="1:3" x14ac:dyDescent="0.25">
      <c r="A8836">
        <v>8835</v>
      </c>
      <c r="B8836" s="17" t="s">
        <v>18367</v>
      </c>
      <c r="C8836" t="s">
        <v>8892</v>
      </c>
    </row>
    <row r="8837" spans="1:3" x14ac:dyDescent="0.25">
      <c r="A8837">
        <v>8836</v>
      </c>
      <c r="B8837" s="17" t="s">
        <v>18368</v>
      </c>
      <c r="C8837" t="s">
        <v>8893</v>
      </c>
    </row>
    <row r="8838" spans="1:3" x14ac:dyDescent="0.25">
      <c r="A8838">
        <v>8837</v>
      </c>
      <c r="B8838" s="17" t="s">
        <v>18369</v>
      </c>
      <c r="C8838" t="s">
        <v>8894</v>
      </c>
    </row>
    <row r="8839" spans="1:3" x14ac:dyDescent="0.25">
      <c r="A8839">
        <v>8838</v>
      </c>
      <c r="B8839" s="17" t="s">
        <v>18370</v>
      </c>
      <c r="C8839" t="s">
        <v>8895</v>
      </c>
    </row>
    <row r="8840" spans="1:3" x14ac:dyDescent="0.25">
      <c r="A8840">
        <v>8839</v>
      </c>
      <c r="B8840" s="17" t="s">
        <v>18371</v>
      </c>
      <c r="C8840" t="s">
        <v>8896</v>
      </c>
    </row>
    <row r="8841" spans="1:3" x14ac:dyDescent="0.25">
      <c r="A8841">
        <v>8840</v>
      </c>
      <c r="B8841" s="17" t="s">
        <v>18372</v>
      </c>
      <c r="C8841" t="s">
        <v>8897</v>
      </c>
    </row>
    <row r="8842" spans="1:3" x14ac:dyDescent="0.25">
      <c r="A8842">
        <v>8841</v>
      </c>
      <c r="B8842" s="17" t="s">
        <v>18373</v>
      </c>
      <c r="C8842" t="s">
        <v>8898</v>
      </c>
    </row>
    <row r="8843" spans="1:3" x14ac:dyDescent="0.25">
      <c r="A8843">
        <v>8842</v>
      </c>
      <c r="B8843" s="17" t="s">
        <v>18374</v>
      </c>
      <c r="C8843" t="s">
        <v>8899</v>
      </c>
    </row>
    <row r="8844" spans="1:3" x14ac:dyDescent="0.25">
      <c r="A8844">
        <v>8843</v>
      </c>
      <c r="B8844" s="17" t="s">
        <v>18375</v>
      </c>
      <c r="C8844" t="s">
        <v>8900</v>
      </c>
    </row>
    <row r="8845" spans="1:3" x14ac:dyDescent="0.25">
      <c r="A8845">
        <v>8844</v>
      </c>
      <c r="B8845" s="17" t="s">
        <v>18376</v>
      </c>
      <c r="C8845" t="s">
        <v>8901</v>
      </c>
    </row>
    <row r="8846" spans="1:3" x14ac:dyDescent="0.25">
      <c r="A8846">
        <v>8845</v>
      </c>
      <c r="B8846" s="17" t="s">
        <v>18377</v>
      </c>
      <c r="C8846" t="s">
        <v>8902</v>
      </c>
    </row>
    <row r="8847" spans="1:3" x14ac:dyDescent="0.25">
      <c r="A8847">
        <v>8846</v>
      </c>
      <c r="B8847" s="17" t="s">
        <v>18378</v>
      </c>
      <c r="C8847" t="s">
        <v>8903</v>
      </c>
    </row>
    <row r="8848" spans="1:3" x14ac:dyDescent="0.25">
      <c r="A8848">
        <v>8847</v>
      </c>
      <c r="B8848" s="17" t="s">
        <v>18379</v>
      </c>
      <c r="C8848" t="s">
        <v>8904</v>
      </c>
    </row>
    <row r="8849" spans="1:3" x14ac:dyDescent="0.25">
      <c r="A8849">
        <v>8848</v>
      </c>
      <c r="B8849" s="17" t="s">
        <v>18380</v>
      </c>
      <c r="C8849" t="s">
        <v>8905</v>
      </c>
    </row>
    <row r="8850" spans="1:3" x14ac:dyDescent="0.25">
      <c r="A8850">
        <v>8849</v>
      </c>
      <c r="B8850" s="17" t="s">
        <v>18381</v>
      </c>
      <c r="C8850" t="s">
        <v>8906</v>
      </c>
    </row>
    <row r="8851" spans="1:3" x14ac:dyDescent="0.25">
      <c r="A8851">
        <v>8850</v>
      </c>
      <c r="B8851" s="17" t="s">
        <v>18382</v>
      </c>
      <c r="C8851" t="s">
        <v>8907</v>
      </c>
    </row>
    <row r="8852" spans="1:3" x14ac:dyDescent="0.25">
      <c r="A8852">
        <v>8851</v>
      </c>
      <c r="B8852" s="17" t="s">
        <v>18383</v>
      </c>
      <c r="C8852" t="s">
        <v>8908</v>
      </c>
    </row>
    <row r="8853" spans="1:3" x14ac:dyDescent="0.25">
      <c r="A8853">
        <v>8852</v>
      </c>
      <c r="B8853" s="17" t="s">
        <v>18384</v>
      </c>
      <c r="C8853" t="s">
        <v>8909</v>
      </c>
    </row>
    <row r="8854" spans="1:3" x14ac:dyDescent="0.25">
      <c r="A8854">
        <v>8853</v>
      </c>
      <c r="B8854" s="17" t="s">
        <v>18385</v>
      </c>
      <c r="C8854" t="s">
        <v>8910</v>
      </c>
    </row>
    <row r="8855" spans="1:3" x14ac:dyDescent="0.25">
      <c r="A8855">
        <v>8854</v>
      </c>
      <c r="B8855" s="17" t="s">
        <v>18386</v>
      </c>
      <c r="C8855" t="s">
        <v>8911</v>
      </c>
    </row>
    <row r="8856" spans="1:3" x14ac:dyDescent="0.25">
      <c r="A8856">
        <v>8855</v>
      </c>
      <c r="B8856" s="17" t="s">
        <v>18387</v>
      </c>
      <c r="C8856" t="s">
        <v>8912</v>
      </c>
    </row>
    <row r="8857" spans="1:3" x14ac:dyDescent="0.25">
      <c r="A8857">
        <v>8856</v>
      </c>
      <c r="B8857" s="17" t="s">
        <v>18388</v>
      </c>
      <c r="C8857" t="s">
        <v>8913</v>
      </c>
    </row>
    <row r="8858" spans="1:3" x14ac:dyDescent="0.25">
      <c r="A8858">
        <v>8857</v>
      </c>
      <c r="B8858" s="17" t="s">
        <v>18389</v>
      </c>
      <c r="C8858" t="s">
        <v>8914</v>
      </c>
    </row>
    <row r="8859" spans="1:3" x14ac:dyDescent="0.25">
      <c r="A8859">
        <v>8858</v>
      </c>
      <c r="B8859" s="17" t="s">
        <v>18390</v>
      </c>
      <c r="C8859" t="s">
        <v>8915</v>
      </c>
    </row>
    <row r="8860" spans="1:3" x14ac:dyDescent="0.25">
      <c r="A8860">
        <v>8859</v>
      </c>
      <c r="B8860" s="17" t="s">
        <v>18391</v>
      </c>
      <c r="C8860" t="s">
        <v>8916</v>
      </c>
    </row>
    <row r="8861" spans="1:3" x14ac:dyDescent="0.25">
      <c r="A8861">
        <v>8860</v>
      </c>
      <c r="B8861" s="17" t="s">
        <v>18392</v>
      </c>
      <c r="C8861" t="s">
        <v>8917</v>
      </c>
    </row>
    <row r="8862" spans="1:3" x14ac:dyDescent="0.25">
      <c r="A8862">
        <v>8861</v>
      </c>
      <c r="B8862" s="17" t="s">
        <v>18393</v>
      </c>
      <c r="C8862" t="s">
        <v>8918</v>
      </c>
    </row>
    <row r="8863" spans="1:3" x14ac:dyDescent="0.25">
      <c r="A8863">
        <v>8862</v>
      </c>
      <c r="B8863" s="17" t="s">
        <v>18394</v>
      </c>
      <c r="C8863" t="s">
        <v>8919</v>
      </c>
    </row>
    <row r="8864" spans="1:3" x14ac:dyDescent="0.25">
      <c r="A8864">
        <v>8863</v>
      </c>
      <c r="B8864" s="17" t="s">
        <v>18395</v>
      </c>
      <c r="C8864" t="s">
        <v>8920</v>
      </c>
    </row>
    <row r="8865" spans="1:3" x14ac:dyDescent="0.25">
      <c r="A8865">
        <v>8864</v>
      </c>
      <c r="B8865" s="17" t="s">
        <v>18396</v>
      </c>
      <c r="C8865" t="s">
        <v>8921</v>
      </c>
    </row>
    <row r="8866" spans="1:3" x14ac:dyDescent="0.25">
      <c r="A8866">
        <v>8865</v>
      </c>
      <c r="B8866" s="17" t="s">
        <v>18397</v>
      </c>
      <c r="C8866" t="s">
        <v>8922</v>
      </c>
    </row>
    <row r="8867" spans="1:3" x14ac:dyDescent="0.25">
      <c r="A8867">
        <v>8866</v>
      </c>
      <c r="B8867" s="17" t="s">
        <v>18398</v>
      </c>
      <c r="C8867" t="s">
        <v>8923</v>
      </c>
    </row>
    <row r="8868" spans="1:3" x14ac:dyDescent="0.25">
      <c r="A8868">
        <v>8867</v>
      </c>
      <c r="B8868" s="17" t="s">
        <v>18399</v>
      </c>
      <c r="C8868" t="s">
        <v>8924</v>
      </c>
    </row>
    <row r="8869" spans="1:3" x14ac:dyDescent="0.25">
      <c r="A8869">
        <v>8868</v>
      </c>
      <c r="B8869" s="17" t="s">
        <v>18400</v>
      </c>
      <c r="C8869" t="s">
        <v>8925</v>
      </c>
    </row>
    <row r="8870" spans="1:3" x14ac:dyDescent="0.25">
      <c r="A8870">
        <v>8869</v>
      </c>
      <c r="B8870" s="17" t="s">
        <v>18401</v>
      </c>
      <c r="C8870" t="s">
        <v>8926</v>
      </c>
    </row>
    <row r="8871" spans="1:3" x14ac:dyDescent="0.25">
      <c r="A8871">
        <v>8870</v>
      </c>
      <c r="B8871" s="17" t="s">
        <v>18402</v>
      </c>
      <c r="C8871" t="s">
        <v>8927</v>
      </c>
    </row>
    <row r="8872" spans="1:3" x14ac:dyDescent="0.25">
      <c r="A8872">
        <v>8871</v>
      </c>
      <c r="B8872" s="17" t="s">
        <v>18403</v>
      </c>
      <c r="C8872" t="s">
        <v>8928</v>
      </c>
    </row>
    <row r="8873" spans="1:3" x14ac:dyDescent="0.25">
      <c r="A8873">
        <v>8872</v>
      </c>
      <c r="B8873" s="17" t="s">
        <v>18404</v>
      </c>
      <c r="C8873" t="s">
        <v>8929</v>
      </c>
    </row>
    <row r="8874" spans="1:3" x14ac:dyDescent="0.25">
      <c r="A8874">
        <v>8873</v>
      </c>
      <c r="B8874" s="17" t="s">
        <v>18405</v>
      </c>
      <c r="C8874" t="s">
        <v>8930</v>
      </c>
    </row>
    <row r="8875" spans="1:3" x14ac:dyDescent="0.25">
      <c r="A8875">
        <v>8874</v>
      </c>
      <c r="B8875" s="17" t="s">
        <v>18406</v>
      </c>
      <c r="C8875" t="s">
        <v>8931</v>
      </c>
    </row>
    <row r="8876" spans="1:3" x14ac:dyDescent="0.25">
      <c r="A8876">
        <v>8875</v>
      </c>
      <c r="B8876" s="17" t="s">
        <v>18407</v>
      </c>
      <c r="C8876" t="s">
        <v>8932</v>
      </c>
    </row>
    <row r="8877" spans="1:3" x14ac:dyDescent="0.25">
      <c r="A8877">
        <v>8876</v>
      </c>
      <c r="B8877" s="17" t="s">
        <v>18408</v>
      </c>
      <c r="C8877" t="s">
        <v>8933</v>
      </c>
    </row>
    <row r="8878" spans="1:3" x14ac:dyDescent="0.25">
      <c r="A8878">
        <v>8877</v>
      </c>
      <c r="B8878" s="17" t="s">
        <v>18409</v>
      </c>
      <c r="C8878" t="s">
        <v>8934</v>
      </c>
    </row>
    <row r="8879" spans="1:3" x14ac:dyDescent="0.25">
      <c r="A8879">
        <v>8878</v>
      </c>
      <c r="B8879" s="17" t="s">
        <v>18410</v>
      </c>
      <c r="C8879" t="s">
        <v>8935</v>
      </c>
    </row>
    <row r="8880" spans="1:3" x14ac:dyDescent="0.25">
      <c r="A8880">
        <v>8879</v>
      </c>
      <c r="B8880" s="17" t="s">
        <v>18411</v>
      </c>
      <c r="C8880" t="s">
        <v>8936</v>
      </c>
    </row>
    <row r="8881" spans="1:3" x14ac:dyDescent="0.25">
      <c r="A8881">
        <v>8880</v>
      </c>
      <c r="B8881" s="17" t="s">
        <v>18412</v>
      </c>
      <c r="C8881" t="s">
        <v>8937</v>
      </c>
    </row>
    <row r="8882" spans="1:3" x14ac:dyDescent="0.25">
      <c r="A8882">
        <v>8881</v>
      </c>
      <c r="B8882" s="17" t="s">
        <v>18413</v>
      </c>
      <c r="C8882" t="s">
        <v>8938</v>
      </c>
    </row>
    <row r="8883" spans="1:3" x14ac:dyDescent="0.25">
      <c r="A8883">
        <v>8882</v>
      </c>
      <c r="B8883" s="17" t="s">
        <v>18414</v>
      </c>
      <c r="C8883" t="s">
        <v>8939</v>
      </c>
    </row>
    <row r="8884" spans="1:3" x14ac:dyDescent="0.25">
      <c r="A8884">
        <v>8883</v>
      </c>
      <c r="B8884" s="17" t="s">
        <v>18415</v>
      </c>
      <c r="C8884" t="s">
        <v>8940</v>
      </c>
    </row>
    <row r="8885" spans="1:3" x14ac:dyDescent="0.25">
      <c r="A8885">
        <v>8884</v>
      </c>
      <c r="B8885" s="17" t="s">
        <v>18416</v>
      </c>
      <c r="C8885" t="s">
        <v>8941</v>
      </c>
    </row>
    <row r="8886" spans="1:3" x14ac:dyDescent="0.25">
      <c r="A8886">
        <v>8885</v>
      </c>
      <c r="B8886" s="17" t="s">
        <v>18417</v>
      </c>
      <c r="C8886" t="s">
        <v>8942</v>
      </c>
    </row>
    <row r="8887" spans="1:3" x14ac:dyDescent="0.25">
      <c r="A8887">
        <v>8886</v>
      </c>
      <c r="B8887" s="17" t="s">
        <v>18418</v>
      </c>
      <c r="C8887" t="s">
        <v>8943</v>
      </c>
    </row>
    <row r="8888" spans="1:3" x14ac:dyDescent="0.25">
      <c r="A8888">
        <v>8887</v>
      </c>
      <c r="B8888" s="17" t="s">
        <v>18419</v>
      </c>
      <c r="C8888" t="s">
        <v>8944</v>
      </c>
    </row>
    <row r="8889" spans="1:3" x14ac:dyDescent="0.25">
      <c r="A8889">
        <v>8888</v>
      </c>
      <c r="B8889" s="17" t="s">
        <v>18420</v>
      </c>
      <c r="C8889" t="s">
        <v>8945</v>
      </c>
    </row>
    <row r="8890" spans="1:3" x14ac:dyDescent="0.25">
      <c r="A8890">
        <v>8889</v>
      </c>
      <c r="B8890" s="17" t="s">
        <v>18421</v>
      </c>
      <c r="C8890" t="s">
        <v>8946</v>
      </c>
    </row>
    <row r="8891" spans="1:3" x14ac:dyDescent="0.25">
      <c r="A8891">
        <v>8890</v>
      </c>
      <c r="B8891" s="17" t="s">
        <v>18422</v>
      </c>
      <c r="C8891" t="s">
        <v>8947</v>
      </c>
    </row>
    <row r="8892" spans="1:3" x14ac:dyDescent="0.25">
      <c r="A8892">
        <v>8891</v>
      </c>
      <c r="B8892" s="17" t="s">
        <v>18423</v>
      </c>
      <c r="C8892" t="s">
        <v>8948</v>
      </c>
    </row>
    <row r="8893" spans="1:3" x14ac:dyDescent="0.25">
      <c r="A8893">
        <v>8892</v>
      </c>
      <c r="B8893" s="17" t="s">
        <v>18424</v>
      </c>
      <c r="C8893" t="s">
        <v>8949</v>
      </c>
    </row>
    <row r="8894" spans="1:3" x14ac:dyDescent="0.25">
      <c r="A8894">
        <v>8893</v>
      </c>
      <c r="B8894" s="17" t="s">
        <v>18425</v>
      </c>
      <c r="C8894" t="s">
        <v>8950</v>
      </c>
    </row>
    <row r="8895" spans="1:3" x14ac:dyDescent="0.25">
      <c r="A8895">
        <v>8894</v>
      </c>
      <c r="B8895" s="17" t="s">
        <v>18426</v>
      </c>
      <c r="C8895" t="s">
        <v>8951</v>
      </c>
    </row>
    <row r="8896" spans="1:3" x14ac:dyDescent="0.25">
      <c r="A8896">
        <v>8895</v>
      </c>
      <c r="B8896" s="17" t="s">
        <v>18427</v>
      </c>
      <c r="C8896" t="s">
        <v>8952</v>
      </c>
    </row>
    <row r="8897" spans="1:3" x14ac:dyDescent="0.25">
      <c r="A8897">
        <v>8896</v>
      </c>
      <c r="B8897" s="17" t="s">
        <v>18428</v>
      </c>
      <c r="C8897" t="s">
        <v>8953</v>
      </c>
    </row>
    <row r="8898" spans="1:3" x14ac:dyDescent="0.25">
      <c r="A8898">
        <v>8897</v>
      </c>
      <c r="B8898" s="17" t="s">
        <v>18429</v>
      </c>
      <c r="C8898" t="s">
        <v>8954</v>
      </c>
    </row>
    <row r="8899" spans="1:3" x14ac:dyDescent="0.25">
      <c r="A8899">
        <v>8898</v>
      </c>
      <c r="B8899" s="17" t="s">
        <v>18430</v>
      </c>
      <c r="C8899" t="s">
        <v>8955</v>
      </c>
    </row>
    <row r="8900" spans="1:3" x14ac:dyDescent="0.25">
      <c r="A8900">
        <v>8899</v>
      </c>
      <c r="B8900" s="17" t="s">
        <v>18431</v>
      </c>
      <c r="C8900" t="s">
        <v>8956</v>
      </c>
    </row>
    <row r="8901" spans="1:3" x14ac:dyDescent="0.25">
      <c r="A8901">
        <v>8900</v>
      </c>
      <c r="B8901" s="17" t="s">
        <v>18432</v>
      </c>
      <c r="C8901" t="s">
        <v>8957</v>
      </c>
    </row>
    <row r="8902" spans="1:3" x14ac:dyDescent="0.25">
      <c r="A8902">
        <v>8901</v>
      </c>
      <c r="B8902" s="17" t="s">
        <v>18433</v>
      </c>
      <c r="C8902" t="s">
        <v>8958</v>
      </c>
    </row>
    <row r="8903" spans="1:3" x14ac:dyDescent="0.25">
      <c r="A8903">
        <v>8902</v>
      </c>
      <c r="B8903" s="17" t="s">
        <v>18434</v>
      </c>
      <c r="C8903" t="s">
        <v>8959</v>
      </c>
    </row>
    <row r="8904" spans="1:3" x14ac:dyDescent="0.25">
      <c r="A8904">
        <v>8903</v>
      </c>
      <c r="B8904" s="17" t="s">
        <v>18435</v>
      </c>
      <c r="C8904" t="s">
        <v>8960</v>
      </c>
    </row>
    <row r="8905" spans="1:3" x14ac:dyDescent="0.25">
      <c r="A8905">
        <v>8904</v>
      </c>
      <c r="B8905" s="17" t="s">
        <v>18436</v>
      </c>
      <c r="C8905" t="s">
        <v>8961</v>
      </c>
    </row>
    <row r="8906" spans="1:3" x14ac:dyDescent="0.25">
      <c r="A8906">
        <v>8905</v>
      </c>
      <c r="B8906" s="17" t="s">
        <v>18437</v>
      </c>
      <c r="C8906" t="s">
        <v>8962</v>
      </c>
    </row>
    <row r="8907" spans="1:3" x14ac:dyDescent="0.25">
      <c r="A8907">
        <v>8906</v>
      </c>
      <c r="B8907" s="17" t="s">
        <v>18438</v>
      </c>
      <c r="C8907" t="s">
        <v>8963</v>
      </c>
    </row>
    <row r="8908" spans="1:3" x14ac:dyDescent="0.25">
      <c r="A8908">
        <v>8907</v>
      </c>
      <c r="B8908" s="17" t="s">
        <v>18439</v>
      </c>
      <c r="C8908" t="s">
        <v>8964</v>
      </c>
    </row>
    <row r="8909" spans="1:3" x14ac:dyDescent="0.25">
      <c r="A8909">
        <v>8908</v>
      </c>
      <c r="B8909" s="17" t="s">
        <v>18440</v>
      </c>
      <c r="C8909" t="s">
        <v>8965</v>
      </c>
    </row>
    <row r="8910" spans="1:3" x14ac:dyDescent="0.25">
      <c r="A8910">
        <v>8909</v>
      </c>
      <c r="B8910" s="17" t="s">
        <v>18441</v>
      </c>
      <c r="C8910" t="s">
        <v>8966</v>
      </c>
    </row>
    <row r="8911" spans="1:3" x14ac:dyDescent="0.25">
      <c r="A8911">
        <v>8910</v>
      </c>
      <c r="B8911" s="17" t="s">
        <v>18442</v>
      </c>
      <c r="C8911" t="s">
        <v>8967</v>
      </c>
    </row>
    <row r="8912" spans="1:3" x14ac:dyDescent="0.25">
      <c r="A8912">
        <v>8911</v>
      </c>
      <c r="B8912" s="17" t="s">
        <v>18443</v>
      </c>
      <c r="C8912" t="s">
        <v>8968</v>
      </c>
    </row>
    <row r="8913" spans="1:3" x14ac:dyDescent="0.25">
      <c r="A8913">
        <v>8912</v>
      </c>
      <c r="B8913" s="17" t="s">
        <v>18444</v>
      </c>
      <c r="C8913" t="s">
        <v>8969</v>
      </c>
    </row>
    <row r="8914" spans="1:3" x14ac:dyDescent="0.25">
      <c r="A8914">
        <v>8913</v>
      </c>
      <c r="B8914" s="17" t="s">
        <v>18445</v>
      </c>
      <c r="C8914" t="s">
        <v>8970</v>
      </c>
    </row>
    <row r="8915" spans="1:3" x14ac:dyDescent="0.25">
      <c r="A8915">
        <v>8914</v>
      </c>
      <c r="B8915" s="17" t="s">
        <v>18446</v>
      </c>
      <c r="C8915" t="s">
        <v>8971</v>
      </c>
    </row>
    <row r="8916" spans="1:3" x14ac:dyDescent="0.25">
      <c r="A8916">
        <v>8915</v>
      </c>
      <c r="B8916" s="17" t="s">
        <v>18447</v>
      </c>
      <c r="C8916" t="s">
        <v>8972</v>
      </c>
    </row>
    <row r="8917" spans="1:3" x14ac:dyDescent="0.25">
      <c r="A8917">
        <v>8916</v>
      </c>
      <c r="B8917" s="17" t="s">
        <v>18448</v>
      </c>
      <c r="C8917" t="s">
        <v>8973</v>
      </c>
    </row>
    <row r="8918" spans="1:3" x14ac:dyDescent="0.25">
      <c r="A8918">
        <v>8917</v>
      </c>
      <c r="B8918" s="17" t="s">
        <v>18449</v>
      </c>
      <c r="C8918" t="s">
        <v>8974</v>
      </c>
    </row>
    <row r="8919" spans="1:3" x14ac:dyDescent="0.25">
      <c r="A8919">
        <v>8918</v>
      </c>
      <c r="B8919" s="17" t="s">
        <v>18450</v>
      </c>
      <c r="C8919" t="s">
        <v>8975</v>
      </c>
    </row>
    <row r="8920" spans="1:3" x14ac:dyDescent="0.25">
      <c r="A8920">
        <v>8919</v>
      </c>
      <c r="B8920" s="17" t="s">
        <v>18451</v>
      </c>
      <c r="C8920" t="s">
        <v>8976</v>
      </c>
    </row>
    <row r="8921" spans="1:3" x14ac:dyDescent="0.25">
      <c r="A8921">
        <v>8920</v>
      </c>
      <c r="B8921" s="17" t="s">
        <v>18452</v>
      </c>
      <c r="C8921" t="s">
        <v>8977</v>
      </c>
    </row>
    <row r="8922" spans="1:3" x14ac:dyDescent="0.25">
      <c r="A8922">
        <v>8921</v>
      </c>
      <c r="B8922" s="17" t="s">
        <v>18453</v>
      </c>
      <c r="C8922" t="s">
        <v>8978</v>
      </c>
    </row>
    <row r="8923" spans="1:3" x14ac:dyDescent="0.25">
      <c r="A8923">
        <v>8922</v>
      </c>
      <c r="B8923" s="17" t="s">
        <v>18454</v>
      </c>
      <c r="C8923" t="s">
        <v>8979</v>
      </c>
    </row>
    <row r="8924" spans="1:3" x14ac:dyDescent="0.25">
      <c r="A8924">
        <v>8923</v>
      </c>
      <c r="B8924" s="17" t="s">
        <v>18455</v>
      </c>
      <c r="C8924" t="s">
        <v>8980</v>
      </c>
    </row>
    <row r="8925" spans="1:3" x14ac:dyDescent="0.25">
      <c r="A8925">
        <v>8924</v>
      </c>
      <c r="B8925" s="17" t="s">
        <v>18456</v>
      </c>
      <c r="C8925" t="s">
        <v>8981</v>
      </c>
    </row>
    <row r="8926" spans="1:3" x14ac:dyDescent="0.25">
      <c r="A8926">
        <v>8925</v>
      </c>
      <c r="B8926" s="17" t="s">
        <v>18457</v>
      </c>
      <c r="C8926" t="s">
        <v>8982</v>
      </c>
    </row>
    <row r="8927" spans="1:3" x14ac:dyDescent="0.25">
      <c r="A8927">
        <v>8926</v>
      </c>
      <c r="B8927" s="17" t="s">
        <v>18458</v>
      </c>
      <c r="C8927" t="s">
        <v>8983</v>
      </c>
    </row>
    <row r="8928" spans="1:3" x14ac:dyDescent="0.25">
      <c r="A8928">
        <v>8927</v>
      </c>
      <c r="B8928" s="17" t="s">
        <v>18459</v>
      </c>
      <c r="C8928" t="s">
        <v>8984</v>
      </c>
    </row>
    <row r="8929" spans="1:3" x14ac:dyDescent="0.25">
      <c r="A8929">
        <v>8928</v>
      </c>
      <c r="B8929" s="17" t="s">
        <v>18460</v>
      </c>
      <c r="C8929" t="s">
        <v>8985</v>
      </c>
    </row>
    <row r="8930" spans="1:3" x14ac:dyDescent="0.25">
      <c r="A8930">
        <v>8929</v>
      </c>
      <c r="B8930" s="17" t="s">
        <v>18461</v>
      </c>
      <c r="C8930" t="s">
        <v>8986</v>
      </c>
    </row>
    <row r="8931" spans="1:3" x14ac:dyDescent="0.25">
      <c r="A8931">
        <v>8930</v>
      </c>
      <c r="B8931" s="17" t="s">
        <v>18462</v>
      </c>
      <c r="C8931" t="s">
        <v>8987</v>
      </c>
    </row>
    <row r="8932" spans="1:3" x14ac:dyDescent="0.25">
      <c r="A8932">
        <v>8931</v>
      </c>
      <c r="B8932" s="17" t="s">
        <v>18463</v>
      </c>
      <c r="C8932" t="s">
        <v>8988</v>
      </c>
    </row>
    <row r="8933" spans="1:3" x14ac:dyDescent="0.25">
      <c r="A8933">
        <v>8932</v>
      </c>
      <c r="B8933" s="17" t="s">
        <v>18464</v>
      </c>
      <c r="C8933" t="s">
        <v>8989</v>
      </c>
    </row>
    <row r="8934" spans="1:3" x14ac:dyDescent="0.25">
      <c r="A8934">
        <v>8933</v>
      </c>
      <c r="B8934" s="17" t="s">
        <v>18465</v>
      </c>
      <c r="C8934" t="s">
        <v>8990</v>
      </c>
    </row>
    <row r="8935" spans="1:3" x14ac:dyDescent="0.25">
      <c r="A8935">
        <v>8934</v>
      </c>
      <c r="B8935" s="17" t="s">
        <v>18466</v>
      </c>
      <c r="C8935" t="s">
        <v>8991</v>
      </c>
    </row>
    <row r="8936" spans="1:3" x14ac:dyDescent="0.25">
      <c r="A8936">
        <v>8935</v>
      </c>
      <c r="B8936" s="17" t="s">
        <v>18467</v>
      </c>
      <c r="C8936" t="s">
        <v>8992</v>
      </c>
    </row>
    <row r="8937" spans="1:3" x14ac:dyDescent="0.25">
      <c r="A8937">
        <v>8936</v>
      </c>
      <c r="B8937" s="17" t="s">
        <v>18468</v>
      </c>
      <c r="C8937" t="s">
        <v>8993</v>
      </c>
    </row>
    <row r="8938" spans="1:3" x14ac:dyDescent="0.25">
      <c r="A8938">
        <v>8937</v>
      </c>
      <c r="B8938" s="17" t="s">
        <v>18469</v>
      </c>
      <c r="C8938" t="s">
        <v>8994</v>
      </c>
    </row>
    <row r="8939" spans="1:3" x14ac:dyDescent="0.25">
      <c r="A8939">
        <v>8938</v>
      </c>
      <c r="B8939" s="17" t="s">
        <v>18470</v>
      </c>
      <c r="C8939" t="s">
        <v>8995</v>
      </c>
    </row>
    <row r="8940" spans="1:3" x14ac:dyDescent="0.25">
      <c r="A8940">
        <v>8939</v>
      </c>
      <c r="B8940" s="17" t="s">
        <v>18471</v>
      </c>
      <c r="C8940" t="s">
        <v>8996</v>
      </c>
    </row>
    <row r="8941" spans="1:3" x14ac:dyDescent="0.25">
      <c r="A8941">
        <v>8940</v>
      </c>
      <c r="B8941" s="17" t="s">
        <v>18472</v>
      </c>
      <c r="C8941" t="s">
        <v>8997</v>
      </c>
    </row>
    <row r="8942" spans="1:3" x14ac:dyDescent="0.25">
      <c r="A8942">
        <v>8941</v>
      </c>
      <c r="B8942" s="17" t="s">
        <v>18473</v>
      </c>
      <c r="C8942" t="s">
        <v>8885</v>
      </c>
    </row>
    <row r="8943" spans="1:3" x14ac:dyDescent="0.25">
      <c r="A8943">
        <v>8942</v>
      </c>
      <c r="B8943" s="17" t="s">
        <v>18474</v>
      </c>
      <c r="C8943" t="s">
        <v>8998</v>
      </c>
    </row>
    <row r="8944" spans="1:3" x14ac:dyDescent="0.25">
      <c r="A8944">
        <v>8943</v>
      </c>
      <c r="B8944" s="17" t="s">
        <v>18475</v>
      </c>
      <c r="C8944" t="s">
        <v>8999</v>
      </c>
    </row>
    <row r="8945" spans="1:3" x14ac:dyDescent="0.25">
      <c r="A8945">
        <v>8944</v>
      </c>
      <c r="B8945" s="17" t="s">
        <v>18476</v>
      </c>
      <c r="C8945" t="s">
        <v>9000</v>
      </c>
    </row>
    <row r="8946" spans="1:3" x14ac:dyDescent="0.25">
      <c r="A8946">
        <v>8945</v>
      </c>
      <c r="B8946" s="17" t="s">
        <v>18477</v>
      </c>
      <c r="C8946" t="s">
        <v>9001</v>
      </c>
    </row>
    <row r="8947" spans="1:3" x14ac:dyDescent="0.25">
      <c r="A8947">
        <v>8946</v>
      </c>
      <c r="B8947" s="17" t="s">
        <v>18478</v>
      </c>
      <c r="C8947" t="s">
        <v>9002</v>
      </c>
    </row>
    <row r="8948" spans="1:3" x14ac:dyDescent="0.25">
      <c r="A8948">
        <v>8947</v>
      </c>
      <c r="B8948" s="17" t="s">
        <v>18479</v>
      </c>
      <c r="C8948" t="s">
        <v>9003</v>
      </c>
    </row>
    <row r="8949" spans="1:3" x14ac:dyDescent="0.25">
      <c r="A8949">
        <v>8948</v>
      </c>
      <c r="B8949" s="17" t="s">
        <v>18480</v>
      </c>
      <c r="C8949" t="s">
        <v>9004</v>
      </c>
    </row>
    <row r="8950" spans="1:3" x14ac:dyDescent="0.25">
      <c r="A8950">
        <v>8949</v>
      </c>
      <c r="B8950" s="17" t="s">
        <v>18481</v>
      </c>
      <c r="C8950" t="s">
        <v>9005</v>
      </c>
    </row>
    <row r="8951" spans="1:3" x14ac:dyDescent="0.25">
      <c r="A8951">
        <v>8950</v>
      </c>
      <c r="B8951" s="17" t="s">
        <v>18482</v>
      </c>
      <c r="C8951" t="s">
        <v>9006</v>
      </c>
    </row>
    <row r="8952" spans="1:3" x14ac:dyDescent="0.25">
      <c r="A8952">
        <v>8951</v>
      </c>
      <c r="B8952" s="17" t="s">
        <v>18483</v>
      </c>
      <c r="C8952" t="s">
        <v>9007</v>
      </c>
    </row>
    <row r="8953" spans="1:3" x14ac:dyDescent="0.25">
      <c r="A8953">
        <v>8952</v>
      </c>
      <c r="B8953" s="17" t="s">
        <v>18484</v>
      </c>
      <c r="C8953" t="s">
        <v>9008</v>
      </c>
    </row>
    <row r="8954" spans="1:3" x14ac:dyDescent="0.25">
      <c r="A8954">
        <v>8953</v>
      </c>
      <c r="B8954" s="17" t="s">
        <v>18485</v>
      </c>
      <c r="C8954" t="s">
        <v>9009</v>
      </c>
    </row>
    <row r="8955" spans="1:3" x14ac:dyDescent="0.25">
      <c r="A8955">
        <v>8954</v>
      </c>
      <c r="B8955" s="17" t="s">
        <v>18486</v>
      </c>
      <c r="C8955" t="s">
        <v>9010</v>
      </c>
    </row>
    <row r="8956" spans="1:3" x14ac:dyDescent="0.25">
      <c r="A8956">
        <v>8955</v>
      </c>
      <c r="B8956" s="17" t="s">
        <v>18487</v>
      </c>
      <c r="C8956" t="s">
        <v>9011</v>
      </c>
    </row>
    <row r="8957" spans="1:3" x14ac:dyDescent="0.25">
      <c r="A8957">
        <v>8956</v>
      </c>
      <c r="B8957" s="17" t="s">
        <v>18488</v>
      </c>
      <c r="C8957" t="s">
        <v>9012</v>
      </c>
    </row>
    <row r="8958" spans="1:3" x14ac:dyDescent="0.25">
      <c r="A8958">
        <v>8957</v>
      </c>
      <c r="B8958" s="17" t="s">
        <v>18489</v>
      </c>
      <c r="C8958" t="s">
        <v>9013</v>
      </c>
    </row>
    <row r="8959" spans="1:3" x14ac:dyDescent="0.25">
      <c r="A8959">
        <v>8958</v>
      </c>
      <c r="B8959" s="17" t="s">
        <v>18490</v>
      </c>
      <c r="C8959" t="s">
        <v>9014</v>
      </c>
    </row>
    <row r="8960" spans="1:3" x14ac:dyDescent="0.25">
      <c r="A8960">
        <v>8959</v>
      </c>
      <c r="B8960" s="17" t="s">
        <v>18491</v>
      </c>
      <c r="C8960" t="s">
        <v>9015</v>
      </c>
    </row>
    <row r="8961" spans="1:3" x14ac:dyDescent="0.25">
      <c r="A8961">
        <v>8960</v>
      </c>
      <c r="B8961" s="17" t="s">
        <v>18492</v>
      </c>
      <c r="C8961" t="s">
        <v>9016</v>
      </c>
    </row>
    <row r="8962" spans="1:3" x14ac:dyDescent="0.25">
      <c r="A8962">
        <v>8961</v>
      </c>
      <c r="B8962" s="17" t="s">
        <v>18493</v>
      </c>
      <c r="C8962" t="s">
        <v>9017</v>
      </c>
    </row>
    <row r="8963" spans="1:3" x14ac:dyDescent="0.25">
      <c r="A8963">
        <v>8962</v>
      </c>
      <c r="B8963" s="17" t="s">
        <v>18494</v>
      </c>
      <c r="C8963" t="s">
        <v>9018</v>
      </c>
    </row>
    <row r="8964" spans="1:3" x14ac:dyDescent="0.25">
      <c r="A8964">
        <v>8963</v>
      </c>
      <c r="B8964" s="17" t="s">
        <v>18495</v>
      </c>
      <c r="C8964" t="s">
        <v>9019</v>
      </c>
    </row>
    <row r="8965" spans="1:3" x14ac:dyDescent="0.25">
      <c r="A8965">
        <v>8964</v>
      </c>
      <c r="B8965" s="17" t="s">
        <v>18496</v>
      </c>
      <c r="C8965" t="s">
        <v>9020</v>
      </c>
    </row>
    <row r="8966" spans="1:3" x14ac:dyDescent="0.25">
      <c r="A8966">
        <v>8965</v>
      </c>
      <c r="B8966" s="17" t="s">
        <v>18497</v>
      </c>
      <c r="C8966" t="s">
        <v>9021</v>
      </c>
    </row>
    <row r="8967" spans="1:3" x14ac:dyDescent="0.25">
      <c r="A8967">
        <v>8966</v>
      </c>
      <c r="B8967" s="17" t="s">
        <v>18498</v>
      </c>
      <c r="C8967" t="s">
        <v>9022</v>
      </c>
    </row>
    <row r="8968" spans="1:3" x14ac:dyDescent="0.25">
      <c r="A8968">
        <v>8967</v>
      </c>
      <c r="B8968" s="17" t="s">
        <v>18499</v>
      </c>
      <c r="C8968" t="s">
        <v>9023</v>
      </c>
    </row>
    <row r="8969" spans="1:3" x14ac:dyDescent="0.25">
      <c r="A8969">
        <v>8968</v>
      </c>
      <c r="B8969" s="17" t="s">
        <v>18500</v>
      </c>
      <c r="C8969" t="s">
        <v>9024</v>
      </c>
    </row>
    <row r="8970" spans="1:3" x14ac:dyDescent="0.25">
      <c r="A8970">
        <v>8969</v>
      </c>
      <c r="B8970" s="17" t="s">
        <v>18501</v>
      </c>
      <c r="C8970" t="s">
        <v>9025</v>
      </c>
    </row>
    <row r="8971" spans="1:3" x14ac:dyDescent="0.25">
      <c r="A8971">
        <v>8970</v>
      </c>
      <c r="B8971" s="17" t="s">
        <v>18502</v>
      </c>
      <c r="C8971" t="s">
        <v>9026</v>
      </c>
    </row>
    <row r="8972" spans="1:3" x14ac:dyDescent="0.25">
      <c r="A8972">
        <v>8971</v>
      </c>
      <c r="B8972" s="17" t="s">
        <v>18503</v>
      </c>
      <c r="C8972" t="s">
        <v>9027</v>
      </c>
    </row>
    <row r="8973" spans="1:3" x14ac:dyDescent="0.25">
      <c r="A8973">
        <v>8972</v>
      </c>
      <c r="B8973" s="17" t="s">
        <v>18504</v>
      </c>
      <c r="C8973" t="s">
        <v>9028</v>
      </c>
    </row>
    <row r="8974" spans="1:3" x14ac:dyDescent="0.25">
      <c r="A8974">
        <v>8973</v>
      </c>
      <c r="B8974" s="17" t="s">
        <v>18505</v>
      </c>
      <c r="C8974" t="s">
        <v>9029</v>
      </c>
    </row>
    <row r="8975" spans="1:3" x14ac:dyDescent="0.25">
      <c r="A8975">
        <v>8974</v>
      </c>
      <c r="B8975" s="17" t="s">
        <v>18506</v>
      </c>
      <c r="C8975" t="s">
        <v>9030</v>
      </c>
    </row>
    <row r="8976" spans="1:3" x14ac:dyDescent="0.25">
      <c r="A8976">
        <v>8975</v>
      </c>
      <c r="B8976" s="17" t="s">
        <v>18507</v>
      </c>
      <c r="C8976" t="s">
        <v>9031</v>
      </c>
    </row>
    <row r="8977" spans="1:3" x14ac:dyDescent="0.25">
      <c r="A8977">
        <v>8976</v>
      </c>
      <c r="B8977" s="17" t="s">
        <v>18508</v>
      </c>
      <c r="C8977" t="s">
        <v>9032</v>
      </c>
    </row>
    <row r="8978" spans="1:3" x14ac:dyDescent="0.25">
      <c r="A8978">
        <v>8977</v>
      </c>
      <c r="B8978" s="17" t="s">
        <v>18509</v>
      </c>
      <c r="C8978" t="s">
        <v>9033</v>
      </c>
    </row>
    <row r="8979" spans="1:3" x14ac:dyDescent="0.25">
      <c r="A8979">
        <v>8978</v>
      </c>
      <c r="B8979" s="17" t="s">
        <v>18510</v>
      </c>
      <c r="C8979" t="s">
        <v>9034</v>
      </c>
    </row>
    <row r="8980" spans="1:3" x14ac:dyDescent="0.25">
      <c r="A8980">
        <v>8979</v>
      </c>
      <c r="B8980" s="17" t="s">
        <v>18511</v>
      </c>
      <c r="C8980" t="s">
        <v>9035</v>
      </c>
    </row>
    <row r="8981" spans="1:3" x14ac:dyDescent="0.25">
      <c r="A8981">
        <v>8980</v>
      </c>
      <c r="B8981" s="17" t="s">
        <v>18512</v>
      </c>
      <c r="C8981" t="s">
        <v>9036</v>
      </c>
    </row>
    <row r="8982" spans="1:3" x14ac:dyDescent="0.25">
      <c r="A8982">
        <v>8981</v>
      </c>
      <c r="B8982" s="17" t="s">
        <v>18513</v>
      </c>
      <c r="C8982" t="s">
        <v>9037</v>
      </c>
    </row>
    <row r="8983" spans="1:3" x14ac:dyDescent="0.25">
      <c r="A8983">
        <v>8982</v>
      </c>
      <c r="B8983" s="17" t="s">
        <v>18514</v>
      </c>
      <c r="C8983" t="s">
        <v>9038</v>
      </c>
    </row>
    <row r="8984" spans="1:3" x14ac:dyDescent="0.25">
      <c r="A8984">
        <v>8983</v>
      </c>
      <c r="B8984" s="17" t="s">
        <v>18515</v>
      </c>
      <c r="C8984" t="s">
        <v>9039</v>
      </c>
    </row>
    <row r="8985" spans="1:3" x14ac:dyDescent="0.25">
      <c r="A8985">
        <v>8984</v>
      </c>
      <c r="B8985" s="17" t="s">
        <v>18516</v>
      </c>
      <c r="C8985" t="s">
        <v>9040</v>
      </c>
    </row>
    <row r="8986" spans="1:3" x14ac:dyDescent="0.25">
      <c r="A8986">
        <v>8985</v>
      </c>
      <c r="B8986" s="17" t="s">
        <v>18517</v>
      </c>
      <c r="C8986" t="s">
        <v>9041</v>
      </c>
    </row>
    <row r="8987" spans="1:3" x14ac:dyDescent="0.25">
      <c r="A8987">
        <v>8986</v>
      </c>
      <c r="B8987" s="17" t="s">
        <v>18518</v>
      </c>
      <c r="C8987" t="s">
        <v>9042</v>
      </c>
    </row>
    <row r="8988" spans="1:3" x14ac:dyDescent="0.25">
      <c r="A8988">
        <v>8987</v>
      </c>
      <c r="B8988" s="17" t="s">
        <v>18519</v>
      </c>
      <c r="C8988" t="s">
        <v>9043</v>
      </c>
    </row>
    <row r="8989" spans="1:3" x14ac:dyDescent="0.25">
      <c r="A8989">
        <v>8988</v>
      </c>
      <c r="B8989" s="17" t="s">
        <v>18520</v>
      </c>
      <c r="C8989" t="s">
        <v>9044</v>
      </c>
    </row>
    <row r="8990" spans="1:3" x14ac:dyDescent="0.25">
      <c r="A8990">
        <v>8989</v>
      </c>
      <c r="B8990" s="17" t="s">
        <v>18521</v>
      </c>
      <c r="C8990" t="s">
        <v>9045</v>
      </c>
    </row>
    <row r="8991" spans="1:3" x14ac:dyDescent="0.25">
      <c r="A8991">
        <v>8990</v>
      </c>
      <c r="B8991" s="17" t="s">
        <v>18522</v>
      </c>
      <c r="C8991" t="s">
        <v>9046</v>
      </c>
    </row>
    <row r="8992" spans="1:3" x14ac:dyDescent="0.25">
      <c r="A8992">
        <v>8991</v>
      </c>
      <c r="B8992" s="17" t="s">
        <v>18523</v>
      </c>
      <c r="C8992" t="s">
        <v>9047</v>
      </c>
    </row>
    <row r="8993" spans="1:3" x14ac:dyDescent="0.25">
      <c r="A8993">
        <v>8992</v>
      </c>
      <c r="B8993" s="17" t="s">
        <v>18524</v>
      </c>
      <c r="C8993" t="s">
        <v>9048</v>
      </c>
    </row>
    <row r="8994" spans="1:3" x14ac:dyDescent="0.25">
      <c r="A8994">
        <v>8993</v>
      </c>
      <c r="B8994" s="17" t="s">
        <v>18525</v>
      </c>
      <c r="C8994" t="s">
        <v>9049</v>
      </c>
    </row>
    <row r="8995" spans="1:3" x14ac:dyDescent="0.25">
      <c r="A8995">
        <v>8994</v>
      </c>
      <c r="B8995" s="17" t="s">
        <v>18526</v>
      </c>
      <c r="C8995" t="s">
        <v>9050</v>
      </c>
    </row>
    <row r="8996" spans="1:3" x14ac:dyDescent="0.25">
      <c r="A8996">
        <v>8995</v>
      </c>
      <c r="B8996" s="17" t="s">
        <v>18527</v>
      </c>
      <c r="C8996" t="s">
        <v>9051</v>
      </c>
    </row>
    <row r="8997" spans="1:3" x14ac:dyDescent="0.25">
      <c r="A8997">
        <v>8996</v>
      </c>
      <c r="B8997" s="17" t="s">
        <v>18528</v>
      </c>
      <c r="C8997" t="s">
        <v>9052</v>
      </c>
    </row>
    <row r="8998" spans="1:3" x14ac:dyDescent="0.25">
      <c r="A8998">
        <v>8997</v>
      </c>
      <c r="B8998" s="17" t="s">
        <v>18529</v>
      </c>
      <c r="C8998" t="s">
        <v>9053</v>
      </c>
    </row>
    <row r="8999" spans="1:3" x14ac:dyDescent="0.25">
      <c r="A8999">
        <v>8998</v>
      </c>
      <c r="B8999" s="17" t="s">
        <v>18530</v>
      </c>
      <c r="C8999" t="s">
        <v>9054</v>
      </c>
    </row>
    <row r="9000" spans="1:3" x14ac:dyDescent="0.25">
      <c r="A9000">
        <v>8999</v>
      </c>
      <c r="B9000" s="17" t="s">
        <v>18531</v>
      </c>
      <c r="C9000" t="s">
        <v>9055</v>
      </c>
    </row>
    <row r="9001" spans="1:3" x14ac:dyDescent="0.25">
      <c r="A9001">
        <v>9000</v>
      </c>
      <c r="B9001" s="17" t="s">
        <v>18532</v>
      </c>
      <c r="C9001" t="s">
        <v>9056</v>
      </c>
    </row>
    <row r="9002" spans="1:3" x14ac:dyDescent="0.25">
      <c r="A9002">
        <v>9001</v>
      </c>
      <c r="B9002" s="17" t="s">
        <v>18533</v>
      </c>
      <c r="C9002" t="s">
        <v>9057</v>
      </c>
    </row>
    <row r="9003" spans="1:3" x14ac:dyDescent="0.25">
      <c r="A9003">
        <v>9002</v>
      </c>
      <c r="B9003" s="17" t="s">
        <v>18534</v>
      </c>
      <c r="C9003" t="s">
        <v>9058</v>
      </c>
    </row>
    <row r="9004" spans="1:3" x14ac:dyDescent="0.25">
      <c r="A9004">
        <v>9003</v>
      </c>
      <c r="B9004" s="17" t="s">
        <v>18535</v>
      </c>
      <c r="C9004" t="s">
        <v>9059</v>
      </c>
    </row>
    <row r="9005" spans="1:3" x14ac:dyDescent="0.25">
      <c r="A9005">
        <v>9004</v>
      </c>
      <c r="B9005" s="17" t="s">
        <v>18536</v>
      </c>
      <c r="C9005" t="s">
        <v>9060</v>
      </c>
    </row>
    <row r="9006" spans="1:3" x14ac:dyDescent="0.25">
      <c r="A9006">
        <v>9005</v>
      </c>
      <c r="B9006" s="17" t="s">
        <v>18537</v>
      </c>
      <c r="C9006" t="s">
        <v>9061</v>
      </c>
    </row>
    <row r="9007" spans="1:3" x14ac:dyDescent="0.25">
      <c r="A9007">
        <v>9006</v>
      </c>
      <c r="B9007" s="17" t="s">
        <v>18538</v>
      </c>
      <c r="C9007" t="s">
        <v>9062</v>
      </c>
    </row>
    <row r="9008" spans="1:3" x14ac:dyDescent="0.25">
      <c r="A9008">
        <v>9007</v>
      </c>
      <c r="B9008" s="17" t="s">
        <v>18539</v>
      </c>
      <c r="C9008" t="s">
        <v>9063</v>
      </c>
    </row>
    <row r="9009" spans="1:3" x14ac:dyDescent="0.25">
      <c r="A9009">
        <v>9008</v>
      </c>
      <c r="B9009" s="17" t="s">
        <v>18540</v>
      </c>
      <c r="C9009" t="s">
        <v>9064</v>
      </c>
    </row>
    <row r="9010" spans="1:3" x14ac:dyDescent="0.25">
      <c r="A9010">
        <v>9009</v>
      </c>
      <c r="B9010" s="17" t="s">
        <v>18541</v>
      </c>
      <c r="C9010" t="s">
        <v>9065</v>
      </c>
    </row>
    <row r="9011" spans="1:3" x14ac:dyDescent="0.25">
      <c r="A9011">
        <v>9010</v>
      </c>
      <c r="B9011" s="17" t="s">
        <v>18542</v>
      </c>
      <c r="C9011" t="s">
        <v>9066</v>
      </c>
    </row>
    <row r="9012" spans="1:3" x14ac:dyDescent="0.25">
      <c r="A9012">
        <v>9011</v>
      </c>
      <c r="B9012" s="17" t="s">
        <v>18543</v>
      </c>
      <c r="C9012" t="s">
        <v>9067</v>
      </c>
    </row>
    <row r="9013" spans="1:3" x14ac:dyDescent="0.25">
      <c r="A9013">
        <v>9012</v>
      </c>
      <c r="B9013" s="17" t="s">
        <v>18544</v>
      </c>
      <c r="C9013" t="s">
        <v>9068</v>
      </c>
    </row>
    <row r="9014" spans="1:3" x14ac:dyDescent="0.25">
      <c r="A9014">
        <v>9013</v>
      </c>
      <c r="B9014" s="17" t="s">
        <v>18545</v>
      </c>
      <c r="C9014" t="s">
        <v>9069</v>
      </c>
    </row>
    <row r="9015" spans="1:3" x14ac:dyDescent="0.25">
      <c r="A9015">
        <v>9014</v>
      </c>
      <c r="B9015" s="17" t="s">
        <v>18546</v>
      </c>
      <c r="C9015" t="s">
        <v>9070</v>
      </c>
    </row>
    <row r="9016" spans="1:3" x14ac:dyDescent="0.25">
      <c r="A9016">
        <v>9015</v>
      </c>
      <c r="B9016" s="17" t="s">
        <v>18547</v>
      </c>
      <c r="C9016" t="s">
        <v>9071</v>
      </c>
    </row>
    <row r="9017" spans="1:3" x14ac:dyDescent="0.25">
      <c r="A9017">
        <v>9016</v>
      </c>
      <c r="B9017" s="17" t="s">
        <v>18548</v>
      </c>
      <c r="C9017" t="s">
        <v>9072</v>
      </c>
    </row>
    <row r="9018" spans="1:3" x14ac:dyDescent="0.25">
      <c r="A9018">
        <v>9017</v>
      </c>
      <c r="B9018" s="17" t="s">
        <v>18549</v>
      </c>
      <c r="C9018" t="s">
        <v>9073</v>
      </c>
    </row>
    <row r="9019" spans="1:3" x14ac:dyDescent="0.25">
      <c r="A9019">
        <v>9018</v>
      </c>
      <c r="B9019" s="17" t="s">
        <v>18550</v>
      </c>
      <c r="C9019" t="s">
        <v>9074</v>
      </c>
    </row>
    <row r="9020" spans="1:3" x14ac:dyDescent="0.25">
      <c r="A9020">
        <v>9019</v>
      </c>
      <c r="B9020" s="17" t="s">
        <v>18551</v>
      </c>
      <c r="C9020" t="s">
        <v>9075</v>
      </c>
    </row>
    <row r="9021" spans="1:3" x14ac:dyDescent="0.25">
      <c r="A9021">
        <v>9020</v>
      </c>
      <c r="B9021" s="17" t="s">
        <v>18552</v>
      </c>
      <c r="C9021" t="s">
        <v>9076</v>
      </c>
    </row>
    <row r="9022" spans="1:3" x14ac:dyDescent="0.25">
      <c r="A9022">
        <v>9021</v>
      </c>
      <c r="B9022" s="17" t="s">
        <v>18553</v>
      </c>
      <c r="C9022" t="s">
        <v>9077</v>
      </c>
    </row>
    <row r="9023" spans="1:3" x14ac:dyDescent="0.25">
      <c r="A9023">
        <v>9022</v>
      </c>
      <c r="B9023" s="17" t="s">
        <v>18554</v>
      </c>
      <c r="C9023" t="s">
        <v>9078</v>
      </c>
    </row>
    <row r="9024" spans="1:3" x14ac:dyDescent="0.25">
      <c r="A9024">
        <v>9023</v>
      </c>
      <c r="B9024" s="17" t="s">
        <v>18555</v>
      </c>
      <c r="C9024" t="s">
        <v>9079</v>
      </c>
    </row>
    <row r="9025" spans="1:3" x14ac:dyDescent="0.25">
      <c r="A9025">
        <v>9024</v>
      </c>
      <c r="B9025" s="17" t="s">
        <v>18556</v>
      </c>
      <c r="C9025" t="s">
        <v>9080</v>
      </c>
    </row>
    <row r="9026" spans="1:3" x14ac:dyDescent="0.25">
      <c r="A9026">
        <v>9025</v>
      </c>
      <c r="B9026" s="17" t="s">
        <v>18557</v>
      </c>
      <c r="C9026" t="s">
        <v>9081</v>
      </c>
    </row>
    <row r="9027" spans="1:3" x14ac:dyDescent="0.25">
      <c r="A9027">
        <v>9026</v>
      </c>
      <c r="B9027" s="17" t="s">
        <v>18558</v>
      </c>
      <c r="C9027" t="s">
        <v>9082</v>
      </c>
    </row>
    <row r="9028" spans="1:3" x14ac:dyDescent="0.25">
      <c r="A9028">
        <v>9027</v>
      </c>
      <c r="B9028" s="17" t="s">
        <v>18559</v>
      </c>
      <c r="C9028" t="s">
        <v>9083</v>
      </c>
    </row>
    <row r="9029" spans="1:3" x14ac:dyDescent="0.25">
      <c r="A9029">
        <v>9028</v>
      </c>
      <c r="B9029" s="17" t="s">
        <v>18560</v>
      </c>
      <c r="C9029" t="s">
        <v>9084</v>
      </c>
    </row>
    <row r="9030" spans="1:3" x14ac:dyDescent="0.25">
      <c r="A9030">
        <v>9029</v>
      </c>
      <c r="B9030" s="17" t="s">
        <v>18561</v>
      </c>
      <c r="C9030" t="s">
        <v>9085</v>
      </c>
    </row>
    <row r="9031" spans="1:3" x14ac:dyDescent="0.25">
      <c r="A9031">
        <v>9030</v>
      </c>
      <c r="B9031" s="17" t="s">
        <v>18562</v>
      </c>
      <c r="C9031" t="s">
        <v>9086</v>
      </c>
    </row>
    <row r="9032" spans="1:3" x14ac:dyDescent="0.25">
      <c r="A9032">
        <v>9031</v>
      </c>
      <c r="B9032" s="17" t="s">
        <v>18563</v>
      </c>
      <c r="C9032" t="s">
        <v>9087</v>
      </c>
    </row>
    <row r="9033" spans="1:3" x14ac:dyDescent="0.25">
      <c r="A9033">
        <v>9032</v>
      </c>
      <c r="B9033" s="17" t="s">
        <v>18564</v>
      </c>
      <c r="C9033" t="s">
        <v>9088</v>
      </c>
    </row>
    <row r="9034" spans="1:3" x14ac:dyDescent="0.25">
      <c r="A9034">
        <v>9033</v>
      </c>
      <c r="B9034" s="17" t="s">
        <v>18565</v>
      </c>
      <c r="C9034" t="s">
        <v>9089</v>
      </c>
    </row>
    <row r="9035" spans="1:3" x14ac:dyDescent="0.25">
      <c r="A9035">
        <v>9034</v>
      </c>
      <c r="B9035" s="17" t="s">
        <v>18566</v>
      </c>
      <c r="C9035" t="s">
        <v>9090</v>
      </c>
    </row>
    <row r="9036" spans="1:3" x14ac:dyDescent="0.25">
      <c r="A9036">
        <v>9035</v>
      </c>
      <c r="B9036" s="17" t="s">
        <v>18567</v>
      </c>
      <c r="C9036" t="s">
        <v>9091</v>
      </c>
    </row>
    <row r="9037" spans="1:3" x14ac:dyDescent="0.25">
      <c r="A9037">
        <v>9036</v>
      </c>
      <c r="B9037" s="17" t="s">
        <v>18568</v>
      </c>
      <c r="C9037" t="s">
        <v>9092</v>
      </c>
    </row>
    <row r="9038" spans="1:3" x14ac:dyDescent="0.25">
      <c r="A9038">
        <v>9037</v>
      </c>
      <c r="B9038" s="17" t="s">
        <v>18569</v>
      </c>
      <c r="C9038" t="s">
        <v>9093</v>
      </c>
    </row>
    <row r="9039" spans="1:3" x14ac:dyDescent="0.25">
      <c r="A9039">
        <v>9038</v>
      </c>
      <c r="B9039" s="17" t="s">
        <v>18570</v>
      </c>
      <c r="C9039" t="s">
        <v>9094</v>
      </c>
    </row>
    <row r="9040" spans="1:3" x14ac:dyDescent="0.25">
      <c r="A9040">
        <v>9039</v>
      </c>
      <c r="B9040" s="17" t="s">
        <v>18571</v>
      </c>
      <c r="C9040" t="s">
        <v>9095</v>
      </c>
    </row>
    <row r="9041" spans="1:3" x14ac:dyDescent="0.25">
      <c r="A9041">
        <v>9040</v>
      </c>
      <c r="B9041" s="17" t="s">
        <v>18572</v>
      </c>
      <c r="C9041" t="s">
        <v>9096</v>
      </c>
    </row>
    <row r="9042" spans="1:3" x14ac:dyDescent="0.25">
      <c r="A9042">
        <v>9041</v>
      </c>
      <c r="B9042" s="17" t="s">
        <v>18573</v>
      </c>
      <c r="C9042" t="s">
        <v>9097</v>
      </c>
    </row>
    <row r="9043" spans="1:3" x14ac:dyDescent="0.25">
      <c r="A9043">
        <v>9042</v>
      </c>
      <c r="B9043" s="17" t="s">
        <v>18574</v>
      </c>
      <c r="C9043" t="s">
        <v>9098</v>
      </c>
    </row>
    <row r="9044" spans="1:3" x14ac:dyDescent="0.25">
      <c r="A9044">
        <v>9043</v>
      </c>
      <c r="B9044" s="17" t="s">
        <v>18575</v>
      </c>
      <c r="C9044" t="s">
        <v>9099</v>
      </c>
    </row>
    <row r="9045" spans="1:3" x14ac:dyDescent="0.25">
      <c r="A9045">
        <v>9044</v>
      </c>
      <c r="B9045" s="17" t="s">
        <v>18576</v>
      </c>
      <c r="C9045" t="s">
        <v>9100</v>
      </c>
    </row>
    <row r="9046" spans="1:3" x14ac:dyDescent="0.25">
      <c r="A9046">
        <v>9045</v>
      </c>
      <c r="B9046" s="17" t="s">
        <v>18577</v>
      </c>
      <c r="C9046" t="s">
        <v>9101</v>
      </c>
    </row>
    <row r="9047" spans="1:3" x14ac:dyDescent="0.25">
      <c r="A9047">
        <v>9046</v>
      </c>
      <c r="B9047" s="17" t="s">
        <v>18578</v>
      </c>
      <c r="C9047" t="s">
        <v>9102</v>
      </c>
    </row>
    <row r="9048" spans="1:3" x14ac:dyDescent="0.25">
      <c r="A9048">
        <v>9047</v>
      </c>
      <c r="B9048" s="17" t="s">
        <v>18579</v>
      </c>
      <c r="C9048" t="s">
        <v>9103</v>
      </c>
    </row>
    <row r="9049" spans="1:3" x14ac:dyDescent="0.25">
      <c r="A9049">
        <v>9048</v>
      </c>
      <c r="B9049" s="17" t="s">
        <v>18580</v>
      </c>
      <c r="C9049" t="s">
        <v>9104</v>
      </c>
    </row>
    <row r="9050" spans="1:3" x14ac:dyDescent="0.25">
      <c r="A9050">
        <v>9049</v>
      </c>
      <c r="B9050" s="17" t="s">
        <v>18581</v>
      </c>
      <c r="C9050" t="s">
        <v>9105</v>
      </c>
    </row>
    <row r="9051" spans="1:3" x14ac:dyDescent="0.25">
      <c r="A9051">
        <v>9050</v>
      </c>
      <c r="B9051" s="17" t="s">
        <v>18582</v>
      </c>
      <c r="C9051" t="s">
        <v>9106</v>
      </c>
    </row>
    <row r="9052" spans="1:3" x14ac:dyDescent="0.25">
      <c r="A9052">
        <v>9051</v>
      </c>
      <c r="B9052" s="17" t="s">
        <v>18583</v>
      </c>
      <c r="C9052" t="s">
        <v>9107</v>
      </c>
    </row>
    <row r="9053" spans="1:3" x14ac:dyDescent="0.25">
      <c r="A9053">
        <v>9052</v>
      </c>
      <c r="B9053" s="17" t="s">
        <v>18584</v>
      </c>
      <c r="C9053" t="s">
        <v>9108</v>
      </c>
    </row>
    <row r="9054" spans="1:3" x14ac:dyDescent="0.25">
      <c r="A9054">
        <v>9053</v>
      </c>
      <c r="B9054" s="17" t="s">
        <v>18585</v>
      </c>
      <c r="C9054" t="s">
        <v>9109</v>
      </c>
    </row>
    <row r="9055" spans="1:3" x14ac:dyDescent="0.25">
      <c r="A9055">
        <v>9054</v>
      </c>
      <c r="B9055" s="17" t="s">
        <v>18586</v>
      </c>
      <c r="C9055" t="s">
        <v>9110</v>
      </c>
    </row>
    <row r="9056" spans="1:3" x14ac:dyDescent="0.25">
      <c r="A9056">
        <v>9055</v>
      </c>
      <c r="B9056" s="17" t="s">
        <v>18587</v>
      </c>
      <c r="C9056" t="s">
        <v>9111</v>
      </c>
    </row>
    <row r="9057" spans="1:3" x14ac:dyDescent="0.25">
      <c r="A9057">
        <v>9056</v>
      </c>
      <c r="B9057" s="17" t="s">
        <v>18588</v>
      </c>
      <c r="C9057" t="s">
        <v>9112</v>
      </c>
    </row>
    <row r="9058" spans="1:3" x14ac:dyDescent="0.25">
      <c r="A9058">
        <v>9057</v>
      </c>
      <c r="B9058" s="17" t="s">
        <v>18589</v>
      </c>
      <c r="C9058" t="s">
        <v>9113</v>
      </c>
    </row>
    <row r="9059" spans="1:3" x14ac:dyDescent="0.25">
      <c r="A9059">
        <v>9058</v>
      </c>
      <c r="B9059" s="17" t="s">
        <v>18590</v>
      </c>
      <c r="C9059" t="s">
        <v>9114</v>
      </c>
    </row>
    <row r="9060" spans="1:3" x14ac:dyDescent="0.25">
      <c r="A9060">
        <v>9059</v>
      </c>
      <c r="B9060" s="17" t="s">
        <v>18591</v>
      </c>
      <c r="C9060" t="s">
        <v>9115</v>
      </c>
    </row>
    <row r="9061" spans="1:3" x14ac:dyDescent="0.25">
      <c r="A9061">
        <v>9060</v>
      </c>
      <c r="B9061" s="17" t="s">
        <v>18592</v>
      </c>
      <c r="C9061" t="s">
        <v>9116</v>
      </c>
    </row>
    <row r="9062" spans="1:3" x14ac:dyDescent="0.25">
      <c r="A9062">
        <v>9061</v>
      </c>
      <c r="B9062" s="17" t="s">
        <v>18593</v>
      </c>
      <c r="C9062" t="s">
        <v>9117</v>
      </c>
    </row>
    <row r="9063" spans="1:3" x14ac:dyDescent="0.25">
      <c r="A9063">
        <v>9062</v>
      </c>
      <c r="B9063" s="17" t="s">
        <v>18594</v>
      </c>
      <c r="C9063" t="s">
        <v>9118</v>
      </c>
    </row>
    <row r="9064" spans="1:3" x14ac:dyDescent="0.25">
      <c r="A9064">
        <v>9063</v>
      </c>
      <c r="B9064" s="17" t="s">
        <v>18595</v>
      </c>
      <c r="C9064" t="s">
        <v>9119</v>
      </c>
    </row>
    <row r="9065" spans="1:3" x14ac:dyDescent="0.25">
      <c r="A9065">
        <v>9064</v>
      </c>
      <c r="B9065" s="17" t="s">
        <v>18596</v>
      </c>
      <c r="C9065" t="s">
        <v>9120</v>
      </c>
    </row>
    <row r="9066" spans="1:3" x14ac:dyDescent="0.25">
      <c r="A9066">
        <v>9065</v>
      </c>
      <c r="B9066" s="17" t="s">
        <v>18597</v>
      </c>
      <c r="C9066" t="s">
        <v>9121</v>
      </c>
    </row>
    <row r="9067" spans="1:3" x14ac:dyDescent="0.25">
      <c r="A9067">
        <v>9066</v>
      </c>
      <c r="B9067" s="17" t="s">
        <v>18598</v>
      </c>
      <c r="C9067" t="s">
        <v>9122</v>
      </c>
    </row>
    <row r="9068" spans="1:3" x14ac:dyDescent="0.25">
      <c r="A9068">
        <v>9067</v>
      </c>
      <c r="B9068" s="17" t="s">
        <v>18599</v>
      </c>
      <c r="C9068" t="s">
        <v>9123</v>
      </c>
    </row>
    <row r="9069" spans="1:3" x14ac:dyDescent="0.25">
      <c r="A9069">
        <v>9068</v>
      </c>
      <c r="B9069" s="17" t="s">
        <v>18600</v>
      </c>
      <c r="C9069" t="s">
        <v>9124</v>
      </c>
    </row>
    <row r="9070" spans="1:3" x14ac:dyDescent="0.25">
      <c r="A9070">
        <v>9069</v>
      </c>
      <c r="B9070" s="17" t="s">
        <v>18601</v>
      </c>
      <c r="C9070" t="s">
        <v>9125</v>
      </c>
    </row>
    <row r="9071" spans="1:3" x14ac:dyDescent="0.25">
      <c r="A9071">
        <v>9070</v>
      </c>
      <c r="B9071" s="17" t="s">
        <v>18602</v>
      </c>
      <c r="C9071" t="s">
        <v>9126</v>
      </c>
    </row>
    <row r="9072" spans="1:3" x14ac:dyDescent="0.25">
      <c r="A9072">
        <v>9071</v>
      </c>
      <c r="B9072" s="17" t="s">
        <v>18603</v>
      </c>
      <c r="C9072" t="s">
        <v>9127</v>
      </c>
    </row>
    <row r="9073" spans="1:3" x14ac:dyDescent="0.25">
      <c r="A9073">
        <v>9072</v>
      </c>
      <c r="B9073" s="17" t="s">
        <v>18604</v>
      </c>
      <c r="C9073" t="s">
        <v>9128</v>
      </c>
    </row>
    <row r="9074" spans="1:3" x14ac:dyDescent="0.25">
      <c r="A9074">
        <v>9073</v>
      </c>
      <c r="B9074" s="17" t="s">
        <v>18605</v>
      </c>
      <c r="C9074" t="s">
        <v>9129</v>
      </c>
    </row>
    <row r="9075" spans="1:3" x14ac:dyDescent="0.25">
      <c r="A9075">
        <v>9074</v>
      </c>
      <c r="B9075" s="17" t="s">
        <v>18606</v>
      </c>
      <c r="C9075" t="s">
        <v>9130</v>
      </c>
    </row>
    <row r="9076" spans="1:3" x14ac:dyDescent="0.25">
      <c r="A9076">
        <v>9075</v>
      </c>
      <c r="B9076" s="17" t="s">
        <v>18607</v>
      </c>
      <c r="C9076" t="s">
        <v>9131</v>
      </c>
    </row>
    <row r="9077" spans="1:3" x14ac:dyDescent="0.25">
      <c r="A9077">
        <v>9076</v>
      </c>
      <c r="B9077" s="17" t="s">
        <v>18608</v>
      </c>
      <c r="C9077" t="s">
        <v>9132</v>
      </c>
    </row>
    <row r="9078" spans="1:3" x14ac:dyDescent="0.25">
      <c r="A9078">
        <v>9077</v>
      </c>
      <c r="B9078" s="17" t="s">
        <v>18609</v>
      </c>
      <c r="C9078" t="s">
        <v>9133</v>
      </c>
    </row>
    <row r="9079" spans="1:3" x14ac:dyDescent="0.25">
      <c r="A9079">
        <v>9078</v>
      </c>
      <c r="B9079" s="17" t="s">
        <v>18610</v>
      </c>
      <c r="C9079" t="s">
        <v>9134</v>
      </c>
    </row>
    <row r="9080" spans="1:3" x14ac:dyDescent="0.25">
      <c r="A9080">
        <v>9079</v>
      </c>
      <c r="B9080" s="17" t="s">
        <v>18611</v>
      </c>
      <c r="C9080" t="s">
        <v>9135</v>
      </c>
    </row>
    <row r="9081" spans="1:3" x14ac:dyDescent="0.25">
      <c r="A9081">
        <v>9080</v>
      </c>
      <c r="B9081" s="17" t="s">
        <v>18612</v>
      </c>
      <c r="C9081" t="s">
        <v>9136</v>
      </c>
    </row>
    <row r="9082" spans="1:3" x14ac:dyDescent="0.25">
      <c r="A9082">
        <v>9081</v>
      </c>
      <c r="B9082" s="17" t="s">
        <v>18613</v>
      </c>
      <c r="C9082" t="s">
        <v>9137</v>
      </c>
    </row>
    <row r="9083" spans="1:3" x14ac:dyDescent="0.25">
      <c r="A9083">
        <v>9082</v>
      </c>
      <c r="B9083" s="17" t="s">
        <v>18614</v>
      </c>
      <c r="C9083" t="s">
        <v>9138</v>
      </c>
    </row>
    <row r="9084" spans="1:3" x14ac:dyDescent="0.25">
      <c r="A9084">
        <v>9083</v>
      </c>
      <c r="B9084" s="17" t="s">
        <v>18615</v>
      </c>
      <c r="C9084" t="s">
        <v>9139</v>
      </c>
    </row>
    <row r="9085" spans="1:3" x14ac:dyDescent="0.25">
      <c r="A9085">
        <v>9084</v>
      </c>
      <c r="B9085" s="17" t="s">
        <v>18616</v>
      </c>
      <c r="C9085" t="s">
        <v>9140</v>
      </c>
    </row>
    <row r="9086" spans="1:3" x14ac:dyDescent="0.25">
      <c r="A9086">
        <v>9085</v>
      </c>
      <c r="B9086" s="17" t="s">
        <v>18617</v>
      </c>
      <c r="C9086" t="s">
        <v>9141</v>
      </c>
    </row>
    <row r="9087" spans="1:3" x14ac:dyDescent="0.25">
      <c r="A9087">
        <v>9086</v>
      </c>
      <c r="B9087" s="17" t="s">
        <v>18618</v>
      </c>
      <c r="C9087" t="s">
        <v>9142</v>
      </c>
    </row>
    <row r="9088" spans="1:3" x14ac:dyDescent="0.25">
      <c r="A9088">
        <v>9087</v>
      </c>
      <c r="B9088" s="17" t="s">
        <v>18619</v>
      </c>
      <c r="C9088" t="s">
        <v>9143</v>
      </c>
    </row>
    <row r="9089" spans="1:3" x14ac:dyDescent="0.25">
      <c r="A9089">
        <v>9088</v>
      </c>
      <c r="B9089" s="17" t="s">
        <v>18620</v>
      </c>
      <c r="C9089" t="s">
        <v>9144</v>
      </c>
    </row>
    <row r="9090" spans="1:3" x14ac:dyDescent="0.25">
      <c r="A9090">
        <v>9089</v>
      </c>
      <c r="B9090" s="17" t="s">
        <v>18621</v>
      </c>
      <c r="C9090" t="s">
        <v>9145</v>
      </c>
    </row>
    <row r="9091" spans="1:3" x14ac:dyDescent="0.25">
      <c r="A9091">
        <v>9090</v>
      </c>
      <c r="B9091" s="17" t="s">
        <v>18622</v>
      </c>
      <c r="C9091" t="s">
        <v>9146</v>
      </c>
    </row>
    <row r="9092" spans="1:3" x14ac:dyDescent="0.25">
      <c r="A9092">
        <v>9091</v>
      </c>
      <c r="B9092" s="17" t="s">
        <v>18623</v>
      </c>
      <c r="C9092" t="s">
        <v>9147</v>
      </c>
    </row>
    <row r="9093" spans="1:3" x14ac:dyDescent="0.25">
      <c r="A9093">
        <v>9092</v>
      </c>
      <c r="B9093" s="17" t="s">
        <v>18624</v>
      </c>
      <c r="C9093" t="s">
        <v>9148</v>
      </c>
    </row>
    <row r="9094" spans="1:3" x14ac:dyDescent="0.25">
      <c r="A9094">
        <v>9093</v>
      </c>
      <c r="B9094" s="17" t="s">
        <v>18625</v>
      </c>
      <c r="C9094" t="s">
        <v>9149</v>
      </c>
    </row>
    <row r="9095" spans="1:3" x14ac:dyDescent="0.25">
      <c r="A9095">
        <v>9094</v>
      </c>
      <c r="B9095" s="17" t="s">
        <v>18626</v>
      </c>
      <c r="C9095" t="s">
        <v>9150</v>
      </c>
    </row>
    <row r="9096" spans="1:3" x14ac:dyDescent="0.25">
      <c r="A9096">
        <v>9095</v>
      </c>
      <c r="B9096" s="17" t="s">
        <v>18627</v>
      </c>
      <c r="C9096" t="s">
        <v>9151</v>
      </c>
    </row>
    <row r="9097" spans="1:3" x14ac:dyDescent="0.25">
      <c r="A9097">
        <v>9096</v>
      </c>
      <c r="B9097" s="17" t="s">
        <v>18628</v>
      </c>
      <c r="C9097" t="s">
        <v>9152</v>
      </c>
    </row>
    <row r="9098" spans="1:3" x14ac:dyDescent="0.25">
      <c r="A9098">
        <v>9097</v>
      </c>
      <c r="B9098" s="17" t="s">
        <v>18629</v>
      </c>
      <c r="C9098" t="s">
        <v>9153</v>
      </c>
    </row>
    <row r="9099" spans="1:3" x14ac:dyDescent="0.25">
      <c r="A9099">
        <v>9098</v>
      </c>
      <c r="B9099" s="17" t="s">
        <v>18630</v>
      </c>
      <c r="C9099" t="s">
        <v>9154</v>
      </c>
    </row>
    <row r="9100" spans="1:3" x14ac:dyDescent="0.25">
      <c r="A9100">
        <v>9099</v>
      </c>
      <c r="B9100" s="17" t="s">
        <v>18631</v>
      </c>
      <c r="C9100" t="s">
        <v>9155</v>
      </c>
    </row>
    <row r="9101" spans="1:3" x14ac:dyDescent="0.25">
      <c r="A9101">
        <v>9100</v>
      </c>
      <c r="B9101" s="17" t="s">
        <v>18632</v>
      </c>
      <c r="C9101" t="s">
        <v>9156</v>
      </c>
    </row>
    <row r="9102" spans="1:3" x14ac:dyDescent="0.25">
      <c r="A9102">
        <v>9101</v>
      </c>
      <c r="B9102" s="17" t="s">
        <v>18633</v>
      </c>
      <c r="C9102" t="s">
        <v>9157</v>
      </c>
    </row>
    <row r="9103" spans="1:3" x14ac:dyDescent="0.25">
      <c r="A9103">
        <v>9102</v>
      </c>
      <c r="B9103" s="17" t="s">
        <v>18634</v>
      </c>
      <c r="C9103" t="s">
        <v>9158</v>
      </c>
    </row>
    <row r="9104" spans="1:3" x14ac:dyDescent="0.25">
      <c r="A9104">
        <v>9103</v>
      </c>
      <c r="B9104" s="17" t="s">
        <v>18635</v>
      </c>
      <c r="C9104" t="s">
        <v>9159</v>
      </c>
    </row>
    <row r="9105" spans="1:3" x14ac:dyDescent="0.25">
      <c r="A9105">
        <v>9104</v>
      </c>
      <c r="B9105" s="17" t="s">
        <v>18636</v>
      </c>
      <c r="C9105" t="s">
        <v>9160</v>
      </c>
    </row>
    <row r="9106" spans="1:3" x14ac:dyDescent="0.25">
      <c r="A9106">
        <v>9105</v>
      </c>
      <c r="B9106" s="17" t="s">
        <v>18637</v>
      </c>
      <c r="C9106" t="s">
        <v>9161</v>
      </c>
    </row>
    <row r="9107" spans="1:3" x14ac:dyDescent="0.25">
      <c r="A9107">
        <v>9106</v>
      </c>
      <c r="B9107" s="17" t="s">
        <v>18638</v>
      </c>
      <c r="C9107" t="s">
        <v>9162</v>
      </c>
    </row>
    <row r="9108" spans="1:3" x14ac:dyDescent="0.25">
      <c r="A9108">
        <v>9107</v>
      </c>
      <c r="B9108" s="17" t="s">
        <v>18639</v>
      </c>
      <c r="C9108" t="s">
        <v>9163</v>
      </c>
    </row>
    <row r="9109" spans="1:3" x14ac:dyDescent="0.25">
      <c r="A9109">
        <v>9108</v>
      </c>
      <c r="B9109" s="17" t="s">
        <v>18640</v>
      </c>
      <c r="C9109" t="s">
        <v>9164</v>
      </c>
    </row>
    <row r="9110" spans="1:3" x14ac:dyDescent="0.25">
      <c r="A9110">
        <v>9109</v>
      </c>
      <c r="B9110" s="17" t="s">
        <v>18641</v>
      </c>
      <c r="C9110" t="s">
        <v>9165</v>
      </c>
    </row>
    <row r="9111" spans="1:3" x14ac:dyDescent="0.25">
      <c r="A9111">
        <v>9110</v>
      </c>
      <c r="B9111" s="17" t="s">
        <v>18642</v>
      </c>
      <c r="C9111" t="s">
        <v>9166</v>
      </c>
    </row>
    <row r="9112" spans="1:3" x14ac:dyDescent="0.25">
      <c r="A9112">
        <v>9111</v>
      </c>
      <c r="B9112" s="17" t="s">
        <v>18643</v>
      </c>
      <c r="C9112" t="s">
        <v>9167</v>
      </c>
    </row>
    <row r="9113" spans="1:3" x14ac:dyDescent="0.25">
      <c r="A9113">
        <v>9112</v>
      </c>
      <c r="B9113" s="17" t="s">
        <v>18644</v>
      </c>
      <c r="C9113" t="s">
        <v>9168</v>
      </c>
    </row>
    <row r="9114" spans="1:3" x14ac:dyDescent="0.25">
      <c r="A9114">
        <v>9113</v>
      </c>
      <c r="B9114" s="17" t="s">
        <v>18645</v>
      </c>
      <c r="C9114" t="s">
        <v>9169</v>
      </c>
    </row>
    <row r="9115" spans="1:3" x14ac:dyDescent="0.25">
      <c r="A9115">
        <v>9114</v>
      </c>
      <c r="B9115" s="17" t="s">
        <v>18646</v>
      </c>
      <c r="C9115" t="s">
        <v>9170</v>
      </c>
    </row>
    <row r="9116" spans="1:3" x14ac:dyDescent="0.25">
      <c r="A9116">
        <v>9115</v>
      </c>
      <c r="B9116" s="17" t="s">
        <v>18647</v>
      </c>
      <c r="C9116" t="s">
        <v>9171</v>
      </c>
    </row>
    <row r="9117" spans="1:3" x14ac:dyDescent="0.25">
      <c r="A9117">
        <v>9116</v>
      </c>
      <c r="B9117" s="17" t="s">
        <v>18648</v>
      </c>
      <c r="C9117" t="s">
        <v>9172</v>
      </c>
    </row>
    <row r="9118" spans="1:3" x14ac:dyDescent="0.25">
      <c r="A9118">
        <v>9117</v>
      </c>
      <c r="B9118" s="17" t="s">
        <v>18649</v>
      </c>
      <c r="C9118" t="s">
        <v>9173</v>
      </c>
    </row>
    <row r="9119" spans="1:3" x14ac:dyDescent="0.25">
      <c r="A9119">
        <v>9118</v>
      </c>
      <c r="B9119" s="17" t="s">
        <v>18650</v>
      </c>
      <c r="C9119" t="s">
        <v>9174</v>
      </c>
    </row>
    <row r="9120" spans="1:3" x14ac:dyDescent="0.25">
      <c r="A9120">
        <v>9119</v>
      </c>
      <c r="B9120" s="17" t="s">
        <v>18651</v>
      </c>
      <c r="C9120" t="s">
        <v>9175</v>
      </c>
    </row>
    <row r="9121" spans="1:3" x14ac:dyDescent="0.25">
      <c r="A9121">
        <v>9120</v>
      </c>
      <c r="B9121" s="17" t="s">
        <v>18652</v>
      </c>
      <c r="C9121" t="s">
        <v>9176</v>
      </c>
    </row>
    <row r="9122" spans="1:3" x14ac:dyDescent="0.25">
      <c r="A9122">
        <v>9121</v>
      </c>
      <c r="B9122" s="17" t="s">
        <v>18653</v>
      </c>
      <c r="C9122" t="s">
        <v>9177</v>
      </c>
    </row>
    <row r="9123" spans="1:3" x14ac:dyDescent="0.25">
      <c r="A9123">
        <v>9122</v>
      </c>
      <c r="B9123" s="17" t="s">
        <v>18654</v>
      </c>
      <c r="C9123" t="s">
        <v>9178</v>
      </c>
    </row>
    <row r="9124" spans="1:3" x14ac:dyDescent="0.25">
      <c r="A9124">
        <v>9123</v>
      </c>
      <c r="B9124" s="17" t="s">
        <v>18655</v>
      </c>
      <c r="C9124" t="s">
        <v>9179</v>
      </c>
    </row>
    <row r="9125" spans="1:3" x14ac:dyDescent="0.25">
      <c r="A9125">
        <v>9124</v>
      </c>
      <c r="B9125" s="17" t="s">
        <v>18656</v>
      </c>
      <c r="C9125" t="s">
        <v>9180</v>
      </c>
    </row>
    <row r="9126" spans="1:3" x14ac:dyDescent="0.25">
      <c r="A9126">
        <v>9125</v>
      </c>
      <c r="B9126" s="17" t="s">
        <v>18657</v>
      </c>
      <c r="C9126" t="s">
        <v>9181</v>
      </c>
    </row>
    <row r="9127" spans="1:3" x14ac:dyDescent="0.25">
      <c r="A9127">
        <v>9126</v>
      </c>
      <c r="B9127" s="17" t="s">
        <v>18658</v>
      </c>
      <c r="C9127" t="s">
        <v>9182</v>
      </c>
    </row>
    <row r="9128" spans="1:3" x14ac:dyDescent="0.25">
      <c r="A9128">
        <v>9127</v>
      </c>
      <c r="B9128" s="17" t="s">
        <v>18659</v>
      </c>
      <c r="C9128" t="s">
        <v>9183</v>
      </c>
    </row>
    <row r="9129" spans="1:3" x14ac:dyDescent="0.25">
      <c r="A9129">
        <v>9128</v>
      </c>
      <c r="B9129" s="17" t="s">
        <v>18660</v>
      </c>
      <c r="C9129" t="s">
        <v>9184</v>
      </c>
    </row>
    <row r="9130" spans="1:3" x14ac:dyDescent="0.25">
      <c r="A9130">
        <v>9129</v>
      </c>
      <c r="B9130" s="17" t="s">
        <v>18661</v>
      </c>
      <c r="C9130" t="s">
        <v>9185</v>
      </c>
    </row>
    <row r="9131" spans="1:3" x14ac:dyDescent="0.25">
      <c r="A9131">
        <v>9130</v>
      </c>
      <c r="B9131" s="17" t="s">
        <v>18662</v>
      </c>
      <c r="C9131" t="s">
        <v>9186</v>
      </c>
    </row>
    <row r="9132" spans="1:3" x14ac:dyDescent="0.25">
      <c r="A9132">
        <v>9131</v>
      </c>
      <c r="B9132" s="17" t="s">
        <v>18663</v>
      </c>
      <c r="C9132" t="s">
        <v>9187</v>
      </c>
    </row>
    <row r="9133" spans="1:3" x14ac:dyDescent="0.25">
      <c r="A9133">
        <v>9132</v>
      </c>
      <c r="B9133" s="17" t="s">
        <v>18664</v>
      </c>
      <c r="C9133" t="s">
        <v>9188</v>
      </c>
    </row>
    <row r="9134" spans="1:3" x14ac:dyDescent="0.25">
      <c r="A9134">
        <v>9133</v>
      </c>
      <c r="B9134" s="17" t="s">
        <v>18665</v>
      </c>
      <c r="C9134" t="s">
        <v>9189</v>
      </c>
    </row>
    <row r="9135" spans="1:3" x14ac:dyDescent="0.25">
      <c r="A9135">
        <v>9134</v>
      </c>
      <c r="B9135" s="17" t="s">
        <v>18666</v>
      </c>
      <c r="C9135" t="s">
        <v>9190</v>
      </c>
    </row>
    <row r="9136" spans="1:3" x14ac:dyDescent="0.25">
      <c r="A9136">
        <v>9135</v>
      </c>
      <c r="B9136" s="17" t="s">
        <v>18667</v>
      </c>
      <c r="C9136" t="s">
        <v>9191</v>
      </c>
    </row>
    <row r="9137" spans="1:3" x14ac:dyDescent="0.25">
      <c r="A9137">
        <v>9136</v>
      </c>
      <c r="B9137" s="17" t="s">
        <v>18668</v>
      </c>
      <c r="C9137" t="s">
        <v>9192</v>
      </c>
    </row>
    <row r="9138" spans="1:3" x14ac:dyDescent="0.25">
      <c r="A9138">
        <v>9137</v>
      </c>
      <c r="B9138" s="17" t="s">
        <v>18669</v>
      </c>
      <c r="C9138" t="s">
        <v>9193</v>
      </c>
    </row>
    <row r="9139" spans="1:3" x14ac:dyDescent="0.25">
      <c r="A9139">
        <v>9138</v>
      </c>
      <c r="B9139" s="17" t="s">
        <v>18670</v>
      </c>
      <c r="C9139" t="s">
        <v>9194</v>
      </c>
    </row>
    <row r="9140" spans="1:3" x14ac:dyDescent="0.25">
      <c r="A9140">
        <v>9139</v>
      </c>
      <c r="B9140" s="17" t="s">
        <v>18671</v>
      </c>
      <c r="C9140" t="s">
        <v>9195</v>
      </c>
    </row>
    <row r="9141" spans="1:3" x14ac:dyDescent="0.25">
      <c r="A9141">
        <v>9140</v>
      </c>
      <c r="B9141" s="17" t="s">
        <v>18672</v>
      </c>
      <c r="C9141" t="s">
        <v>9196</v>
      </c>
    </row>
    <row r="9142" spans="1:3" x14ac:dyDescent="0.25">
      <c r="A9142">
        <v>9141</v>
      </c>
      <c r="B9142" s="17" t="s">
        <v>18673</v>
      </c>
      <c r="C9142" t="s">
        <v>9197</v>
      </c>
    </row>
    <row r="9143" spans="1:3" x14ac:dyDescent="0.25">
      <c r="A9143">
        <v>9142</v>
      </c>
      <c r="B9143" s="17" t="s">
        <v>18674</v>
      </c>
      <c r="C9143" t="s">
        <v>9198</v>
      </c>
    </row>
    <row r="9144" spans="1:3" x14ac:dyDescent="0.25">
      <c r="A9144">
        <v>9143</v>
      </c>
      <c r="B9144" s="17" t="s">
        <v>18675</v>
      </c>
      <c r="C9144" t="s">
        <v>9199</v>
      </c>
    </row>
    <row r="9145" spans="1:3" x14ac:dyDescent="0.25">
      <c r="A9145">
        <v>9144</v>
      </c>
      <c r="B9145" s="17" t="s">
        <v>18676</v>
      </c>
      <c r="C9145" t="s">
        <v>9200</v>
      </c>
    </row>
    <row r="9146" spans="1:3" x14ac:dyDescent="0.25">
      <c r="A9146">
        <v>9145</v>
      </c>
      <c r="B9146" s="17" t="s">
        <v>18677</v>
      </c>
      <c r="C9146" t="s">
        <v>9201</v>
      </c>
    </row>
    <row r="9147" spans="1:3" x14ac:dyDescent="0.25">
      <c r="A9147">
        <v>9146</v>
      </c>
      <c r="B9147" s="17" t="s">
        <v>18678</v>
      </c>
      <c r="C9147" t="s">
        <v>9202</v>
      </c>
    </row>
    <row r="9148" spans="1:3" x14ac:dyDescent="0.25">
      <c r="A9148">
        <v>9147</v>
      </c>
      <c r="B9148" s="17" t="s">
        <v>18679</v>
      </c>
      <c r="C9148" t="s">
        <v>9203</v>
      </c>
    </row>
    <row r="9149" spans="1:3" x14ac:dyDescent="0.25">
      <c r="A9149">
        <v>9148</v>
      </c>
      <c r="B9149" s="17" t="s">
        <v>18680</v>
      </c>
      <c r="C9149" t="s">
        <v>9204</v>
      </c>
    </row>
    <row r="9150" spans="1:3" x14ac:dyDescent="0.25">
      <c r="A9150">
        <v>9149</v>
      </c>
      <c r="B9150" s="17" t="s">
        <v>18681</v>
      </c>
      <c r="C9150" t="s">
        <v>9205</v>
      </c>
    </row>
    <row r="9151" spans="1:3" x14ac:dyDescent="0.25">
      <c r="A9151">
        <v>9150</v>
      </c>
      <c r="B9151" s="17" t="s">
        <v>18682</v>
      </c>
      <c r="C9151" t="s">
        <v>9206</v>
      </c>
    </row>
    <row r="9152" spans="1:3" x14ac:dyDescent="0.25">
      <c r="A9152">
        <v>9151</v>
      </c>
      <c r="B9152" s="17" t="s">
        <v>18683</v>
      </c>
      <c r="C9152" t="s">
        <v>9207</v>
      </c>
    </row>
    <row r="9153" spans="1:3" x14ac:dyDescent="0.25">
      <c r="A9153">
        <v>9152</v>
      </c>
      <c r="B9153" s="17" t="s">
        <v>18684</v>
      </c>
      <c r="C9153" t="s">
        <v>9208</v>
      </c>
    </row>
    <row r="9154" spans="1:3" x14ac:dyDescent="0.25">
      <c r="A9154">
        <v>9153</v>
      </c>
      <c r="B9154" s="17" t="s">
        <v>18685</v>
      </c>
      <c r="C9154" t="s">
        <v>9209</v>
      </c>
    </row>
    <row r="9155" spans="1:3" x14ac:dyDescent="0.25">
      <c r="A9155">
        <v>9154</v>
      </c>
      <c r="B9155" s="17" t="s">
        <v>18686</v>
      </c>
      <c r="C9155" t="s">
        <v>9210</v>
      </c>
    </row>
    <row r="9156" spans="1:3" x14ac:dyDescent="0.25">
      <c r="A9156">
        <v>9155</v>
      </c>
      <c r="B9156" s="17" t="s">
        <v>18687</v>
      </c>
      <c r="C9156" t="s">
        <v>9211</v>
      </c>
    </row>
    <row r="9157" spans="1:3" x14ac:dyDescent="0.25">
      <c r="A9157">
        <v>9156</v>
      </c>
      <c r="B9157" s="17" t="s">
        <v>18688</v>
      </c>
      <c r="C9157" t="s">
        <v>9212</v>
      </c>
    </row>
    <row r="9158" spans="1:3" x14ac:dyDescent="0.25">
      <c r="A9158">
        <v>9157</v>
      </c>
      <c r="B9158" s="17" t="s">
        <v>18689</v>
      </c>
      <c r="C9158" t="s">
        <v>9213</v>
      </c>
    </row>
    <row r="9159" spans="1:3" x14ac:dyDescent="0.25">
      <c r="A9159">
        <v>9158</v>
      </c>
      <c r="B9159" s="17" t="s">
        <v>18690</v>
      </c>
      <c r="C9159" t="s">
        <v>9214</v>
      </c>
    </row>
    <row r="9160" spans="1:3" x14ac:dyDescent="0.25">
      <c r="A9160">
        <v>9159</v>
      </c>
      <c r="B9160" s="17" t="s">
        <v>18691</v>
      </c>
      <c r="C9160" t="s">
        <v>9215</v>
      </c>
    </row>
    <row r="9161" spans="1:3" x14ac:dyDescent="0.25">
      <c r="A9161">
        <v>9160</v>
      </c>
      <c r="B9161" s="17" t="s">
        <v>18692</v>
      </c>
      <c r="C9161" t="s">
        <v>9216</v>
      </c>
    </row>
    <row r="9162" spans="1:3" x14ac:dyDescent="0.25">
      <c r="A9162">
        <v>9161</v>
      </c>
      <c r="B9162" s="17" t="s">
        <v>18693</v>
      </c>
      <c r="C9162" t="s">
        <v>9217</v>
      </c>
    </row>
    <row r="9163" spans="1:3" x14ac:dyDescent="0.25">
      <c r="A9163">
        <v>9162</v>
      </c>
      <c r="B9163" s="17" t="s">
        <v>18694</v>
      </c>
      <c r="C9163" t="s">
        <v>9218</v>
      </c>
    </row>
    <row r="9164" spans="1:3" x14ac:dyDescent="0.25">
      <c r="A9164">
        <v>9163</v>
      </c>
      <c r="B9164" s="17" t="s">
        <v>18695</v>
      </c>
      <c r="C9164" t="s">
        <v>9219</v>
      </c>
    </row>
    <row r="9165" spans="1:3" x14ac:dyDescent="0.25">
      <c r="A9165">
        <v>9164</v>
      </c>
      <c r="B9165" s="17" t="s">
        <v>18696</v>
      </c>
      <c r="C9165" t="s">
        <v>9220</v>
      </c>
    </row>
    <row r="9166" spans="1:3" x14ac:dyDescent="0.25">
      <c r="A9166">
        <v>9165</v>
      </c>
      <c r="B9166" s="17" t="s">
        <v>18697</v>
      </c>
      <c r="C9166" t="s">
        <v>9221</v>
      </c>
    </row>
    <row r="9167" spans="1:3" x14ac:dyDescent="0.25">
      <c r="A9167">
        <v>9166</v>
      </c>
      <c r="B9167" s="17" t="s">
        <v>18698</v>
      </c>
      <c r="C9167" t="s">
        <v>9222</v>
      </c>
    </row>
    <row r="9168" spans="1:3" x14ac:dyDescent="0.25">
      <c r="A9168">
        <v>9167</v>
      </c>
      <c r="B9168" s="17" t="s">
        <v>18699</v>
      </c>
      <c r="C9168" t="s">
        <v>9223</v>
      </c>
    </row>
    <row r="9169" spans="1:3" x14ac:dyDescent="0.25">
      <c r="A9169">
        <v>9168</v>
      </c>
      <c r="B9169" s="17" t="s">
        <v>18700</v>
      </c>
      <c r="C9169" t="s">
        <v>9224</v>
      </c>
    </row>
    <row r="9170" spans="1:3" x14ac:dyDescent="0.25">
      <c r="A9170">
        <v>9169</v>
      </c>
      <c r="B9170" s="17" t="s">
        <v>18701</v>
      </c>
      <c r="C9170" t="s">
        <v>9225</v>
      </c>
    </row>
    <row r="9171" spans="1:3" x14ac:dyDescent="0.25">
      <c r="A9171">
        <v>9170</v>
      </c>
      <c r="B9171" s="17" t="s">
        <v>18702</v>
      </c>
      <c r="C9171" t="s">
        <v>9226</v>
      </c>
    </row>
    <row r="9172" spans="1:3" x14ac:dyDescent="0.25">
      <c r="A9172">
        <v>9171</v>
      </c>
      <c r="B9172" s="17" t="s">
        <v>18703</v>
      </c>
      <c r="C9172" t="s">
        <v>9227</v>
      </c>
    </row>
    <row r="9173" spans="1:3" x14ac:dyDescent="0.25">
      <c r="A9173">
        <v>9172</v>
      </c>
      <c r="B9173" s="17" t="s">
        <v>18704</v>
      </c>
      <c r="C9173" t="s">
        <v>9228</v>
      </c>
    </row>
    <row r="9174" spans="1:3" x14ac:dyDescent="0.25">
      <c r="A9174">
        <v>9173</v>
      </c>
      <c r="B9174" s="17" t="s">
        <v>18705</v>
      </c>
      <c r="C9174" t="s">
        <v>9229</v>
      </c>
    </row>
    <row r="9175" spans="1:3" x14ac:dyDescent="0.25">
      <c r="A9175">
        <v>9174</v>
      </c>
      <c r="B9175" s="17" t="s">
        <v>18706</v>
      </c>
      <c r="C9175" t="s">
        <v>9230</v>
      </c>
    </row>
    <row r="9176" spans="1:3" x14ac:dyDescent="0.25">
      <c r="A9176">
        <v>9175</v>
      </c>
      <c r="B9176" s="17" t="s">
        <v>18707</v>
      </c>
      <c r="C9176" t="s">
        <v>9231</v>
      </c>
    </row>
    <row r="9177" spans="1:3" x14ac:dyDescent="0.25">
      <c r="A9177">
        <v>9176</v>
      </c>
      <c r="B9177" s="17" t="s">
        <v>18708</v>
      </c>
      <c r="C9177" t="s">
        <v>9232</v>
      </c>
    </row>
    <row r="9178" spans="1:3" x14ac:dyDescent="0.25">
      <c r="A9178">
        <v>9177</v>
      </c>
      <c r="B9178" s="17" t="s">
        <v>18709</v>
      </c>
      <c r="C9178" t="s">
        <v>9233</v>
      </c>
    </row>
    <row r="9179" spans="1:3" x14ac:dyDescent="0.25">
      <c r="A9179">
        <v>9178</v>
      </c>
      <c r="B9179" s="17" t="s">
        <v>18710</v>
      </c>
      <c r="C9179" t="s">
        <v>9234</v>
      </c>
    </row>
    <row r="9180" spans="1:3" x14ac:dyDescent="0.25">
      <c r="A9180">
        <v>9179</v>
      </c>
      <c r="B9180" s="17" t="s">
        <v>18711</v>
      </c>
      <c r="C9180" t="s">
        <v>9235</v>
      </c>
    </row>
    <row r="9181" spans="1:3" x14ac:dyDescent="0.25">
      <c r="A9181">
        <v>9180</v>
      </c>
      <c r="B9181" s="17" t="s">
        <v>18712</v>
      </c>
      <c r="C9181" t="s">
        <v>9236</v>
      </c>
    </row>
    <row r="9182" spans="1:3" x14ac:dyDescent="0.25">
      <c r="A9182">
        <v>9181</v>
      </c>
      <c r="B9182" s="17" t="s">
        <v>18713</v>
      </c>
      <c r="C9182" t="s">
        <v>9237</v>
      </c>
    </row>
    <row r="9183" spans="1:3" x14ac:dyDescent="0.25">
      <c r="A9183">
        <v>9182</v>
      </c>
      <c r="B9183" s="17" t="s">
        <v>18714</v>
      </c>
      <c r="C9183" t="s">
        <v>9238</v>
      </c>
    </row>
    <row r="9184" spans="1:3" x14ac:dyDescent="0.25">
      <c r="A9184">
        <v>9183</v>
      </c>
      <c r="B9184" s="17" t="s">
        <v>18715</v>
      </c>
      <c r="C9184" t="s">
        <v>9239</v>
      </c>
    </row>
    <row r="9185" spans="1:3" x14ac:dyDescent="0.25">
      <c r="A9185">
        <v>9184</v>
      </c>
      <c r="B9185" s="17" t="s">
        <v>18716</v>
      </c>
      <c r="C9185" t="s">
        <v>9240</v>
      </c>
    </row>
    <row r="9186" spans="1:3" x14ac:dyDescent="0.25">
      <c r="A9186">
        <v>9185</v>
      </c>
      <c r="B9186" s="17" t="s">
        <v>18717</v>
      </c>
      <c r="C9186" t="s">
        <v>9241</v>
      </c>
    </row>
    <row r="9187" spans="1:3" x14ac:dyDescent="0.25">
      <c r="A9187">
        <v>9186</v>
      </c>
      <c r="B9187" s="17" t="s">
        <v>18718</v>
      </c>
      <c r="C9187" t="s">
        <v>9242</v>
      </c>
    </row>
    <row r="9188" spans="1:3" x14ac:dyDescent="0.25">
      <c r="A9188">
        <v>9187</v>
      </c>
      <c r="B9188" s="17" t="s">
        <v>18719</v>
      </c>
      <c r="C9188" t="s">
        <v>9243</v>
      </c>
    </row>
    <row r="9189" spans="1:3" x14ac:dyDescent="0.25">
      <c r="A9189">
        <v>9188</v>
      </c>
      <c r="B9189" s="17" t="s">
        <v>18720</v>
      </c>
      <c r="C9189" t="s">
        <v>9244</v>
      </c>
    </row>
    <row r="9190" spans="1:3" x14ac:dyDescent="0.25">
      <c r="A9190">
        <v>9189</v>
      </c>
      <c r="B9190" s="17" t="s">
        <v>18721</v>
      </c>
      <c r="C9190" t="s">
        <v>9245</v>
      </c>
    </row>
    <row r="9191" spans="1:3" x14ac:dyDescent="0.25">
      <c r="A9191">
        <v>9190</v>
      </c>
      <c r="B9191" s="17" t="s">
        <v>18722</v>
      </c>
      <c r="C9191" t="s">
        <v>9246</v>
      </c>
    </row>
    <row r="9192" spans="1:3" x14ac:dyDescent="0.25">
      <c r="A9192">
        <v>9191</v>
      </c>
      <c r="B9192" s="17" t="s">
        <v>18723</v>
      </c>
      <c r="C9192" t="s">
        <v>9247</v>
      </c>
    </row>
    <row r="9193" spans="1:3" x14ac:dyDescent="0.25">
      <c r="A9193">
        <v>9192</v>
      </c>
      <c r="B9193" s="17" t="s">
        <v>18724</v>
      </c>
      <c r="C9193" t="s">
        <v>9248</v>
      </c>
    </row>
    <row r="9194" spans="1:3" x14ac:dyDescent="0.25">
      <c r="A9194">
        <v>9193</v>
      </c>
      <c r="B9194" s="17" t="s">
        <v>18725</v>
      </c>
      <c r="C9194" t="s">
        <v>9249</v>
      </c>
    </row>
    <row r="9195" spans="1:3" x14ac:dyDescent="0.25">
      <c r="A9195">
        <v>9194</v>
      </c>
      <c r="B9195" s="17" t="s">
        <v>18726</v>
      </c>
      <c r="C9195" t="s">
        <v>9250</v>
      </c>
    </row>
    <row r="9196" spans="1:3" x14ac:dyDescent="0.25">
      <c r="A9196">
        <v>9195</v>
      </c>
      <c r="B9196" s="17" t="s">
        <v>18727</v>
      </c>
      <c r="C9196" t="s">
        <v>9251</v>
      </c>
    </row>
    <row r="9197" spans="1:3" x14ac:dyDescent="0.25">
      <c r="A9197">
        <v>9196</v>
      </c>
      <c r="B9197" s="17" t="s">
        <v>18728</v>
      </c>
      <c r="C9197" t="s">
        <v>9252</v>
      </c>
    </row>
    <row r="9198" spans="1:3" x14ac:dyDescent="0.25">
      <c r="A9198">
        <v>9197</v>
      </c>
      <c r="B9198" s="17" t="s">
        <v>18729</v>
      </c>
      <c r="C9198" t="s">
        <v>9253</v>
      </c>
    </row>
    <row r="9199" spans="1:3" x14ac:dyDescent="0.25">
      <c r="A9199">
        <v>9198</v>
      </c>
      <c r="B9199" s="17" t="s">
        <v>18730</v>
      </c>
      <c r="C9199" t="s">
        <v>9254</v>
      </c>
    </row>
    <row r="9200" spans="1:3" x14ac:dyDescent="0.25">
      <c r="A9200">
        <v>9199</v>
      </c>
      <c r="B9200" s="17" t="s">
        <v>18731</v>
      </c>
      <c r="C9200" t="s">
        <v>9255</v>
      </c>
    </row>
    <row r="9201" spans="1:3" x14ac:dyDescent="0.25">
      <c r="A9201">
        <v>9200</v>
      </c>
      <c r="B9201" s="17" t="s">
        <v>18732</v>
      </c>
      <c r="C9201" t="s">
        <v>9256</v>
      </c>
    </row>
    <row r="9202" spans="1:3" x14ac:dyDescent="0.25">
      <c r="A9202">
        <v>9201</v>
      </c>
      <c r="B9202" s="17" t="s">
        <v>18733</v>
      </c>
      <c r="C9202" t="s">
        <v>9257</v>
      </c>
    </row>
    <row r="9203" spans="1:3" x14ac:dyDescent="0.25">
      <c r="A9203">
        <v>9202</v>
      </c>
      <c r="B9203" s="17" t="s">
        <v>18734</v>
      </c>
      <c r="C9203" t="s">
        <v>9258</v>
      </c>
    </row>
    <row r="9204" spans="1:3" x14ac:dyDescent="0.25">
      <c r="A9204">
        <v>9203</v>
      </c>
      <c r="B9204" s="17" t="s">
        <v>18735</v>
      </c>
      <c r="C9204" t="s">
        <v>9259</v>
      </c>
    </row>
    <row r="9205" spans="1:3" x14ac:dyDescent="0.25">
      <c r="A9205">
        <v>9204</v>
      </c>
      <c r="B9205" s="17" t="s">
        <v>18736</v>
      </c>
      <c r="C9205" t="s">
        <v>9260</v>
      </c>
    </row>
    <row r="9206" spans="1:3" x14ac:dyDescent="0.25">
      <c r="A9206">
        <v>9205</v>
      </c>
      <c r="B9206" s="17" t="s">
        <v>18737</v>
      </c>
      <c r="C9206" t="s">
        <v>9261</v>
      </c>
    </row>
    <row r="9207" spans="1:3" x14ac:dyDescent="0.25">
      <c r="A9207">
        <v>9206</v>
      </c>
      <c r="B9207" s="17" t="s">
        <v>18738</v>
      </c>
      <c r="C9207" t="s">
        <v>9262</v>
      </c>
    </row>
    <row r="9208" spans="1:3" x14ac:dyDescent="0.25">
      <c r="A9208">
        <v>9207</v>
      </c>
      <c r="B9208" s="17" t="s">
        <v>18739</v>
      </c>
      <c r="C9208" t="s">
        <v>9263</v>
      </c>
    </row>
    <row r="9209" spans="1:3" x14ac:dyDescent="0.25">
      <c r="A9209">
        <v>9208</v>
      </c>
      <c r="B9209" s="17" t="s">
        <v>18740</v>
      </c>
      <c r="C9209" t="s">
        <v>9264</v>
      </c>
    </row>
    <row r="9210" spans="1:3" x14ac:dyDescent="0.25">
      <c r="A9210">
        <v>9209</v>
      </c>
      <c r="B9210" s="17" t="s">
        <v>18741</v>
      </c>
      <c r="C9210" t="s">
        <v>9265</v>
      </c>
    </row>
    <row r="9211" spans="1:3" x14ac:dyDescent="0.25">
      <c r="A9211">
        <v>9210</v>
      </c>
      <c r="B9211" s="17" t="s">
        <v>18742</v>
      </c>
      <c r="C9211" t="s">
        <v>9266</v>
      </c>
    </row>
    <row r="9212" spans="1:3" x14ac:dyDescent="0.25">
      <c r="A9212">
        <v>9211</v>
      </c>
      <c r="B9212" s="17" t="s">
        <v>18743</v>
      </c>
      <c r="C9212" t="s">
        <v>9267</v>
      </c>
    </row>
    <row r="9213" spans="1:3" x14ac:dyDescent="0.25">
      <c r="A9213">
        <v>9212</v>
      </c>
      <c r="B9213" s="17" t="s">
        <v>18744</v>
      </c>
      <c r="C9213" t="s">
        <v>9268</v>
      </c>
    </row>
    <row r="9214" spans="1:3" x14ac:dyDescent="0.25">
      <c r="A9214">
        <v>9213</v>
      </c>
      <c r="B9214" s="17" t="s">
        <v>18745</v>
      </c>
      <c r="C9214" t="s">
        <v>9269</v>
      </c>
    </row>
    <row r="9215" spans="1:3" x14ac:dyDescent="0.25">
      <c r="A9215">
        <v>9214</v>
      </c>
      <c r="B9215" s="17" t="s">
        <v>18746</v>
      </c>
      <c r="C9215" t="s">
        <v>9270</v>
      </c>
    </row>
    <row r="9216" spans="1:3" x14ac:dyDescent="0.25">
      <c r="A9216">
        <v>9215</v>
      </c>
      <c r="B9216" s="17" t="s">
        <v>18747</v>
      </c>
      <c r="C9216" t="s">
        <v>9271</v>
      </c>
    </row>
    <row r="9217" spans="1:3" x14ac:dyDescent="0.25">
      <c r="A9217">
        <v>9216</v>
      </c>
      <c r="B9217" s="17" t="s">
        <v>18748</v>
      </c>
      <c r="C9217" t="s">
        <v>9272</v>
      </c>
    </row>
    <row r="9218" spans="1:3" x14ac:dyDescent="0.25">
      <c r="A9218">
        <v>9217</v>
      </c>
      <c r="B9218" s="17" t="s">
        <v>18749</v>
      </c>
      <c r="C9218" t="s">
        <v>9273</v>
      </c>
    </row>
    <row r="9219" spans="1:3" x14ac:dyDescent="0.25">
      <c r="A9219">
        <v>9218</v>
      </c>
      <c r="B9219" s="17" t="s">
        <v>18750</v>
      </c>
      <c r="C9219" t="s">
        <v>9274</v>
      </c>
    </row>
    <row r="9220" spans="1:3" x14ac:dyDescent="0.25">
      <c r="A9220">
        <v>9219</v>
      </c>
      <c r="B9220" s="17" t="s">
        <v>18751</v>
      </c>
      <c r="C9220" t="s">
        <v>9275</v>
      </c>
    </row>
    <row r="9221" spans="1:3" x14ac:dyDescent="0.25">
      <c r="A9221">
        <v>9220</v>
      </c>
      <c r="B9221" s="17" t="s">
        <v>18752</v>
      </c>
      <c r="C9221" t="s">
        <v>9276</v>
      </c>
    </row>
    <row r="9222" spans="1:3" x14ac:dyDescent="0.25">
      <c r="A9222">
        <v>9221</v>
      </c>
      <c r="B9222" s="17" t="s">
        <v>18753</v>
      </c>
      <c r="C9222" t="s">
        <v>9277</v>
      </c>
    </row>
    <row r="9223" spans="1:3" x14ac:dyDescent="0.25">
      <c r="A9223">
        <v>9222</v>
      </c>
      <c r="B9223" s="17" t="s">
        <v>18754</v>
      </c>
      <c r="C9223" t="s">
        <v>9278</v>
      </c>
    </row>
    <row r="9224" spans="1:3" x14ac:dyDescent="0.25">
      <c r="A9224">
        <v>9223</v>
      </c>
      <c r="B9224" s="17" t="s">
        <v>18755</v>
      </c>
      <c r="C9224" t="s">
        <v>9279</v>
      </c>
    </row>
    <row r="9225" spans="1:3" x14ac:dyDescent="0.25">
      <c r="A9225">
        <v>9224</v>
      </c>
      <c r="B9225" s="17" t="s">
        <v>18756</v>
      </c>
      <c r="C9225" t="s">
        <v>9280</v>
      </c>
    </row>
    <row r="9226" spans="1:3" x14ac:dyDescent="0.25">
      <c r="A9226">
        <v>9225</v>
      </c>
      <c r="B9226" s="17" t="s">
        <v>18757</v>
      </c>
      <c r="C9226" t="s">
        <v>9281</v>
      </c>
    </row>
    <row r="9227" spans="1:3" x14ac:dyDescent="0.25">
      <c r="A9227">
        <v>9226</v>
      </c>
      <c r="B9227" s="17" t="s">
        <v>18758</v>
      </c>
      <c r="C9227" t="s">
        <v>9282</v>
      </c>
    </row>
    <row r="9228" spans="1:3" x14ac:dyDescent="0.25">
      <c r="A9228">
        <v>9227</v>
      </c>
      <c r="B9228" s="17" t="s">
        <v>18759</v>
      </c>
      <c r="C9228" t="s">
        <v>9283</v>
      </c>
    </row>
    <row r="9229" spans="1:3" x14ac:dyDescent="0.25">
      <c r="A9229">
        <v>9228</v>
      </c>
      <c r="B9229" s="17" t="s">
        <v>18760</v>
      </c>
      <c r="C9229" t="s">
        <v>9284</v>
      </c>
    </row>
    <row r="9230" spans="1:3" x14ac:dyDescent="0.25">
      <c r="A9230">
        <v>9229</v>
      </c>
      <c r="B9230" s="17" t="s">
        <v>18761</v>
      </c>
      <c r="C9230" t="s">
        <v>9285</v>
      </c>
    </row>
    <row r="9231" spans="1:3" x14ac:dyDescent="0.25">
      <c r="A9231">
        <v>9230</v>
      </c>
      <c r="B9231" s="17" t="s">
        <v>18762</v>
      </c>
      <c r="C9231" t="s">
        <v>9286</v>
      </c>
    </row>
    <row r="9232" spans="1:3" x14ac:dyDescent="0.25">
      <c r="A9232">
        <v>9231</v>
      </c>
      <c r="B9232" s="17" t="s">
        <v>18763</v>
      </c>
      <c r="C9232" t="s">
        <v>9287</v>
      </c>
    </row>
    <row r="9233" spans="1:3" x14ac:dyDescent="0.25">
      <c r="A9233">
        <v>9232</v>
      </c>
      <c r="B9233" s="17" t="s">
        <v>18764</v>
      </c>
      <c r="C9233" t="s">
        <v>9288</v>
      </c>
    </row>
    <row r="9234" spans="1:3" x14ac:dyDescent="0.25">
      <c r="A9234">
        <v>9233</v>
      </c>
      <c r="B9234" s="17" t="s">
        <v>18765</v>
      </c>
      <c r="C9234" t="s">
        <v>9289</v>
      </c>
    </row>
    <row r="9235" spans="1:3" x14ac:dyDescent="0.25">
      <c r="A9235">
        <v>9234</v>
      </c>
      <c r="B9235" s="17" t="s">
        <v>18766</v>
      </c>
      <c r="C9235" t="s">
        <v>9290</v>
      </c>
    </row>
    <row r="9236" spans="1:3" x14ac:dyDescent="0.25">
      <c r="A9236">
        <v>9235</v>
      </c>
      <c r="B9236" s="17" t="s">
        <v>18767</v>
      </c>
      <c r="C9236" t="s">
        <v>9291</v>
      </c>
    </row>
    <row r="9237" spans="1:3" x14ac:dyDescent="0.25">
      <c r="A9237">
        <v>9236</v>
      </c>
      <c r="B9237" s="17" t="s">
        <v>18768</v>
      </c>
      <c r="C9237" t="s">
        <v>9292</v>
      </c>
    </row>
    <row r="9238" spans="1:3" x14ac:dyDescent="0.25">
      <c r="A9238">
        <v>9237</v>
      </c>
      <c r="B9238" s="17" t="s">
        <v>18769</v>
      </c>
      <c r="C9238" t="s">
        <v>9293</v>
      </c>
    </row>
    <row r="9239" spans="1:3" x14ac:dyDescent="0.25">
      <c r="A9239">
        <v>9238</v>
      </c>
      <c r="B9239" s="17" t="s">
        <v>18770</v>
      </c>
      <c r="C9239" t="s">
        <v>9294</v>
      </c>
    </row>
    <row r="9240" spans="1:3" x14ac:dyDescent="0.25">
      <c r="A9240">
        <v>9239</v>
      </c>
      <c r="B9240" s="17" t="s">
        <v>18771</v>
      </c>
      <c r="C9240" t="s">
        <v>9295</v>
      </c>
    </row>
    <row r="9241" spans="1:3" x14ac:dyDescent="0.25">
      <c r="A9241">
        <v>9240</v>
      </c>
      <c r="B9241" s="17" t="s">
        <v>18772</v>
      </c>
      <c r="C9241" t="s">
        <v>9296</v>
      </c>
    </row>
    <row r="9242" spans="1:3" x14ac:dyDescent="0.25">
      <c r="A9242">
        <v>9241</v>
      </c>
      <c r="B9242" s="17" t="s">
        <v>18773</v>
      </c>
      <c r="C9242" t="s">
        <v>9297</v>
      </c>
    </row>
    <row r="9243" spans="1:3" x14ac:dyDescent="0.25">
      <c r="A9243">
        <v>9242</v>
      </c>
      <c r="B9243" s="17" t="s">
        <v>18774</v>
      </c>
      <c r="C9243" t="s">
        <v>315</v>
      </c>
    </row>
    <row r="9244" spans="1:3" x14ac:dyDescent="0.25">
      <c r="A9244">
        <v>9243</v>
      </c>
      <c r="B9244" s="17" t="s">
        <v>18775</v>
      </c>
      <c r="C9244" t="s">
        <v>9298</v>
      </c>
    </row>
    <row r="9245" spans="1:3" x14ac:dyDescent="0.25">
      <c r="A9245">
        <v>9244</v>
      </c>
      <c r="B9245" s="17" t="s">
        <v>18776</v>
      </c>
      <c r="C9245" t="s">
        <v>9299</v>
      </c>
    </row>
    <row r="9246" spans="1:3" x14ac:dyDescent="0.25">
      <c r="A9246">
        <v>9245</v>
      </c>
      <c r="B9246" s="17" t="s">
        <v>18777</v>
      </c>
      <c r="C9246" t="s">
        <v>9300</v>
      </c>
    </row>
    <row r="9247" spans="1:3" x14ac:dyDescent="0.25">
      <c r="A9247">
        <v>9246</v>
      </c>
      <c r="B9247" s="17" t="s">
        <v>18778</v>
      </c>
      <c r="C9247" t="s">
        <v>9301</v>
      </c>
    </row>
    <row r="9248" spans="1:3" x14ac:dyDescent="0.25">
      <c r="A9248">
        <v>9247</v>
      </c>
      <c r="B9248" s="17" t="s">
        <v>18779</v>
      </c>
      <c r="C9248" t="s">
        <v>9302</v>
      </c>
    </row>
    <row r="9249" spans="1:3" x14ac:dyDescent="0.25">
      <c r="A9249">
        <v>9248</v>
      </c>
      <c r="B9249" s="17" t="s">
        <v>18780</v>
      </c>
      <c r="C9249" t="s">
        <v>9303</v>
      </c>
    </row>
    <row r="9250" spans="1:3" x14ac:dyDescent="0.25">
      <c r="A9250">
        <v>9249</v>
      </c>
      <c r="B9250" s="17" t="s">
        <v>18781</v>
      </c>
      <c r="C9250" t="s">
        <v>9304</v>
      </c>
    </row>
    <row r="9251" spans="1:3" x14ac:dyDescent="0.25">
      <c r="A9251">
        <v>9250</v>
      </c>
      <c r="B9251" s="17" t="s">
        <v>18782</v>
      </c>
      <c r="C9251" t="s">
        <v>9305</v>
      </c>
    </row>
    <row r="9252" spans="1:3" x14ac:dyDescent="0.25">
      <c r="A9252">
        <v>9251</v>
      </c>
      <c r="B9252" s="17" t="s">
        <v>18783</v>
      </c>
      <c r="C9252" t="s">
        <v>9306</v>
      </c>
    </row>
    <row r="9253" spans="1:3" x14ac:dyDescent="0.25">
      <c r="A9253">
        <v>9252</v>
      </c>
      <c r="B9253" s="17" t="s">
        <v>18784</v>
      </c>
      <c r="C9253" t="s">
        <v>9307</v>
      </c>
    </row>
    <row r="9254" spans="1:3" x14ac:dyDescent="0.25">
      <c r="A9254">
        <v>9253</v>
      </c>
      <c r="B9254" s="17" t="s">
        <v>18785</v>
      </c>
      <c r="C9254" t="s">
        <v>9308</v>
      </c>
    </row>
    <row r="9255" spans="1:3" x14ac:dyDescent="0.25">
      <c r="A9255">
        <v>9254</v>
      </c>
      <c r="B9255" s="17" t="s">
        <v>18786</v>
      </c>
      <c r="C9255" t="s">
        <v>9309</v>
      </c>
    </row>
    <row r="9256" spans="1:3" x14ac:dyDescent="0.25">
      <c r="A9256">
        <v>9255</v>
      </c>
      <c r="B9256" s="17" t="s">
        <v>18787</v>
      </c>
      <c r="C9256" t="s">
        <v>9310</v>
      </c>
    </row>
    <row r="9257" spans="1:3" x14ac:dyDescent="0.25">
      <c r="A9257">
        <v>9256</v>
      </c>
      <c r="B9257" s="17" t="s">
        <v>18788</v>
      </c>
      <c r="C9257" t="s">
        <v>9311</v>
      </c>
    </row>
    <row r="9258" spans="1:3" x14ac:dyDescent="0.25">
      <c r="A9258">
        <v>9257</v>
      </c>
      <c r="B9258" s="17" t="s">
        <v>18789</v>
      </c>
      <c r="C9258" t="s">
        <v>9312</v>
      </c>
    </row>
    <row r="9259" spans="1:3" x14ac:dyDescent="0.25">
      <c r="A9259">
        <v>9258</v>
      </c>
      <c r="B9259" s="17" t="s">
        <v>18790</v>
      </c>
      <c r="C9259" t="s">
        <v>9313</v>
      </c>
    </row>
    <row r="9260" spans="1:3" x14ac:dyDescent="0.25">
      <c r="A9260">
        <v>9259</v>
      </c>
      <c r="B9260" s="17" t="s">
        <v>18791</v>
      </c>
      <c r="C9260" t="s">
        <v>9314</v>
      </c>
    </row>
    <row r="9261" spans="1:3" x14ac:dyDescent="0.25">
      <c r="A9261">
        <v>9260</v>
      </c>
      <c r="B9261" s="17" t="s">
        <v>18792</v>
      </c>
      <c r="C9261" t="s">
        <v>9315</v>
      </c>
    </row>
    <row r="9262" spans="1:3" x14ac:dyDescent="0.25">
      <c r="A9262">
        <v>9261</v>
      </c>
      <c r="B9262" s="17" t="s">
        <v>18793</v>
      </c>
      <c r="C9262" t="s">
        <v>9316</v>
      </c>
    </row>
    <row r="9263" spans="1:3" x14ac:dyDescent="0.25">
      <c r="A9263">
        <v>9262</v>
      </c>
      <c r="B9263" s="17" t="s">
        <v>18794</v>
      </c>
      <c r="C9263" t="s">
        <v>9317</v>
      </c>
    </row>
    <row r="9264" spans="1:3" x14ac:dyDescent="0.25">
      <c r="A9264">
        <v>9263</v>
      </c>
      <c r="B9264" s="17" t="s">
        <v>18795</v>
      </c>
      <c r="C9264" t="s">
        <v>9318</v>
      </c>
    </row>
    <row r="9265" spans="1:3" x14ac:dyDescent="0.25">
      <c r="A9265">
        <v>9264</v>
      </c>
      <c r="B9265" s="17" t="s">
        <v>18796</v>
      </c>
      <c r="C9265" t="s">
        <v>9319</v>
      </c>
    </row>
    <row r="9266" spans="1:3" x14ac:dyDescent="0.25">
      <c r="A9266">
        <v>9265</v>
      </c>
      <c r="B9266" s="17" t="s">
        <v>18797</v>
      </c>
      <c r="C9266" t="s">
        <v>9320</v>
      </c>
    </row>
    <row r="9267" spans="1:3" x14ac:dyDescent="0.25">
      <c r="A9267">
        <v>9266</v>
      </c>
      <c r="B9267" s="17" t="s">
        <v>18798</v>
      </c>
      <c r="C9267" t="s">
        <v>9321</v>
      </c>
    </row>
    <row r="9268" spans="1:3" x14ac:dyDescent="0.25">
      <c r="A9268">
        <v>9267</v>
      </c>
      <c r="B9268" s="17" t="s">
        <v>18799</v>
      </c>
      <c r="C9268" t="s">
        <v>9322</v>
      </c>
    </row>
    <row r="9269" spans="1:3" x14ac:dyDescent="0.25">
      <c r="A9269">
        <v>9268</v>
      </c>
      <c r="B9269" s="17" t="s">
        <v>18800</v>
      </c>
      <c r="C9269" t="s">
        <v>9323</v>
      </c>
    </row>
    <row r="9270" spans="1:3" x14ac:dyDescent="0.25">
      <c r="A9270">
        <v>9269</v>
      </c>
      <c r="B9270" s="17" t="s">
        <v>18801</v>
      </c>
      <c r="C9270" t="s">
        <v>9324</v>
      </c>
    </row>
    <row r="9271" spans="1:3" x14ac:dyDescent="0.25">
      <c r="A9271">
        <v>9270</v>
      </c>
      <c r="B9271" s="17" t="s">
        <v>18802</v>
      </c>
      <c r="C9271" t="s">
        <v>9325</v>
      </c>
    </row>
    <row r="9272" spans="1:3" x14ac:dyDescent="0.25">
      <c r="A9272">
        <v>9271</v>
      </c>
      <c r="B9272" s="17" t="s">
        <v>18803</v>
      </c>
      <c r="C9272" t="s">
        <v>9326</v>
      </c>
    </row>
    <row r="9273" spans="1:3" x14ac:dyDescent="0.25">
      <c r="A9273">
        <v>9272</v>
      </c>
      <c r="B9273" s="17" t="s">
        <v>18804</v>
      </c>
      <c r="C9273" t="s">
        <v>9327</v>
      </c>
    </row>
    <row r="9274" spans="1:3" x14ac:dyDescent="0.25">
      <c r="A9274">
        <v>9273</v>
      </c>
      <c r="B9274" s="17" t="s">
        <v>18805</v>
      </c>
      <c r="C9274" t="s">
        <v>9328</v>
      </c>
    </row>
    <row r="9275" spans="1:3" x14ac:dyDescent="0.25">
      <c r="A9275">
        <v>9274</v>
      </c>
      <c r="B9275" s="17" t="s">
        <v>18806</v>
      </c>
      <c r="C9275" t="s">
        <v>9329</v>
      </c>
    </row>
    <row r="9276" spans="1:3" x14ac:dyDescent="0.25">
      <c r="A9276">
        <v>9275</v>
      </c>
      <c r="B9276" s="17" t="s">
        <v>18807</v>
      </c>
      <c r="C9276" t="s">
        <v>9330</v>
      </c>
    </row>
    <row r="9277" spans="1:3" x14ac:dyDescent="0.25">
      <c r="A9277">
        <v>9276</v>
      </c>
      <c r="B9277" s="17" t="s">
        <v>18808</v>
      </c>
      <c r="C9277" t="s">
        <v>9331</v>
      </c>
    </row>
    <row r="9278" spans="1:3" x14ac:dyDescent="0.25">
      <c r="A9278">
        <v>9277</v>
      </c>
      <c r="B9278" s="17" t="s">
        <v>18809</v>
      </c>
      <c r="C9278" t="s">
        <v>9332</v>
      </c>
    </row>
    <row r="9279" spans="1:3" x14ac:dyDescent="0.25">
      <c r="A9279">
        <v>9278</v>
      </c>
      <c r="B9279" s="17" t="s">
        <v>18810</v>
      </c>
      <c r="C9279" t="s">
        <v>9333</v>
      </c>
    </row>
    <row r="9280" spans="1:3" x14ac:dyDescent="0.25">
      <c r="A9280">
        <v>9279</v>
      </c>
      <c r="B9280" s="17" t="s">
        <v>18811</v>
      </c>
      <c r="C9280" t="s">
        <v>9334</v>
      </c>
    </row>
    <row r="9281" spans="1:3" x14ac:dyDescent="0.25">
      <c r="A9281">
        <v>9280</v>
      </c>
      <c r="B9281" s="17" t="s">
        <v>18812</v>
      </c>
      <c r="C9281" t="s">
        <v>9335</v>
      </c>
    </row>
    <row r="9282" spans="1:3" x14ac:dyDescent="0.25">
      <c r="A9282">
        <v>9281</v>
      </c>
      <c r="B9282" s="17" t="s">
        <v>18813</v>
      </c>
      <c r="C9282" t="s">
        <v>9336</v>
      </c>
    </row>
    <row r="9283" spans="1:3" x14ac:dyDescent="0.25">
      <c r="A9283">
        <v>9282</v>
      </c>
      <c r="B9283" s="17" t="s">
        <v>18814</v>
      </c>
      <c r="C9283" t="s">
        <v>9337</v>
      </c>
    </row>
    <row r="9284" spans="1:3" x14ac:dyDescent="0.25">
      <c r="A9284">
        <v>9283</v>
      </c>
      <c r="B9284" s="17" t="s">
        <v>18815</v>
      </c>
      <c r="C9284" t="s">
        <v>9338</v>
      </c>
    </row>
    <row r="9285" spans="1:3" x14ac:dyDescent="0.25">
      <c r="A9285">
        <v>9284</v>
      </c>
      <c r="B9285" s="17" t="s">
        <v>18816</v>
      </c>
      <c r="C9285" t="s">
        <v>9339</v>
      </c>
    </row>
    <row r="9286" spans="1:3" x14ac:dyDescent="0.25">
      <c r="A9286">
        <v>9285</v>
      </c>
      <c r="B9286" s="17" t="s">
        <v>18817</v>
      </c>
      <c r="C9286" t="s">
        <v>9340</v>
      </c>
    </row>
    <row r="9287" spans="1:3" x14ac:dyDescent="0.25">
      <c r="A9287">
        <v>9286</v>
      </c>
      <c r="B9287" s="17" t="s">
        <v>18818</v>
      </c>
      <c r="C9287" t="s">
        <v>9341</v>
      </c>
    </row>
    <row r="9288" spans="1:3" x14ac:dyDescent="0.25">
      <c r="A9288">
        <v>9287</v>
      </c>
      <c r="B9288" s="17" t="s">
        <v>18819</v>
      </c>
      <c r="C9288" t="s">
        <v>9342</v>
      </c>
    </row>
    <row r="9289" spans="1:3" x14ac:dyDescent="0.25">
      <c r="A9289">
        <v>9288</v>
      </c>
      <c r="B9289" s="17" t="s">
        <v>18820</v>
      </c>
      <c r="C9289" t="s">
        <v>9343</v>
      </c>
    </row>
    <row r="9290" spans="1:3" x14ac:dyDescent="0.25">
      <c r="A9290">
        <v>9289</v>
      </c>
      <c r="B9290" s="17" t="s">
        <v>18821</v>
      </c>
      <c r="C9290" t="s">
        <v>9344</v>
      </c>
    </row>
    <row r="9291" spans="1:3" x14ac:dyDescent="0.25">
      <c r="A9291">
        <v>9290</v>
      </c>
      <c r="B9291" s="17" t="s">
        <v>18822</v>
      </c>
      <c r="C9291" t="s">
        <v>9345</v>
      </c>
    </row>
    <row r="9292" spans="1:3" x14ac:dyDescent="0.25">
      <c r="A9292">
        <v>9291</v>
      </c>
      <c r="B9292" s="17" t="s">
        <v>18823</v>
      </c>
      <c r="C9292" t="s">
        <v>9346</v>
      </c>
    </row>
    <row r="9293" spans="1:3" x14ac:dyDescent="0.25">
      <c r="A9293">
        <v>9292</v>
      </c>
      <c r="B9293" s="17" t="s">
        <v>18824</v>
      </c>
      <c r="C9293" t="s">
        <v>9347</v>
      </c>
    </row>
    <row r="9294" spans="1:3" x14ac:dyDescent="0.25">
      <c r="A9294">
        <v>9293</v>
      </c>
      <c r="B9294" s="17" t="s">
        <v>18825</v>
      </c>
      <c r="C9294" t="s">
        <v>9348</v>
      </c>
    </row>
    <row r="9295" spans="1:3" x14ac:dyDescent="0.25">
      <c r="A9295">
        <v>9294</v>
      </c>
      <c r="B9295" s="17" t="s">
        <v>18826</v>
      </c>
      <c r="C9295" t="s">
        <v>9349</v>
      </c>
    </row>
    <row r="9296" spans="1:3" x14ac:dyDescent="0.25">
      <c r="A9296">
        <v>9295</v>
      </c>
      <c r="B9296" s="17" t="s">
        <v>18827</v>
      </c>
      <c r="C9296" t="s">
        <v>9350</v>
      </c>
    </row>
    <row r="9297" spans="1:3" x14ac:dyDescent="0.25">
      <c r="A9297">
        <v>9296</v>
      </c>
      <c r="B9297" s="17" t="s">
        <v>18828</v>
      </c>
      <c r="C9297" t="s">
        <v>9351</v>
      </c>
    </row>
    <row r="9298" spans="1:3" x14ac:dyDescent="0.25">
      <c r="A9298">
        <v>9297</v>
      </c>
      <c r="B9298" s="17" t="s">
        <v>18829</v>
      </c>
      <c r="C9298" t="s">
        <v>9352</v>
      </c>
    </row>
    <row r="9299" spans="1:3" x14ac:dyDescent="0.25">
      <c r="A9299">
        <v>9298</v>
      </c>
      <c r="B9299" s="17" t="s">
        <v>18830</v>
      </c>
      <c r="C9299" t="s">
        <v>9353</v>
      </c>
    </row>
    <row r="9300" spans="1:3" x14ac:dyDescent="0.25">
      <c r="A9300">
        <v>9299</v>
      </c>
      <c r="B9300" s="17" t="s">
        <v>18831</v>
      </c>
      <c r="C9300" t="s">
        <v>9354</v>
      </c>
    </row>
    <row r="9301" spans="1:3" x14ac:dyDescent="0.25">
      <c r="A9301">
        <v>9300</v>
      </c>
      <c r="B9301" s="17" t="s">
        <v>18832</v>
      </c>
      <c r="C9301" t="s">
        <v>9355</v>
      </c>
    </row>
    <row r="9302" spans="1:3" x14ac:dyDescent="0.25">
      <c r="A9302">
        <v>9301</v>
      </c>
      <c r="B9302" s="17" t="s">
        <v>18833</v>
      </c>
      <c r="C9302" t="s">
        <v>9356</v>
      </c>
    </row>
    <row r="9303" spans="1:3" x14ac:dyDescent="0.25">
      <c r="A9303">
        <v>9302</v>
      </c>
      <c r="B9303" s="17" t="s">
        <v>18834</v>
      </c>
      <c r="C9303" t="s">
        <v>9357</v>
      </c>
    </row>
    <row r="9304" spans="1:3" x14ac:dyDescent="0.25">
      <c r="A9304">
        <v>9303</v>
      </c>
      <c r="B9304" s="17" t="s">
        <v>18835</v>
      </c>
      <c r="C9304" t="s">
        <v>9358</v>
      </c>
    </row>
    <row r="9305" spans="1:3" x14ac:dyDescent="0.25">
      <c r="A9305">
        <v>9304</v>
      </c>
      <c r="B9305" s="17" t="s">
        <v>18836</v>
      </c>
      <c r="C9305" t="s">
        <v>9359</v>
      </c>
    </row>
    <row r="9306" spans="1:3" x14ac:dyDescent="0.25">
      <c r="A9306">
        <v>9305</v>
      </c>
      <c r="B9306" s="17" t="s">
        <v>18837</v>
      </c>
      <c r="C9306" t="s">
        <v>9360</v>
      </c>
    </row>
    <row r="9307" spans="1:3" x14ac:dyDescent="0.25">
      <c r="A9307">
        <v>9306</v>
      </c>
      <c r="B9307" s="17" t="s">
        <v>18838</v>
      </c>
      <c r="C9307" t="s">
        <v>9361</v>
      </c>
    </row>
    <row r="9308" spans="1:3" x14ac:dyDescent="0.25">
      <c r="A9308">
        <v>9307</v>
      </c>
      <c r="B9308" s="17" t="s">
        <v>18839</v>
      </c>
      <c r="C9308" t="s">
        <v>9362</v>
      </c>
    </row>
    <row r="9309" spans="1:3" x14ac:dyDescent="0.25">
      <c r="A9309">
        <v>9308</v>
      </c>
      <c r="B9309" s="17" t="s">
        <v>18840</v>
      </c>
      <c r="C9309" t="s">
        <v>9363</v>
      </c>
    </row>
    <row r="9310" spans="1:3" x14ac:dyDescent="0.25">
      <c r="A9310">
        <v>9309</v>
      </c>
      <c r="B9310" s="17" t="s">
        <v>18841</v>
      </c>
      <c r="C9310" t="s">
        <v>9364</v>
      </c>
    </row>
    <row r="9311" spans="1:3" x14ac:dyDescent="0.25">
      <c r="A9311">
        <v>9310</v>
      </c>
      <c r="B9311" s="17" t="s">
        <v>18842</v>
      </c>
      <c r="C9311" t="s">
        <v>9365</v>
      </c>
    </row>
    <row r="9312" spans="1:3" x14ac:dyDescent="0.25">
      <c r="A9312">
        <v>9311</v>
      </c>
      <c r="B9312" s="17" t="s">
        <v>18843</v>
      </c>
      <c r="C9312" t="s">
        <v>9366</v>
      </c>
    </row>
    <row r="9313" spans="1:3" x14ac:dyDescent="0.25">
      <c r="A9313">
        <v>9312</v>
      </c>
      <c r="B9313" s="17" t="s">
        <v>18844</v>
      </c>
      <c r="C9313" t="s">
        <v>9367</v>
      </c>
    </row>
    <row r="9314" spans="1:3" x14ac:dyDescent="0.25">
      <c r="A9314">
        <v>9313</v>
      </c>
      <c r="B9314" s="17" t="s">
        <v>18845</v>
      </c>
      <c r="C9314" t="s">
        <v>9368</v>
      </c>
    </row>
    <row r="9315" spans="1:3" x14ac:dyDescent="0.25">
      <c r="A9315">
        <v>9314</v>
      </c>
      <c r="B9315" s="17" t="s">
        <v>18846</v>
      </c>
      <c r="C9315" t="s">
        <v>9369</v>
      </c>
    </row>
    <row r="9316" spans="1:3" x14ac:dyDescent="0.25">
      <c r="A9316">
        <v>9315</v>
      </c>
      <c r="B9316" s="17" t="s">
        <v>18847</v>
      </c>
      <c r="C9316" t="s">
        <v>9370</v>
      </c>
    </row>
    <row r="9317" spans="1:3" x14ac:dyDescent="0.25">
      <c r="A9317">
        <v>9316</v>
      </c>
      <c r="B9317" s="17" t="s">
        <v>18848</v>
      </c>
      <c r="C9317" t="s">
        <v>9371</v>
      </c>
    </row>
    <row r="9318" spans="1:3" x14ac:dyDescent="0.25">
      <c r="A9318">
        <v>9317</v>
      </c>
      <c r="B9318" s="17" t="s">
        <v>18849</v>
      </c>
      <c r="C9318" t="s">
        <v>9372</v>
      </c>
    </row>
    <row r="9319" spans="1:3" x14ac:dyDescent="0.25">
      <c r="A9319">
        <v>9318</v>
      </c>
      <c r="B9319" s="17" t="s">
        <v>18850</v>
      </c>
      <c r="C9319" t="s">
        <v>9373</v>
      </c>
    </row>
    <row r="9320" spans="1:3" x14ac:dyDescent="0.25">
      <c r="A9320">
        <v>9319</v>
      </c>
      <c r="B9320" s="17" t="s">
        <v>18851</v>
      </c>
      <c r="C9320" t="s">
        <v>9374</v>
      </c>
    </row>
    <row r="9321" spans="1:3" x14ac:dyDescent="0.25">
      <c r="A9321">
        <v>9320</v>
      </c>
      <c r="B9321" s="17" t="s">
        <v>18852</v>
      </c>
      <c r="C9321" t="s">
        <v>9375</v>
      </c>
    </row>
    <row r="9322" spans="1:3" x14ac:dyDescent="0.25">
      <c r="A9322">
        <v>9321</v>
      </c>
      <c r="B9322" s="17" t="s">
        <v>18853</v>
      </c>
      <c r="C9322" t="s">
        <v>9376</v>
      </c>
    </row>
    <row r="9323" spans="1:3" x14ac:dyDescent="0.25">
      <c r="A9323">
        <v>9322</v>
      </c>
      <c r="B9323" s="17" t="s">
        <v>18854</v>
      </c>
      <c r="C9323" t="s">
        <v>9377</v>
      </c>
    </row>
    <row r="9324" spans="1:3" x14ac:dyDescent="0.25">
      <c r="A9324">
        <v>9323</v>
      </c>
      <c r="B9324" s="17" t="s">
        <v>18855</v>
      </c>
      <c r="C9324" t="s">
        <v>9378</v>
      </c>
    </row>
    <row r="9325" spans="1:3" x14ac:dyDescent="0.25">
      <c r="A9325">
        <v>9324</v>
      </c>
      <c r="B9325" s="17" t="s">
        <v>18856</v>
      </c>
      <c r="C9325" t="s">
        <v>9379</v>
      </c>
    </row>
    <row r="9326" spans="1:3" x14ac:dyDescent="0.25">
      <c r="A9326">
        <v>9325</v>
      </c>
      <c r="B9326" s="17" t="s">
        <v>18857</v>
      </c>
      <c r="C9326" t="s">
        <v>9380</v>
      </c>
    </row>
    <row r="9327" spans="1:3" x14ac:dyDescent="0.25">
      <c r="A9327">
        <v>9326</v>
      </c>
      <c r="B9327" s="17" t="s">
        <v>18858</v>
      </c>
      <c r="C9327" t="s">
        <v>9381</v>
      </c>
    </row>
    <row r="9328" spans="1:3" x14ac:dyDescent="0.25">
      <c r="A9328">
        <v>9327</v>
      </c>
      <c r="B9328" s="17" t="s">
        <v>18859</v>
      </c>
      <c r="C9328" t="s">
        <v>9382</v>
      </c>
    </row>
    <row r="9329" spans="1:3" x14ac:dyDescent="0.25">
      <c r="A9329">
        <v>9328</v>
      </c>
      <c r="B9329" s="17" t="s">
        <v>18860</v>
      </c>
      <c r="C9329" t="s">
        <v>9383</v>
      </c>
    </row>
    <row r="9330" spans="1:3" x14ac:dyDescent="0.25">
      <c r="A9330">
        <v>9329</v>
      </c>
      <c r="B9330" s="17" t="s">
        <v>18861</v>
      </c>
      <c r="C9330" t="s">
        <v>9384</v>
      </c>
    </row>
    <row r="9331" spans="1:3" x14ac:dyDescent="0.25">
      <c r="A9331">
        <v>9330</v>
      </c>
      <c r="B9331" s="17" t="s">
        <v>18862</v>
      </c>
      <c r="C9331" t="s">
        <v>9385</v>
      </c>
    </row>
    <row r="9332" spans="1:3" x14ac:dyDescent="0.25">
      <c r="A9332">
        <v>9331</v>
      </c>
      <c r="B9332" s="17" t="s">
        <v>18863</v>
      </c>
      <c r="C9332" t="s">
        <v>9386</v>
      </c>
    </row>
    <row r="9333" spans="1:3" x14ac:dyDescent="0.25">
      <c r="A9333">
        <v>9332</v>
      </c>
      <c r="B9333" s="17" t="s">
        <v>18864</v>
      </c>
      <c r="C9333" t="s">
        <v>9387</v>
      </c>
    </row>
    <row r="9334" spans="1:3" x14ac:dyDescent="0.25">
      <c r="A9334">
        <v>9333</v>
      </c>
      <c r="B9334" s="17" t="s">
        <v>18865</v>
      </c>
      <c r="C9334" t="s">
        <v>9388</v>
      </c>
    </row>
    <row r="9335" spans="1:3" x14ac:dyDescent="0.25">
      <c r="A9335">
        <v>9334</v>
      </c>
      <c r="B9335" s="17" t="s">
        <v>18866</v>
      </c>
      <c r="C9335" t="s">
        <v>9389</v>
      </c>
    </row>
    <row r="9336" spans="1:3" x14ac:dyDescent="0.25">
      <c r="A9336">
        <v>9335</v>
      </c>
      <c r="B9336" s="17" t="s">
        <v>18867</v>
      </c>
      <c r="C9336" t="s">
        <v>9390</v>
      </c>
    </row>
    <row r="9337" spans="1:3" x14ac:dyDescent="0.25">
      <c r="A9337">
        <v>9336</v>
      </c>
      <c r="B9337" s="17" t="s">
        <v>18868</v>
      </c>
      <c r="C9337" t="s">
        <v>9391</v>
      </c>
    </row>
    <row r="9338" spans="1:3" x14ac:dyDescent="0.25">
      <c r="A9338">
        <v>9337</v>
      </c>
      <c r="B9338" s="17" t="s">
        <v>18869</v>
      </c>
      <c r="C9338" t="s">
        <v>9392</v>
      </c>
    </row>
    <row r="9339" spans="1:3" x14ac:dyDescent="0.25">
      <c r="A9339">
        <v>9338</v>
      </c>
      <c r="B9339" s="17" t="s">
        <v>18870</v>
      </c>
      <c r="C9339" t="s">
        <v>9393</v>
      </c>
    </row>
    <row r="9340" spans="1:3" x14ac:dyDescent="0.25">
      <c r="A9340">
        <v>9339</v>
      </c>
      <c r="B9340" s="17" t="s">
        <v>18871</v>
      </c>
      <c r="C9340" t="s">
        <v>9394</v>
      </c>
    </row>
    <row r="9341" spans="1:3" x14ac:dyDescent="0.25">
      <c r="A9341">
        <v>9340</v>
      </c>
      <c r="B9341" s="17" t="s">
        <v>18872</v>
      </c>
      <c r="C9341" t="s">
        <v>9395</v>
      </c>
    </row>
    <row r="9342" spans="1:3" x14ac:dyDescent="0.25">
      <c r="A9342">
        <v>9341</v>
      </c>
      <c r="B9342" s="17" t="s">
        <v>18873</v>
      </c>
      <c r="C9342" t="s">
        <v>9396</v>
      </c>
    </row>
    <row r="9343" spans="1:3" x14ac:dyDescent="0.25">
      <c r="A9343">
        <v>9342</v>
      </c>
      <c r="B9343" s="17" t="s">
        <v>18874</v>
      </c>
      <c r="C9343" t="s">
        <v>9397</v>
      </c>
    </row>
    <row r="9344" spans="1:3" x14ac:dyDescent="0.25">
      <c r="A9344">
        <v>9343</v>
      </c>
      <c r="B9344" s="17" t="s">
        <v>18875</v>
      </c>
      <c r="C9344" t="s">
        <v>9398</v>
      </c>
    </row>
    <row r="9345" spans="1:3" x14ac:dyDescent="0.25">
      <c r="A9345">
        <v>9344</v>
      </c>
      <c r="B9345" s="17" t="s">
        <v>18876</v>
      </c>
      <c r="C9345" t="s">
        <v>9399</v>
      </c>
    </row>
    <row r="9346" spans="1:3" x14ac:dyDescent="0.25">
      <c r="A9346">
        <v>9345</v>
      </c>
      <c r="B9346" s="17" t="s">
        <v>18877</v>
      </c>
      <c r="C9346" t="s">
        <v>9400</v>
      </c>
    </row>
    <row r="9347" spans="1:3" x14ac:dyDescent="0.25">
      <c r="A9347">
        <v>9346</v>
      </c>
      <c r="B9347" s="17" t="s">
        <v>18878</v>
      </c>
      <c r="C9347" t="s">
        <v>9401</v>
      </c>
    </row>
    <row r="9348" spans="1:3" x14ac:dyDescent="0.25">
      <c r="A9348">
        <v>9347</v>
      </c>
      <c r="B9348" s="17" t="s">
        <v>18879</v>
      </c>
      <c r="C9348" t="s">
        <v>9402</v>
      </c>
    </row>
    <row r="9349" spans="1:3" x14ac:dyDescent="0.25">
      <c r="A9349">
        <v>9348</v>
      </c>
      <c r="B9349" s="17" t="s">
        <v>18880</v>
      </c>
      <c r="C9349" t="s">
        <v>9403</v>
      </c>
    </row>
    <row r="9350" spans="1:3" x14ac:dyDescent="0.25">
      <c r="A9350">
        <v>9349</v>
      </c>
      <c r="B9350" s="17" t="s">
        <v>18881</v>
      </c>
      <c r="C9350" t="s">
        <v>9404</v>
      </c>
    </row>
    <row r="9351" spans="1:3" x14ac:dyDescent="0.25">
      <c r="A9351">
        <v>9350</v>
      </c>
      <c r="B9351" s="17" t="s">
        <v>18882</v>
      </c>
      <c r="C9351" t="s">
        <v>9405</v>
      </c>
    </row>
    <row r="9352" spans="1:3" x14ac:dyDescent="0.25">
      <c r="A9352">
        <v>9351</v>
      </c>
      <c r="B9352" s="17" t="s">
        <v>18883</v>
      </c>
      <c r="C9352" t="s">
        <v>9406</v>
      </c>
    </row>
    <row r="9353" spans="1:3" x14ac:dyDescent="0.25">
      <c r="A9353">
        <v>9352</v>
      </c>
      <c r="B9353" s="17" t="s">
        <v>18884</v>
      </c>
      <c r="C9353" t="s">
        <v>9407</v>
      </c>
    </row>
    <row r="9354" spans="1:3" x14ac:dyDescent="0.25">
      <c r="A9354">
        <v>9353</v>
      </c>
      <c r="B9354" s="17" t="s">
        <v>18885</v>
      </c>
      <c r="C9354" t="s">
        <v>9408</v>
      </c>
    </row>
    <row r="9355" spans="1:3" x14ac:dyDescent="0.25">
      <c r="A9355">
        <v>9354</v>
      </c>
      <c r="B9355" s="17" t="s">
        <v>18886</v>
      </c>
      <c r="C9355" t="s">
        <v>9409</v>
      </c>
    </row>
    <row r="9356" spans="1:3" x14ac:dyDescent="0.25">
      <c r="A9356">
        <v>9355</v>
      </c>
      <c r="B9356" s="17" t="s">
        <v>18887</v>
      </c>
      <c r="C9356" t="s">
        <v>9410</v>
      </c>
    </row>
    <row r="9357" spans="1:3" x14ac:dyDescent="0.25">
      <c r="A9357">
        <v>9356</v>
      </c>
      <c r="B9357" s="17" t="s">
        <v>18888</v>
      </c>
      <c r="C9357" t="s">
        <v>9411</v>
      </c>
    </row>
    <row r="9358" spans="1:3" x14ac:dyDescent="0.25">
      <c r="A9358">
        <v>9357</v>
      </c>
      <c r="B9358" s="17" t="s">
        <v>18889</v>
      </c>
      <c r="C9358" t="s">
        <v>9412</v>
      </c>
    </row>
    <row r="9359" spans="1:3" x14ac:dyDescent="0.25">
      <c r="A9359">
        <v>9358</v>
      </c>
      <c r="B9359" s="17" t="s">
        <v>18890</v>
      </c>
      <c r="C9359" t="s">
        <v>9413</v>
      </c>
    </row>
    <row r="9360" spans="1:3" x14ac:dyDescent="0.25">
      <c r="A9360">
        <v>9359</v>
      </c>
      <c r="B9360" s="17" t="s">
        <v>18891</v>
      </c>
      <c r="C9360" t="s">
        <v>9414</v>
      </c>
    </row>
    <row r="9361" spans="1:3" x14ac:dyDescent="0.25">
      <c r="A9361">
        <v>9360</v>
      </c>
      <c r="B9361" s="17" t="s">
        <v>18892</v>
      </c>
      <c r="C9361" t="s">
        <v>9415</v>
      </c>
    </row>
    <row r="9362" spans="1:3" x14ac:dyDescent="0.25">
      <c r="A9362">
        <v>9361</v>
      </c>
      <c r="B9362" s="17" t="s">
        <v>18893</v>
      </c>
      <c r="C9362" t="s">
        <v>9416</v>
      </c>
    </row>
    <row r="9363" spans="1:3" x14ac:dyDescent="0.25">
      <c r="A9363">
        <v>9362</v>
      </c>
      <c r="B9363" s="17" t="s">
        <v>18894</v>
      </c>
      <c r="C9363" t="s">
        <v>9417</v>
      </c>
    </row>
    <row r="9364" spans="1:3" x14ac:dyDescent="0.25">
      <c r="A9364">
        <v>9363</v>
      </c>
      <c r="B9364" s="17" t="s">
        <v>18895</v>
      </c>
      <c r="C9364" t="s">
        <v>9418</v>
      </c>
    </row>
    <row r="9365" spans="1:3" x14ac:dyDescent="0.25">
      <c r="A9365">
        <v>9364</v>
      </c>
      <c r="B9365" s="17" t="s">
        <v>18896</v>
      </c>
      <c r="C9365" t="s">
        <v>9419</v>
      </c>
    </row>
    <row r="9366" spans="1:3" x14ac:dyDescent="0.25">
      <c r="A9366">
        <v>9365</v>
      </c>
      <c r="B9366" s="17" t="s">
        <v>18897</v>
      </c>
      <c r="C9366" t="s">
        <v>9420</v>
      </c>
    </row>
    <row r="9367" spans="1:3" x14ac:dyDescent="0.25">
      <c r="A9367">
        <v>9366</v>
      </c>
      <c r="B9367" s="17" t="s">
        <v>18898</v>
      </c>
      <c r="C9367" t="s">
        <v>9421</v>
      </c>
    </row>
    <row r="9368" spans="1:3" x14ac:dyDescent="0.25">
      <c r="A9368">
        <v>9367</v>
      </c>
      <c r="B9368" s="17" t="s">
        <v>18899</v>
      </c>
      <c r="C9368" t="s">
        <v>9422</v>
      </c>
    </row>
    <row r="9369" spans="1:3" x14ac:dyDescent="0.25">
      <c r="A9369">
        <v>9368</v>
      </c>
      <c r="B9369" s="17" t="s">
        <v>18900</v>
      </c>
      <c r="C9369" t="s">
        <v>9423</v>
      </c>
    </row>
    <row r="9370" spans="1:3" x14ac:dyDescent="0.25">
      <c r="A9370">
        <v>9369</v>
      </c>
      <c r="B9370" s="17" t="s">
        <v>18901</v>
      </c>
      <c r="C9370" t="s">
        <v>9424</v>
      </c>
    </row>
    <row r="9371" spans="1:3" x14ac:dyDescent="0.25">
      <c r="A9371">
        <v>9370</v>
      </c>
      <c r="B9371" s="17" t="s">
        <v>18902</v>
      </c>
      <c r="C9371" t="s">
        <v>9425</v>
      </c>
    </row>
    <row r="9372" spans="1:3" x14ac:dyDescent="0.25">
      <c r="A9372">
        <v>9371</v>
      </c>
      <c r="B9372" s="17" t="s">
        <v>18903</v>
      </c>
      <c r="C9372" t="s">
        <v>9426</v>
      </c>
    </row>
    <row r="9373" spans="1:3" x14ac:dyDescent="0.25">
      <c r="A9373">
        <v>9372</v>
      </c>
      <c r="B9373" s="17" t="s">
        <v>18904</v>
      </c>
      <c r="C9373" t="s">
        <v>9427</v>
      </c>
    </row>
    <row r="9374" spans="1:3" x14ac:dyDescent="0.25">
      <c r="A9374">
        <v>9373</v>
      </c>
      <c r="B9374" s="17" t="s">
        <v>18905</v>
      </c>
      <c r="C9374" t="s">
        <v>9428</v>
      </c>
    </row>
    <row r="9375" spans="1:3" x14ac:dyDescent="0.25">
      <c r="A9375">
        <v>9374</v>
      </c>
      <c r="B9375" s="17" t="s">
        <v>18906</v>
      </c>
      <c r="C9375" t="s">
        <v>9429</v>
      </c>
    </row>
    <row r="9376" spans="1:3" x14ac:dyDescent="0.25">
      <c r="A9376">
        <v>9375</v>
      </c>
      <c r="B9376" s="17" t="s">
        <v>18907</v>
      </c>
      <c r="C9376" t="s">
        <v>9430</v>
      </c>
    </row>
    <row r="9377" spans="1:3" x14ac:dyDescent="0.25">
      <c r="A9377">
        <v>9376</v>
      </c>
      <c r="B9377" s="17" t="s">
        <v>18908</v>
      </c>
      <c r="C9377" t="s">
        <v>9431</v>
      </c>
    </row>
    <row r="9378" spans="1:3" x14ac:dyDescent="0.25">
      <c r="A9378">
        <v>9377</v>
      </c>
      <c r="B9378" s="17" t="s">
        <v>18909</v>
      </c>
      <c r="C9378" t="s">
        <v>9432</v>
      </c>
    </row>
    <row r="9379" spans="1:3" x14ac:dyDescent="0.25">
      <c r="A9379">
        <v>9378</v>
      </c>
      <c r="B9379" s="17" t="s">
        <v>18910</v>
      </c>
      <c r="C9379" t="s">
        <v>9433</v>
      </c>
    </row>
    <row r="9380" spans="1:3" x14ac:dyDescent="0.25">
      <c r="A9380">
        <v>9379</v>
      </c>
      <c r="B9380" s="17" t="s">
        <v>18911</v>
      </c>
      <c r="C9380" t="s">
        <v>9434</v>
      </c>
    </row>
    <row r="9381" spans="1:3" x14ac:dyDescent="0.25">
      <c r="A9381">
        <v>9380</v>
      </c>
      <c r="B9381" s="17" t="s">
        <v>18912</v>
      </c>
      <c r="C9381" t="s">
        <v>9435</v>
      </c>
    </row>
    <row r="9382" spans="1:3" x14ac:dyDescent="0.25">
      <c r="A9382">
        <v>9381</v>
      </c>
      <c r="B9382" s="17" t="s">
        <v>18913</v>
      </c>
      <c r="C9382" t="s">
        <v>9436</v>
      </c>
    </row>
    <row r="9383" spans="1:3" x14ac:dyDescent="0.25">
      <c r="A9383">
        <v>9382</v>
      </c>
      <c r="B9383" s="17" t="s">
        <v>18914</v>
      </c>
      <c r="C9383" t="s">
        <v>9437</v>
      </c>
    </row>
    <row r="9384" spans="1:3" x14ac:dyDescent="0.25">
      <c r="A9384">
        <v>9383</v>
      </c>
      <c r="B9384" s="17" t="s">
        <v>18915</v>
      </c>
      <c r="C9384" t="s">
        <v>9438</v>
      </c>
    </row>
    <row r="9385" spans="1:3" x14ac:dyDescent="0.25">
      <c r="A9385">
        <v>9384</v>
      </c>
      <c r="B9385" s="17" t="s">
        <v>18916</v>
      </c>
      <c r="C9385" t="s">
        <v>9439</v>
      </c>
    </row>
    <row r="9386" spans="1:3" x14ac:dyDescent="0.25">
      <c r="A9386">
        <v>9385</v>
      </c>
      <c r="B9386" s="17" t="s">
        <v>18917</v>
      </c>
      <c r="C9386" t="s">
        <v>9440</v>
      </c>
    </row>
    <row r="9387" spans="1:3" x14ac:dyDescent="0.25">
      <c r="A9387">
        <v>9386</v>
      </c>
      <c r="B9387" s="17" t="s">
        <v>18918</v>
      </c>
      <c r="C9387" t="s">
        <v>9441</v>
      </c>
    </row>
    <row r="9388" spans="1:3" x14ac:dyDescent="0.25">
      <c r="A9388">
        <v>9387</v>
      </c>
      <c r="B9388" s="17" t="s">
        <v>18919</v>
      </c>
      <c r="C9388" t="s">
        <v>9442</v>
      </c>
    </row>
    <row r="9389" spans="1:3" x14ac:dyDescent="0.25">
      <c r="A9389">
        <v>9388</v>
      </c>
      <c r="B9389" s="17" t="s">
        <v>18920</v>
      </c>
      <c r="C9389" t="s">
        <v>9443</v>
      </c>
    </row>
    <row r="9390" spans="1:3" x14ac:dyDescent="0.25">
      <c r="A9390">
        <v>9389</v>
      </c>
      <c r="B9390" s="17" t="s">
        <v>18921</v>
      </c>
      <c r="C9390" t="s">
        <v>9444</v>
      </c>
    </row>
    <row r="9391" spans="1:3" x14ac:dyDescent="0.25">
      <c r="A9391">
        <v>9390</v>
      </c>
      <c r="B9391" s="17" t="s">
        <v>18922</v>
      </c>
      <c r="C9391" t="s">
        <v>9445</v>
      </c>
    </row>
    <row r="9392" spans="1:3" x14ac:dyDescent="0.25">
      <c r="A9392">
        <v>9391</v>
      </c>
      <c r="B9392" s="17" t="s">
        <v>18923</v>
      </c>
      <c r="C9392" t="s">
        <v>9446</v>
      </c>
    </row>
    <row r="9393" spans="1:3" x14ac:dyDescent="0.25">
      <c r="A9393">
        <v>9392</v>
      </c>
      <c r="B9393" s="17" t="s">
        <v>18924</v>
      </c>
      <c r="C9393" t="s">
        <v>9447</v>
      </c>
    </row>
    <row r="9394" spans="1:3" x14ac:dyDescent="0.25">
      <c r="A9394">
        <v>9393</v>
      </c>
      <c r="B9394" s="17" t="s">
        <v>18925</v>
      </c>
      <c r="C9394" t="s">
        <v>9448</v>
      </c>
    </row>
    <row r="9395" spans="1:3" x14ac:dyDescent="0.25">
      <c r="A9395">
        <v>9394</v>
      </c>
      <c r="B9395" s="17" t="s">
        <v>18926</v>
      </c>
      <c r="C9395" t="s">
        <v>9449</v>
      </c>
    </row>
    <row r="9396" spans="1:3" x14ac:dyDescent="0.25">
      <c r="A9396">
        <v>9395</v>
      </c>
      <c r="B9396" s="17" t="s">
        <v>18927</v>
      </c>
      <c r="C9396" t="s">
        <v>9450</v>
      </c>
    </row>
    <row r="9397" spans="1:3" x14ac:dyDescent="0.25">
      <c r="A9397">
        <v>9396</v>
      </c>
      <c r="B9397" s="17" t="s">
        <v>18928</v>
      </c>
      <c r="C9397" t="s">
        <v>9451</v>
      </c>
    </row>
    <row r="9398" spans="1:3" x14ac:dyDescent="0.25">
      <c r="A9398">
        <v>9397</v>
      </c>
      <c r="B9398" s="17" t="s">
        <v>18929</v>
      </c>
      <c r="C9398" t="s">
        <v>9452</v>
      </c>
    </row>
    <row r="9399" spans="1:3" x14ac:dyDescent="0.25">
      <c r="A9399">
        <v>9398</v>
      </c>
      <c r="B9399" s="17" t="s">
        <v>18930</v>
      </c>
      <c r="C9399" t="s">
        <v>9453</v>
      </c>
    </row>
    <row r="9400" spans="1:3" x14ac:dyDescent="0.25">
      <c r="A9400">
        <v>9399</v>
      </c>
      <c r="B9400" s="17" t="s">
        <v>18931</v>
      </c>
      <c r="C9400" t="s">
        <v>9454</v>
      </c>
    </row>
    <row r="9401" spans="1:3" x14ac:dyDescent="0.25">
      <c r="A9401">
        <v>9400</v>
      </c>
      <c r="B9401" s="17" t="s">
        <v>18932</v>
      </c>
      <c r="C9401" t="s">
        <v>9455</v>
      </c>
    </row>
    <row r="9402" spans="1:3" x14ac:dyDescent="0.25">
      <c r="A9402">
        <v>9401</v>
      </c>
      <c r="B9402" s="17" t="s">
        <v>18933</v>
      </c>
      <c r="C9402" t="s">
        <v>9456</v>
      </c>
    </row>
    <row r="9403" spans="1:3" x14ac:dyDescent="0.25">
      <c r="A9403">
        <v>9402</v>
      </c>
      <c r="B9403" s="17" t="s">
        <v>18934</v>
      </c>
      <c r="C9403" t="s">
        <v>9457</v>
      </c>
    </row>
    <row r="9404" spans="1:3" x14ac:dyDescent="0.25">
      <c r="A9404">
        <v>9403</v>
      </c>
      <c r="B9404" s="17" t="s">
        <v>18935</v>
      </c>
      <c r="C9404" t="s">
        <v>9458</v>
      </c>
    </row>
    <row r="9405" spans="1:3" x14ac:dyDescent="0.25">
      <c r="A9405">
        <v>9404</v>
      </c>
      <c r="B9405" s="17" t="s">
        <v>18936</v>
      </c>
      <c r="C9405" t="s">
        <v>9459</v>
      </c>
    </row>
    <row r="9406" spans="1:3" x14ac:dyDescent="0.25">
      <c r="A9406">
        <v>9405</v>
      </c>
      <c r="B9406" s="17" t="s">
        <v>18937</v>
      </c>
      <c r="C9406" t="s">
        <v>9460</v>
      </c>
    </row>
    <row r="9407" spans="1:3" x14ac:dyDescent="0.25">
      <c r="A9407">
        <v>9406</v>
      </c>
      <c r="B9407" s="17" t="s">
        <v>18938</v>
      </c>
      <c r="C9407" t="s">
        <v>9461</v>
      </c>
    </row>
    <row r="9408" spans="1:3" x14ac:dyDescent="0.25">
      <c r="A9408">
        <v>9407</v>
      </c>
      <c r="B9408" s="17" t="s">
        <v>18939</v>
      </c>
      <c r="C9408" t="s">
        <v>9462</v>
      </c>
    </row>
    <row r="9409" spans="1:3" x14ac:dyDescent="0.25">
      <c r="A9409">
        <v>9408</v>
      </c>
      <c r="B9409" s="17" t="s">
        <v>18940</v>
      </c>
      <c r="C9409" t="s">
        <v>9463</v>
      </c>
    </row>
    <row r="9410" spans="1:3" x14ac:dyDescent="0.25">
      <c r="A9410">
        <v>9409</v>
      </c>
      <c r="B9410" s="17" t="s">
        <v>18941</v>
      </c>
      <c r="C9410" t="s">
        <v>9464</v>
      </c>
    </row>
    <row r="9411" spans="1:3" x14ac:dyDescent="0.25">
      <c r="A9411">
        <v>9410</v>
      </c>
      <c r="B9411" s="17" t="s">
        <v>18942</v>
      </c>
      <c r="C9411" t="s">
        <v>9465</v>
      </c>
    </row>
    <row r="9412" spans="1:3" x14ac:dyDescent="0.25">
      <c r="A9412">
        <v>9411</v>
      </c>
      <c r="B9412" s="17" t="s">
        <v>18943</v>
      </c>
      <c r="C9412" t="s">
        <v>9466</v>
      </c>
    </row>
    <row r="9413" spans="1:3" x14ac:dyDescent="0.25">
      <c r="A9413">
        <v>9412</v>
      </c>
      <c r="B9413" s="17" t="s">
        <v>18944</v>
      </c>
      <c r="C9413" t="s">
        <v>9467</v>
      </c>
    </row>
    <row r="9414" spans="1:3" x14ac:dyDescent="0.25">
      <c r="A9414">
        <v>9413</v>
      </c>
      <c r="B9414" s="17" t="s">
        <v>18945</v>
      </c>
      <c r="C9414" t="s">
        <v>9468</v>
      </c>
    </row>
    <row r="9415" spans="1:3" x14ac:dyDescent="0.25">
      <c r="A9415">
        <v>9414</v>
      </c>
      <c r="B9415" s="17" t="s">
        <v>18946</v>
      </c>
      <c r="C9415" t="s">
        <v>9469</v>
      </c>
    </row>
    <row r="9416" spans="1:3" x14ac:dyDescent="0.25">
      <c r="A9416">
        <v>9415</v>
      </c>
      <c r="B9416" s="17" t="s">
        <v>18947</v>
      </c>
      <c r="C9416" t="s">
        <v>9470</v>
      </c>
    </row>
    <row r="9417" spans="1:3" x14ac:dyDescent="0.25">
      <c r="A9417">
        <v>9416</v>
      </c>
      <c r="B9417" s="17" t="s">
        <v>18948</v>
      </c>
      <c r="C9417" t="s">
        <v>9471</v>
      </c>
    </row>
    <row r="9418" spans="1:3" x14ac:dyDescent="0.25">
      <c r="A9418">
        <v>9417</v>
      </c>
      <c r="B9418" s="17" t="s">
        <v>18949</v>
      </c>
      <c r="C9418" t="s">
        <v>9472</v>
      </c>
    </row>
    <row r="9419" spans="1:3" x14ac:dyDescent="0.25">
      <c r="A9419">
        <v>9418</v>
      </c>
      <c r="B9419" s="17" t="s">
        <v>18950</v>
      </c>
      <c r="C9419" t="s">
        <v>9473</v>
      </c>
    </row>
    <row r="9420" spans="1:3" x14ac:dyDescent="0.25">
      <c r="A9420">
        <v>9419</v>
      </c>
      <c r="B9420" s="17" t="s">
        <v>18951</v>
      </c>
      <c r="C9420" t="s">
        <v>9474</v>
      </c>
    </row>
    <row r="9421" spans="1:3" x14ac:dyDescent="0.25">
      <c r="A9421">
        <v>9420</v>
      </c>
      <c r="B9421" s="17" t="s">
        <v>18952</v>
      </c>
      <c r="C9421" t="s">
        <v>9475</v>
      </c>
    </row>
    <row r="9422" spans="1:3" x14ac:dyDescent="0.25">
      <c r="A9422">
        <v>9421</v>
      </c>
      <c r="B9422" s="17" t="s">
        <v>18953</v>
      </c>
      <c r="C9422" t="s">
        <v>9476</v>
      </c>
    </row>
    <row r="9423" spans="1:3" x14ac:dyDescent="0.25">
      <c r="A9423">
        <v>9422</v>
      </c>
      <c r="B9423" s="17" t="s">
        <v>18954</v>
      </c>
      <c r="C9423" t="s">
        <v>9477</v>
      </c>
    </row>
    <row r="9424" spans="1:3" x14ac:dyDescent="0.25">
      <c r="A9424">
        <v>9423</v>
      </c>
      <c r="B9424" s="17" t="s">
        <v>18955</v>
      </c>
      <c r="C9424" t="s">
        <v>9478</v>
      </c>
    </row>
    <row r="9425" spans="1:3" x14ac:dyDescent="0.25">
      <c r="A9425">
        <v>9424</v>
      </c>
      <c r="B9425" s="17" t="s">
        <v>18956</v>
      </c>
      <c r="C9425" t="s">
        <v>9479</v>
      </c>
    </row>
    <row r="9426" spans="1:3" x14ac:dyDescent="0.25">
      <c r="A9426">
        <v>9425</v>
      </c>
      <c r="B9426" s="17" t="s">
        <v>18957</v>
      </c>
      <c r="C9426" t="s">
        <v>7904</v>
      </c>
    </row>
    <row r="9427" spans="1:3" x14ac:dyDescent="0.25">
      <c r="A9427">
        <v>9426</v>
      </c>
      <c r="B9427" s="17" t="s">
        <v>18958</v>
      </c>
      <c r="C9427" t="s">
        <v>9480</v>
      </c>
    </row>
    <row r="9428" spans="1:3" x14ac:dyDescent="0.25">
      <c r="A9428">
        <v>9427</v>
      </c>
      <c r="B9428" s="17" t="s">
        <v>18959</v>
      </c>
      <c r="C9428" t="s">
        <v>9481</v>
      </c>
    </row>
    <row r="9429" spans="1:3" x14ac:dyDescent="0.25">
      <c r="A9429">
        <v>9428</v>
      </c>
      <c r="B9429" s="17" t="s">
        <v>18960</v>
      </c>
      <c r="C9429" t="s">
        <v>9482</v>
      </c>
    </row>
    <row r="9430" spans="1:3" x14ac:dyDescent="0.25">
      <c r="A9430">
        <v>9429</v>
      </c>
      <c r="B9430" s="17" t="s">
        <v>18961</v>
      </c>
      <c r="C9430" t="s">
        <v>9483</v>
      </c>
    </row>
    <row r="9431" spans="1:3" x14ac:dyDescent="0.25">
      <c r="A9431">
        <v>9430</v>
      </c>
      <c r="B9431" s="17" t="s">
        <v>18962</v>
      </c>
      <c r="C9431" t="s">
        <v>9484</v>
      </c>
    </row>
    <row r="9432" spans="1:3" x14ac:dyDescent="0.25">
      <c r="A9432">
        <v>9431</v>
      </c>
      <c r="B9432" s="17" t="s">
        <v>18963</v>
      </c>
      <c r="C9432" t="s">
        <v>9485</v>
      </c>
    </row>
    <row r="9433" spans="1:3" x14ac:dyDescent="0.25">
      <c r="A9433">
        <v>9432</v>
      </c>
      <c r="B9433" s="17" t="s">
        <v>18964</v>
      </c>
      <c r="C9433" t="s">
        <v>9486</v>
      </c>
    </row>
    <row r="9434" spans="1:3" x14ac:dyDescent="0.25">
      <c r="A9434">
        <v>9433</v>
      </c>
      <c r="B9434" s="17" t="s">
        <v>18965</v>
      </c>
      <c r="C9434" t="s">
        <v>9487</v>
      </c>
    </row>
    <row r="9435" spans="1:3" x14ac:dyDescent="0.25">
      <c r="A9435">
        <v>9434</v>
      </c>
      <c r="B9435" s="17" t="s">
        <v>18966</v>
      </c>
      <c r="C9435" t="s">
        <v>9488</v>
      </c>
    </row>
    <row r="9436" spans="1:3" x14ac:dyDescent="0.25">
      <c r="A9436">
        <v>9435</v>
      </c>
      <c r="B9436" s="17" t="s">
        <v>18967</v>
      </c>
      <c r="C9436" t="s">
        <v>9489</v>
      </c>
    </row>
    <row r="9437" spans="1:3" x14ac:dyDescent="0.25">
      <c r="A9437">
        <v>9436</v>
      </c>
      <c r="B9437" s="17" t="s">
        <v>18968</v>
      </c>
      <c r="C9437" t="s">
        <v>9490</v>
      </c>
    </row>
    <row r="9438" spans="1:3" x14ac:dyDescent="0.25">
      <c r="A9438">
        <v>9437</v>
      </c>
      <c r="B9438" s="17" t="s">
        <v>18969</v>
      </c>
      <c r="C9438" t="s">
        <v>9491</v>
      </c>
    </row>
    <row r="9439" spans="1:3" x14ac:dyDescent="0.25">
      <c r="A9439">
        <v>9438</v>
      </c>
      <c r="B9439" s="17" t="s">
        <v>18970</v>
      </c>
      <c r="C9439" t="s">
        <v>9492</v>
      </c>
    </row>
    <row r="9440" spans="1:3" x14ac:dyDescent="0.25">
      <c r="A9440">
        <v>9439</v>
      </c>
      <c r="B9440" s="17" t="s">
        <v>18971</v>
      </c>
      <c r="C9440" t="s">
        <v>9493</v>
      </c>
    </row>
    <row r="9441" spans="1:3" x14ac:dyDescent="0.25">
      <c r="A9441">
        <v>9440</v>
      </c>
      <c r="B9441" s="17" t="s">
        <v>18972</v>
      </c>
      <c r="C9441" t="s">
        <v>9494</v>
      </c>
    </row>
    <row r="9442" spans="1:3" x14ac:dyDescent="0.25">
      <c r="A9442">
        <v>9441</v>
      </c>
      <c r="B9442" s="17" t="s">
        <v>18973</v>
      </c>
      <c r="C9442" t="s">
        <v>9495</v>
      </c>
    </row>
    <row r="9443" spans="1:3" x14ac:dyDescent="0.25">
      <c r="A9443">
        <v>9442</v>
      </c>
      <c r="B9443" s="17" t="s">
        <v>18974</v>
      </c>
      <c r="C9443" t="s">
        <v>9496</v>
      </c>
    </row>
    <row r="9444" spans="1:3" x14ac:dyDescent="0.25">
      <c r="A9444">
        <v>9443</v>
      </c>
      <c r="B9444" s="17" t="s">
        <v>18975</v>
      </c>
      <c r="C9444" t="s">
        <v>9497</v>
      </c>
    </row>
    <row r="9445" spans="1:3" x14ac:dyDescent="0.25">
      <c r="A9445">
        <v>9444</v>
      </c>
      <c r="B9445" s="17" t="s">
        <v>18976</v>
      </c>
      <c r="C9445" t="s">
        <v>9498</v>
      </c>
    </row>
    <row r="9446" spans="1:3" x14ac:dyDescent="0.25">
      <c r="A9446">
        <v>9445</v>
      </c>
      <c r="B9446" s="17" t="s">
        <v>18977</v>
      </c>
      <c r="C9446" t="s">
        <v>9499</v>
      </c>
    </row>
    <row r="9447" spans="1:3" x14ac:dyDescent="0.25">
      <c r="A9447">
        <v>9446</v>
      </c>
      <c r="B9447" s="17" t="s">
        <v>18978</v>
      </c>
      <c r="C9447" t="s">
        <v>9500</v>
      </c>
    </row>
    <row r="9448" spans="1:3" x14ac:dyDescent="0.25">
      <c r="A9448">
        <v>9447</v>
      </c>
      <c r="B9448" s="17" t="s">
        <v>18979</v>
      </c>
      <c r="C9448" t="s">
        <v>9501</v>
      </c>
    </row>
    <row r="9449" spans="1:3" x14ac:dyDescent="0.25">
      <c r="A9449">
        <v>9448</v>
      </c>
      <c r="B9449" s="17" t="s">
        <v>18980</v>
      </c>
      <c r="C9449" t="s">
        <v>9502</v>
      </c>
    </row>
    <row r="9450" spans="1:3" x14ac:dyDescent="0.25">
      <c r="A9450">
        <v>9449</v>
      </c>
      <c r="B9450" s="17" t="s">
        <v>18981</v>
      </c>
      <c r="C9450" t="s">
        <v>9503</v>
      </c>
    </row>
    <row r="9451" spans="1:3" x14ac:dyDescent="0.25">
      <c r="A9451">
        <v>9450</v>
      </c>
      <c r="B9451" s="17" t="s">
        <v>18982</v>
      </c>
      <c r="C9451" t="s">
        <v>9504</v>
      </c>
    </row>
    <row r="9452" spans="1:3" x14ac:dyDescent="0.25">
      <c r="A9452">
        <v>9451</v>
      </c>
      <c r="B9452" s="17" t="s">
        <v>18983</v>
      </c>
      <c r="C9452" t="s">
        <v>9505</v>
      </c>
    </row>
    <row r="9453" spans="1:3" x14ac:dyDescent="0.25">
      <c r="A9453">
        <v>9452</v>
      </c>
      <c r="B9453" s="17" t="s">
        <v>18984</v>
      </c>
      <c r="C9453" t="s">
        <v>9506</v>
      </c>
    </row>
    <row r="9454" spans="1:3" x14ac:dyDescent="0.25">
      <c r="A9454">
        <v>9453</v>
      </c>
      <c r="B9454" s="17" t="s">
        <v>18985</v>
      </c>
      <c r="C9454" t="s">
        <v>9507</v>
      </c>
    </row>
    <row r="9455" spans="1:3" x14ac:dyDescent="0.25">
      <c r="A9455">
        <v>9454</v>
      </c>
      <c r="B9455" s="17" t="s">
        <v>18986</v>
      </c>
      <c r="C9455" t="s">
        <v>9508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0"/>
  <dimension ref="A1:C68"/>
  <sheetViews>
    <sheetView workbookViewId="0">
      <selection activeCell="C59" sqref="C59"/>
    </sheetView>
  </sheetViews>
  <sheetFormatPr defaultRowHeight="15" x14ac:dyDescent="0.25"/>
  <cols>
    <col min="1" max="1" width="10" customWidth="1"/>
    <col min="2" max="2" width="8" bestFit="1" customWidth="1"/>
    <col min="3" max="3" width="28.5703125" bestFit="1" customWidth="1"/>
  </cols>
  <sheetData>
    <row r="1" spans="1:3" x14ac:dyDescent="0.25">
      <c r="A1" t="s">
        <v>316</v>
      </c>
      <c r="B1" t="s">
        <v>317</v>
      </c>
      <c r="C1" t="s">
        <v>324</v>
      </c>
    </row>
    <row r="2" spans="1:3" x14ac:dyDescent="0.25">
      <c r="A2">
        <v>2</v>
      </c>
      <c r="B2" t="s">
        <v>216</v>
      </c>
      <c r="C2" t="s">
        <v>217</v>
      </c>
    </row>
    <row r="3" spans="1:3" x14ac:dyDescent="0.25">
      <c r="A3">
        <v>3</v>
      </c>
      <c r="B3" t="s">
        <v>218</v>
      </c>
      <c r="C3" t="s">
        <v>219</v>
      </c>
    </row>
    <row r="4" spans="1:3" x14ac:dyDescent="0.25">
      <c r="A4">
        <v>4</v>
      </c>
      <c r="B4" t="s">
        <v>220</v>
      </c>
      <c r="C4" t="s">
        <v>221</v>
      </c>
    </row>
    <row r="5" spans="1:3" x14ac:dyDescent="0.25">
      <c r="A5">
        <v>5</v>
      </c>
      <c r="B5" t="s">
        <v>222</v>
      </c>
      <c r="C5" t="s">
        <v>223</v>
      </c>
    </row>
    <row r="6" spans="1:3" x14ac:dyDescent="0.25">
      <c r="A6">
        <v>6</v>
      </c>
      <c r="B6" t="s">
        <v>224</v>
      </c>
      <c r="C6" t="s">
        <v>225</v>
      </c>
    </row>
    <row r="7" spans="1:3" x14ac:dyDescent="0.25">
      <c r="A7">
        <v>7</v>
      </c>
      <c r="B7" t="s">
        <v>226</v>
      </c>
      <c r="C7" t="s">
        <v>227</v>
      </c>
    </row>
    <row r="8" spans="1:3" x14ac:dyDescent="0.25">
      <c r="A8">
        <v>8</v>
      </c>
      <c r="B8" t="s">
        <v>228</v>
      </c>
      <c r="C8" t="s">
        <v>229</v>
      </c>
    </row>
    <row r="9" spans="1:3" x14ac:dyDescent="0.25">
      <c r="A9">
        <v>9</v>
      </c>
      <c r="B9" t="s">
        <v>230</v>
      </c>
      <c r="C9" t="s">
        <v>231</v>
      </c>
    </row>
    <row r="10" spans="1:3" x14ac:dyDescent="0.25">
      <c r="A10">
        <v>10</v>
      </c>
      <c r="B10" t="s">
        <v>232</v>
      </c>
      <c r="C10" t="s">
        <v>233</v>
      </c>
    </row>
    <row r="11" spans="1:3" x14ac:dyDescent="0.25">
      <c r="A11">
        <v>11</v>
      </c>
      <c r="B11" t="s">
        <v>234</v>
      </c>
      <c r="C11" t="s">
        <v>235</v>
      </c>
    </row>
    <row r="12" spans="1:3" x14ac:dyDescent="0.25">
      <c r="A12">
        <v>12</v>
      </c>
      <c r="B12" t="s">
        <v>236</v>
      </c>
      <c r="C12" t="s">
        <v>237</v>
      </c>
    </row>
    <row r="13" spans="1:3" x14ac:dyDescent="0.25">
      <c r="A13">
        <v>13</v>
      </c>
      <c r="B13" t="s">
        <v>238</v>
      </c>
      <c r="C13" t="s">
        <v>239</v>
      </c>
    </row>
    <row r="14" spans="1:3" x14ac:dyDescent="0.25">
      <c r="A14">
        <v>14</v>
      </c>
      <c r="B14" t="s">
        <v>240</v>
      </c>
      <c r="C14" t="s">
        <v>241</v>
      </c>
    </row>
    <row r="15" spans="1:3" x14ac:dyDescent="0.25">
      <c r="A15">
        <v>15</v>
      </c>
      <c r="B15" t="s">
        <v>242</v>
      </c>
      <c r="C15" t="s">
        <v>243</v>
      </c>
    </row>
    <row r="16" spans="1:3" x14ac:dyDescent="0.25">
      <c r="A16">
        <v>16</v>
      </c>
      <c r="B16" t="s">
        <v>244</v>
      </c>
      <c r="C16" t="s">
        <v>245</v>
      </c>
    </row>
    <row r="17" spans="1:3" x14ac:dyDescent="0.25">
      <c r="A17">
        <v>17</v>
      </c>
      <c r="B17" t="s">
        <v>246</v>
      </c>
      <c r="C17" t="s">
        <v>247</v>
      </c>
    </row>
    <row r="18" spans="1:3" x14ac:dyDescent="0.25">
      <c r="A18">
        <v>18</v>
      </c>
      <c r="B18" t="s">
        <v>248</v>
      </c>
      <c r="C18" t="s">
        <v>249</v>
      </c>
    </row>
    <row r="19" spans="1:3" x14ac:dyDescent="0.25">
      <c r="A19">
        <v>19</v>
      </c>
      <c r="B19" t="s">
        <v>250</v>
      </c>
      <c r="C19" t="s">
        <v>251</v>
      </c>
    </row>
    <row r="20" spans="1:3" x14ac:dyDescent="0.25">
      <c r="A20">
        <v>20</v>
      </c>
      <c r="B20" t="s">
        <v>252</v>
      </c>
      <c r="C20" t="s">
        <v>253</v>
      </c>
    </row>
    <row r="21" spans="1:3" x14ac:dyDescent="0.25">
      <c r="A21">
        <v>21</v>
      </c>
      <c r="B21" t="s">
        <v>254</v>
      </c>
      <c r="C21" t="s">
        <v>255</v>
      </c>
    </row>
    <row r="22" spans="1:3" x14ac:dyDescent="0.25">
      <c r="A22">
        <v>22</v>
      </c>
      <c r="B22" t="s">
        <v>256</v>
      </c>
      <c r="C22" t="s">
        <v>257</v>
      </c>
    </row>
    <row r="23" spans="1:3" x14ac:dyDescent="0.25">
      <c r="A23">
        <v>23</v>
      </c>
      <c r="B23" t="s">
        <v>258</v>
      </c>
      <c r="C23" t="s">
        <v>259</v>
      </c>
    </row>
    <row r="24" spans="1:3" x14ac:dyDescent="0.25">
      <c r="A24">
        <v>24</v>
      </c>
      <c r="B24" t="s">
        <v>260</v>
      </c>
      <c r="C24" t="s">
        <v>261</v>
      </c>
    </row>
    <row r="25" spans="1:3" x14ac:dyDescent="0.25">
      <c r="A25">
        <v>25</v>
      </c>
      <c r="B25" t="s">
        <v>262</v>
      </c>
      <c r="C25" t="s">
        <v>263</v>
      </c>
    </row>
    <row r="26" spans="1:3" x14ac:dyDescent="0.25">
      <c r="A26">
        <v>26</v>
      </c>
      <c r="B26" t="s">
        <v>264</v>
      </c>
      <c r="C26" t="s">
        <v>265</v>
      </c>
    </row>
    <row r="27" spans="1:3" x14ac:dyDescent="0.25">
      <c r="A27">
        <v>27</v>
      </c>
      <c r="B27" t="s">
        <v>266</v>
      </c>
      <c r="C27" t="s">
        <v>267</v>
      </c>
    </row>
    <row r="28" spans="1:3" x14ac:dyDescent="0.25">
      <c r="A28">
        <v>28</v>
      </c>
      <c r="B28" t="s">
        <v>268</v>
      </c>
      <c r="C28" t="s">
        <v>269</v>
      </c>
    </row>
    <row r="29" spans="1:3" x14ac:dyDescent="0.25">
      <c r="A29">
        <v>29</v>
      </c>
      <c r="B29" t="s">
        <v>270</v>
      </c>
      <c r="C29" t="s">
        <v>271</v>
      </c>
    </row>
    <row r="30" spans="1:3" x14ac:dyDescent="0.25">
      <c r="A30">
        <v>30</v>
      </c>
      <c r="B30" t="s">
        <v>272</v>
      </c>
      <c r="C30" t="s">
        <v>273</v>
      </c>
    </row>
    <row r="31" spans="1:3" x14ac:dyDescent="0.25">
      <c r="A31">
        <v>31</v>
      </c>
      <c r="B31" t="s">
        <v>274</v>
      </c>
      <c r="C31" t="s">
        <v>275</v>
      </c>
    </row>
    <row r="32" spans="1:3" x14ac:dyDescent="0.25">
      <c r="A32">
        <v>32</v>
      </c>
      <c r="B32" t="s">
        <v>276</v>
      </c>
      <c r="C32" t="s">
        <v>277</v>
      </c>
    </row>
    <row r="33" spans="1:3" x14ac:dyDescent="0.25">
      <c r="A33">
        <v>33</v>
      </c>
      <c r="B33" t="s">
        <v>278</v>
      </c>
      <c r="C33" t="s">
        <v>279</v>
      </c>
    </row>
    <row r="34" spans="1:3" x14ac:dyDescent="0.25">
      <c r="A34">
        <v>34</v>
      </c>
      <c r="B34" t="s">
        <v>280</v>
      </c>
      <c r="C34" t="s">
        <v>281</v>
      </c>
    </row>
    <row r="35" spans="1:3" x14ac:dyDescent="0.25">
      <c r="A35">
        <v>35</v>
      </c>
      <c r="B35" t="s">
        <v>282</v>
      </c>
      <c r="C35" t="s">
        <v>283</v>
      </c>
    </row>
    <row r="36" spans="1:3" x14ac:dyDescent="0.25">
      <c r="A36">
        <v>36</v>
      </c>
      <c r="B36" t="s">
        <v>284</v>
      </c>
      <c r="C36" t="s">
        <v>285</v>
      </c>
    </row>
    <row r="37" spans="1:3" x14ac:dyDescent="0.25">
      <c r="A37">
        <v>37</v>
      </c>
      <c r="B37" t="s">
        <v>286</v>
      </c>
      <c r="C37" t="s">
        <v>287</v>
      </c>
    </row>
    <row r="38" spans="1:3" x14ac:dyDescent="0.25">
      <c r="A38">
        <v>38</v>
      </c>
      <c r="B38" t="s">
        <v>288</v>
      </c>
      <c r="C38" t="s">
        <v>289</v>
      </c>
    </row>
    <row r="39" spans="1:3" x14ac:dyDescent="0.25">
      <c r="A39">
        <v>39</v>
      </c>
      <c r="B39" t="s">
        <v>290</v>
      </c>
      <c r="C39" t="s">
        <v>291</v>
      </c>
    </row>
    <row r="40" spans="1:3" x14ac:dyDescent="0.25">
      <c r="A40">
        <v>1957</v>
      </c>
      <c r="B40" t="s">
        <v>9527</v>
      </c>
      <c r="C40" t="s">
        <v>9528</v>
      </c>
    </row>
    <row r="41" spans="1:3" x14ac:dyDescent="0.25">
      <c r="A41">
        <v>1958</v>
      </c>
      <c r="B41" t="s">
        <v>9529</v>
      </c>
      <c r="C41" t="s">
        <v>9528</v>
      </c>
    </row>
    <row r="42" spans="1:3" x14ac:dyDescent="0.25">
      <c r="A42">
        <v>1959</v>
      </c>
      <c r="B42" t="s">
        <v>9530</v>
      </c>
      <c r="C42" t="s">
        <v>9531</v>
      </c>
    </row>
    <row r="43" spans="1:3" x14ac:dyDescent="0.25">
      <c r="A43">
        <v>1960</v>
      </c>
      <c r="B43" t="s">
        <v>9532</v>
      </c>
      <c r="C43" t="s">
        <v>9531</v>
      </c>
    </row>
    <row r="44" spans="1:3" x14ac:dyDescent="0.25">
      <c r="A44">
        <v>1057</v>
      </c>
      <c r="B44" t="s">
        <v>18987</v>
      </c>
      <c r="C44" t="s">
        <v>18988</v>
      </c>
    </row>
    <row r="45" spans="1:3" x14ac:dyDescent="0.25">
      <c r="A45">
        <v>1058</v>
      </c>
      <c r="B45" t="s">
        <v>18989</v>
      </c>
      <c r="C45" t="s">
        <v>18988</v>
      </c>
    </row>
    <row r="46" spans="1:3" x14ac:dyDescent="0.25">
      <c r="A46">
        <v>1059</v>
      </c>
      <c r="B46" t="s">
        <v>18990</v>
      </c>
      <c r="C46" t="s">
        <v>18991</v>
      </c>
    </row>
    <row r="47" spans="1:3" x14ac:dyDescent="0.25">
      <c r="A47">
        <v>1060</v>
      </c>
      <c r="B47" t="s">
        <v>18992</v>
      </c>
      <c r="C47" t="s">
        <v>18993</v>
      </c>
    </row>
    <row r="48" spans="1:3" x14ac:dyDescent="0.25">
      <c r="A48">
        <v>1061</v>
      </c>
      <c r="B48" t="s">
        <v>18994</v>
      </c>
      <c r="C48" t="s">
        <v>18995</v>
      </c>
    </row>
    <row r="49" spans="1:3" x14ac:dyDescent="0.25">
      <c r="A49">
        <v>1062</v>
      </c>
      <c r="B49" t="s">
        <v>18996</v>
      </c>
      <c r="C49" t="s">
        <v>18997</v>
      </c>
    </row>
    <row r="50" spans="1:3" x14ac:dyDescent="0.25">
      <c r="A50">
        <v>1063</v>
      </c>
      <c r="B50" t="s">
        <v>18998</v>
      </c>
      <c r="C50" t="s">
        <v>18999</v>
      </c>
    </row>
    <row r="51" spans="1:3" x14ac:dyDescent="0.25">
      <c r="A51">
        <v>1064</v>
      </c>
      <c r="B51" t="s">
        <v>19000</v>
      </c>
      <c r="C51" t="s">
        <v>19001</v>
      </c>
    </row>
    <row r="52" spans="1:3" x14ac:dyDescent="0.25">
      <c r="A52">
        <v>1065</v>
      </c>
      <c r="B52" t="s">
        <v>19002</v>
      </c>
      <c r="C52" t="s">
        <v>19003</v>
      </c>
    </row>
    <row r="53" spans="1:3" x14ac:dyDescent="0.25">
      <c r="A53">
        <v>1066</v>
      </c>
      <c r="B53" t="s">
        <v>19004</v>
      </c>
      <c r="C53" t="s">
        <v>19005</v>
      </c>
    </row>
    <row r="54" spans="1:3" x14ac:dyDescent="0.25">
      <c r="A54">
        <v>1067</v>
      </c>
      <c r="B54" t="s">
        <v>19006</v>
      </c>
      <c r="C54" t="s">
        <v>19007</v>
      </c>
    </row>
    <row r="55" spans="1:3" x14ac:dyDescent="0.25">
      <c r="A55">
        <v>1068</v>
      </c>
      <c r="B55" t="s">
        <v>19008</v>
      </c>
      <c r="C55" t="s">
        <v>19009</v>
      </c>
    </row>
    <row r="56" spans="1:3" x14ac:dyDescent="0.25">
      <c r="A56">
        <v>1069</v>
      </c>
      <c r="B56" t="s">
        <v>19010</v>
      </c>
      <c r="C56" t="s">
        <v>19011</v>
      </c>
    </row>
    <row r="57" spans="1:3" x14ac:dyDescent="0.25">
      <c r="A57">
        <v>1070</v>
      </c>
      <c r="B57" t="s">
        <v>19012</v>
      </c>
      <c r="C57" t="s">
        <v>19013</v>
      </c>
    </row>
    <row r="58" spans="1:3" x14ac:dyDescent="0.25">
      <c r="A58">
        <v>1071</v>
      </c>
      <c r="B58" t="s">
        <v>19014</v>
      </c>
      <c r="C58" t="s">
        <v>19015</v>
      </c>
    </row>
    <row r="59" spans="1:3" x14ac:dyDescent="0.25">
      <c r="A59">
        <v>1072</v>
      </c>
      <c r="B59" t="s">
        <v>19016</v>
      </c>
      <c r="C59" t="s">
        <v>19017</v>
      </c>
    </row>
    <row r="60" spans="1:3" x14ac:dyDescent="0.25">
      <c r="A60">
        <v>1073</v>
      </c>
      <c r="B60" t="s">
        <v>19018</v>
      </c>
      <c r="C60" t="s">
        <v>19019</v>
      </c>
    </row>
    <row r="61" spans="1:3" x14ac:dyDescent="0.25">
      <c r="A61">
        <v>1074</v>
      </c>
      <c r="B61" t="s">
        <v>19020</v>
      </c>
      <c r="C61" t="s">
        <v>19021</v>
      </c>
    </row>
    <row r="62" spans="1:3" x14ac:dyDescent="0.25">
      <c r="A62">
        <v>1075</v>
      </c>
      <c r="B62" t="s">
        <v>19022</v>
      </c>
      <c r="C62" t="s">
        <v>19023</v>
      </c>
    </row>
    <row r="63" spans="1:3" x14ac:dyDescent="0.25">
      <c r="A63">
        <v>1076</v>
      </c>
      <c r="B63" t="s">
        <v>19024</v>
      </c>
      <c r="C63" t="s">
        <v>19025</v>
      </c>
    </row>
    <row r="64" spans="1:3" x14ac:dyDescent="0.25">
      <c r="A64">
        <v>1077</v>
      </c>
      <c r="B64" t="s">
        <v>19026</v>
      </c>
      <c r="C64" t="s">
        <v>19027</v>
      </c>
    </row>
    <row r="65" spans="1:3" x14ac:dyDescent="0.25">
      <c r="A65">
        <v>1078</v>
      </c>
      <c r="B65" t="s">
        <v>19028</v>
      </c>
      <c r="C65" t="s">
        <v>19029</v>
      </c>
    </row>
    <row r="66" spans="1:3" x14ac:dyDescent="0.25">
      <c r="A66">
        <v>1079</v>
      </c>
      <c r="B66" t="s">
        <v>19030</v>
      </c>
      <c r="C66" t="s">
        <v>19031</v>
      </c>
    </row>
    <row r="67" spans="1:3" x14ac:dyDescent="0.25">
      <c r="A67">
        <v>1080</v>
      </c>
      <c r="B67" t="s">
        <v>19032</v>
      </c>
      <c r="C67" t="s">
        <v>19033</v>
      </c>
    </row>
    <row r="68" spans="1:3" x14ac:dyDescent="0.25">
      <c r="A68">
        <v>1081</v>
      </c>
      <c r="B68" t="s">
        <v>19034</v>
      </c>
      <c r="C68" t="s">
        <v>19035</v>
      </c>
    </row>
  </sheetData>
  <pageMargins left="0.7" right="0.7" top="0.75" bottom="0.75" header="0.3" footer="0.3"/>
  <tableParts count="1">
    <tablePart r:id="rId1"/>
  </tableParts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>
      <selection activeCell="L5" sqref="L5"/>
    </sheetView>
  </sheetViews>
  <sheetFormatPr defaultRowHeight="15" x14ac:dyDescent="0.25"/>
  <sheetData/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1"/>
  <dimension ref="A1:C1"/>
  <sheetViews>
    <sheetView workbookViewId="0">
      <selection activeCell="A2" sqref="A2:C12"/>
    </sheetView>
  </sheetViews>
  <sheetFormatPr defaultRowHeight="15" x14ac:dyDescent="0.25"/>
  <cols>
    <col min="1" max="1" width="4.7109375" bestFit="1" customWidth="1"/>
    <col min="2" max="2" width="15.28515625" bestFit="1" customWidth="1"/>
    <col min="3" max="3" width="24.28515625" bestFit="1" customWidth="1"/>
  </cols>
  <sheetData>
    <row r="1" spans="1:3" x14ac:dyDescent="0.25">
      <c r="A1" t="s">
        <v>316</v>
      </c>
      <c r="B1" t="s">
        <v>317</v>
      </c>
      <c r="C1" t="s">
        <v>9509</v>
      </c>
    </row>
  </sheetData>
  <pageMargins left="0.7" right="0.7" top="0.75" bottom="0.75" header="0.3" footer="0.3"/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Props1.xml><?xml version="1.0" encoding="utf-8"?>
<ds:datastoreItem xmlns:ds="http://schemas.openxmlformats.org/officeDocument/2006/customXml" ds:itemID="{DE136DBF-87DA-4BD7-9B75-78D092090421}">
  <ds:schemaRefs/>
</ds:datastoreItem>
</file>

<file path=customXml/itemProps2.xml><?xml version="1.0" encoding="utf-8"?>
<ds:datastoreItem xmlns:ds="http://schemas.openxmlformats.org/officeDocument/2006/customXml" ds:itemID="{93837C7B-2E47-4E96-B380-83FDAEF764B4}">
  <ds:schemaRefs/>
</ds:datastoreItem>
</file>

<file path=customXml/itemProps3.xml><?xml version="1.0" encoding="utf-8"?>
<ds:datastoreItem xmlns:ds="http://schemas.openxmlformats.org/officeDocument/2006/customXml" ds:itemID="{E2CB5A33-26FA-42A2-A8E6-D31172A21980}">
  <ds:schemaRefs/>
</ds:datastoreItem>
</file>

<file path=customXml/itemProps4.xml><?xml version="1.0" encoding="utf-8"?>
<ds:datastoreItem xmlns:ds="http://schemas.openxmlformats.org/officeDocument/2006/customXml" ds:itemID="{53F4EA4D-EDC6-4D99-B6B5-111E98D7B7D3}">
  <ds:schemaRefs/>
</ds:datastoreItem>
</file>

<file path=customXml/itemProps5.xml><?xml version="1.0" encoding="utf-8"?>
<ds:datastoreItem xmlns:ds="http://schemas.openxmlformats.org/officeDocument/2006/customXml" ds:itemID="{35E8DF12-86EE-4FC8-AC50-37AC05960CF9}">
  <ds:schemaRefs/>
</ds:datastoreItem>
</file>

<file path=customXml/itemProps6.xml><?xml version="1.0" encoding="utf-8"?>
<ds:datastoreItem xmlns:ds="http://schemas.openxmlformats.org/officeDocument/2006/customXml" ds:itemID="{1FA612F6-8586-4ABD-9DEC-5D58001EA6C5}">
  <ds:schemaRefs/>
</ds:datastoreItem>
</file>

<file path=customXml/itemProps7.xml><?xml version="1.0" encoding="utf-8"?>
<ds:datastoreItem xmlns:ds="http://schemas.openxmlformats.org/officeDocument/2006/customXml" ds:itemID="{6E4436B6-2760-48C9-BC3E-76B6163A1BF8}">
  <ds:schemaRefs/>
</ds:datastoreItem>
</file>

<file path=customXml/itemProps8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9.xml><?xml version="1.0" encoding="utf-8"?>
<ds:datastoreItem xmlns:ds="http://schemas.openxmlformats.org/officeDocument/2006/customXml" ds:itemID="{4E6AE63D-286B-483B-81B9-F8365691E4E8}">
  <ds:schemaRefs/>
</ds:datastoreItem>
</file>

<file path=customXml/itemProps10.xml><?xml version="1.0" encoding="utf-8"?>
<ds:datastoreItem xmlns:ds="http://schemas.openxmlformats.org/officeDocument/2006/customXml" ds:itemID="{4D04AE63-AD15-48F6-B541-5940964CB851}">
  <ds:schemaRefs/>
</ds:datastoreItem>
</file>

<file path=customXml/itemProps11.xml><?xml version="1.0" encoding="utf-8"?>
<ds:datastoreItem xmlns:ds="http://schemas.openxmlformats.org/officeDocument/2006/customXml" ds:itemID="{5C6FCAC8-652E-4C50-9776-A7081E1923B0}">
  <ds:schemaRefs/>
</ds:datastoreItem>
</file>

<file path=customXml/itemProps12.xml><?xml version="1.0" encoding="utf-8"?>
<ds:datastoreItem xmlns:ds="http://schemas.openxmlformats.org/officeDocument/2006/customXml" ds:itemID="{43CA78F4-099B-4994-A7C9-58F418A2550D}">
  <ds:schemaRefs/>
</ds:datastoreItem>
</file>

<file path=customXml/itemProps13.xml><?xml version="1.0" encoding="utf-8"?>
<ds:datastoreItem xmlns:ds="http://schemas.openxmlformats.org/officeDocument/2006/customXml" ds:itemID="{C27EC4A4-33C3-466D-8422-21EBFEF37E92}">
  <ds:schemaRefs/>
</ds:datastoreItem>
</file>

<file path=customXml/itemProps14.xml><?xml version="1.0" encoding="utf-8"?>
<ds:datastoreItem xmlns:ds="http://schemas.openxmlformats.org/officeDocument/2006/customXml" ds:itemID="{4299A46E-FC44-4645-A840-37152B90BDC9}">
  <ds:schemaRefs/>
</ds:datastoreItem>
</file>

<file path=customXml/itemProps15.xml><?xml version="1.0" encoding="utf-8"?>
<ds:datastoreItem xmlns:ds="http://schemas.openxmlformats.org/officeDocument/2006/customXml" ds:itemID="{CC648CA4-62E5-4518-A205-B4E617E8A714}">
  <ds:schemaRefs/>
</ds:datastoreItem>
</file>

<file path=customXml/itemProps16.xml><?xml version="1.0" encoding="utf-8"?>
<ds:datastoreItem xmlns:ds="http://schemas.openxmlformats.org/officeDocument/2006/customXml" ds:itemID="{D8D6A667-80C3-4B3F-90A8-567C26A27089}">
  <ds:schemaRefs/>
</ds:datastoreItem>
</file>

<file path=customXml/itemProps17.xml><?xml version="1.0" encoding="utf-8"?>
<ds:datastoreItem xmlns:ds="http://schemas.openxmlformats.org/officeDocument/2006/customXml" ds:itemID="{DF457A5A-DDDC-47CC-ADD8-89C22836DD93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12</vt:i4>
      </vt:variant>
    </vt:vector>
  </HeadingPairs>
  <TitlesOfParts>
    <vt:vector size="12" baseType="lpstr">
      <vt:lpstr>Stavke</vt:lpstr>
      <vt:lpstr>ContractType</vt:lpstr>
      <vt:lpstr>ProcedureType</vt:lpstr>
      <vt:lpstr>Quarter</vt:lpstr>
      <vt:lpstr>Technique</vt:lpstr>
      <vt:lpstr>YesNo</vt:lpstr>
      <vt:lpstr>CentralPurchasingBodies</vt:lpstr>
      <vt:lpstr>ContractingAuthorities</vt:lpstr>
      <vt:lpstr>CPV</vt:lpstr>
      <vt:lpstr>NUTS</vt:lpstr>
      <vt:lpstr>CPB</vt:lpstr>
      <vt:lpstr>CPCategories</vt:lpstr>
    </vt:vector>
  </TitlesOfParts>
  <LinksUpToDate>false</LinksUpToDate>
  <SharedDoc>false</SharedDoc>
  <HyperlinksChanged>false</HyperlinksChanged>
  <AppVersion>14.0300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Lenovo</cp:lastModifiedBy>
  <dcterms:created xsi:type="dcterms:W3CDTF">2018-12-26T17:36:00Z</dcterms:created>
  <dcterms:modified xsi:type="dcterms:W3CDTF">2023-01-11T10:10:32Z</dcterms:modified>
</cp:coreProperties>
</file>